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 id="2147483672" r:id="rId6"/>
    <p:sldMasterId id="2147483684" r:id="rId7"/>
  </p:sldMasterIdLst>
  <p:notesMasterIdLst>
    <p:notesMasterId r:id="rId20"/>
  </p:notesMasterIdLst>
  <p:sldIdLst>
    <p:sldId id="262" r:id="rId8"/>
    <p:sldId id="264" r:id="rId9"/>
    <p:sldId id="270" r:id="rId10"/>
    <p:sldId id="263" r:id="rId11"/>
    <p:sldId id="265" r:id="rId12"/>
    <p:sldId id="271" r:id="rId13"/>
    <p:sldId id="266" r:id="rId14"/>
    <p:sldId id="267" r:id="rId15"/>
    <p:sldId id="268" r:id="rId16"/>
    <p:sldId id="269" r:id="rId17"/>
    <p:sldId id="258" r:id="rId18"/>
    <p:sldId id="25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19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66"/>
    <p:restoredTop sz="81101" autoAdjust="0"/>
  </p:normalViewPr>
  <p:slideViewPr>
    <p:cSldViewPr snapToGrid="0" snapToObjects="1">
      <p:cViewPr varScale="1">
        <p:scale>
          <a:sx n="83" d="100"/>
          <a:sy n="83" d="100"/>
        </p:scale>
        <p:origin x="1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e Tobler-Gaston" userId="459c94b5-bedc-42ee-b4ff-173eba0abadd" providerId="ADAL" clId="{18C67947-C659-4260-A81F-9EF1510B05E3}"/>
    <pc:docChg chg="undo custSel addSld delSld modSld sldOrd">
      <pc:chgData name="Jennie Tobler-Gaston" userId="459c94b5-bedc-42ee-b4ff-173eba0abadd" providerId="ADAL" clId="{18C67947-C659-4260-A81F-9EF1510B05E3}" dt="2022-10-06T18:50:00.758" v="20459" actId="20577"/>
      <pc:docMkLst>
        <pc:docMk/>
      </pc:docMkLst>
      <pc:sldChg chg="modSp modNotesTx">
        <pc:chgData name="Jennie Tobler-Gaston" userId="459c94b5-bedc-42ee-b4ff-173eba0abadd" providerId="ADAL" clId="{18C67947-C659-4260-A81F-9EF1510B05E3}" dt="2022-10-06T15:15:56.267" v="18640" actId="20577"/>
        <pc:sldMkLst>
          <pc:docMk/>
          <pc:sldMk cId="1180971931" sldId="258"/>
        </pc:sldMkLst>
        <pc:spChg chg="mod">
          <ac:chgData name="Jennie Tobler-Gaston" userId="459c94b5-bedc-42ee-b4ff-173eba0abadd" providerId="ADAL" clId="{18C67947-C659-4260-A81F-9EF1510B05E3}" dt="2022-10-05T20:03:27.759" v="7032" actId="404"/>
          <ac:spMkLst>
            <pc:docMk/>
            <pc:sldMk cId="1180971931" sldId="258"/>
            <ac:spMk id="2" creationId="{BB855743-471F-4649-9683-16A424A1A03A}"/>
          </ac:spMkLst>
        </pc:spChg>
        <pc:spChg chg="mod">
          <ac:chgData name="Jennie Tobler-Gaston" userId="459c94b5-bedc-42ee-b4ff-173eba0abadd" providerId="ADAL" clId="{18C67947-C659-4260-A81F-9EF1510B05E3}" dt="2022-10-06T15:15:56.267" v="18640" actId="20577"/>
          <ac:spMkLst>
            <pc:docMk/>
            <pc:sldMk cId="1180971931" sldId="258"/>
            <ac:spMk id="3" creationId="{2F6F1D56-CAC6-0C4D-B800-AB242BDF8C47}"/>
          </ac:spMkLst>
        </pc:spChg>
      </pc:sldChg>
      <pc:sldChg chg="modNotesTx">
        <pc:chgData name="Jennie Tobler-Gaston" userId="459c94b5-bedc-42ee-b4ff-173eba0abadd" providerId="ADAL" clId="{18C67947-C659-4260-A81F-9EF1510B05E3}" dt="2022-10-06T12:43:43.870" v="11303" actId="20577"/>
        <pc:sldMkLst>
          <pc:docMk/>
          <pc:sldMk cId="203130412" sldId="259"/>
        </pc:sldMkLst>
      </pc:sldChg>
      <pc:sldChg chg="modSp modNotesTx">
        <pc:chgData name="Jennie Tobler-Gaston" userId="459c94b5-bedc-42ee-b4ff-173eba0abadd" providerId="ADAL" clId="{18C67947-C659-4260-A81F-9EF1510B05E3}" dt="2022-10-05T19:54:03.172" v="6199" actId="20577"/>
        <pc:sldMkLst>
          <pc:docMk/>
          <pc:sldMk cId="2251819196" sldId="262"/>
        </pc:sldMkLst>
        <pc:spChg chg="mod">
          <ac:chgData name="Jennie Tobler-Gaston" userId="459c94b5-bedc-42ee-b4ff-173eba0abadd" providerId="ADAL" clId="{18C67947-C659-4260-A81F-9EF1510B05E3}" dt="2022-10-05T19:08:39.058" v="1632" actId="403"/>
          <ac:spMkLst>
            <pc:docMk/>
            <pc:sldMk cId="2251819196" sldId="262"/>
            <ac:spMk id="2" creationId="{97D77DEE-A39C-1C40-8BB7-06FA3DEC1CF9}"/>
          </ac:spMkLst>
        </pc:spChg>
      </pc:sldChg>
      <pc:sldChg chg="addSp delSp modSp modAnim modNotesTx">
        <pc:chgData name="Jennie Tobler-Gaston" userId="459c94b5-bedc-42ee-b4ff-173eba0abadd" providerId="ADAL" clId="{18C67947-C659-4260-A81F-9EF1510B05E3}" dt="2022-10-06T18:36:17.168" v="20308" actId="6549"/>
        <pc:sldMkLst>
          <pc:docMk/>
          <pc:sldMk cId="3735708105" sldId="263"/>
        </pc:sldMkLst>
        <pc:spChg chg="mod">
          <ac:chgData name="Jennie Tobler-Gaston" userId="459c94b5-bedc-42ee-b4ff-173eba0abadd" providerId="ADAL" clId="{18C67947-C659-4260-A81F-9EF1510B05E3}" dt="2022-10-05T18:52:59.126" v="281" actId="403"/>
          <ac:spMkLst>
            <pc:docMk/>
            <pc:sldMk cId="3735708105" sldId="263"/>
            <ac:spMk id="2" creationId="{1E563747-C5F8-5B44-B2C0-BF936E137CB0}"/>
          </ac:spMkLst>
        </pc:spChg>
        <pc:spChg chg="mod">
          <ac:chgData name="Jennie Tobler-Gaston" userId="459c94b5-bedc-42ee-b4ff-173eba0abadd" providerId="ADAL" clId="{18C67947-C659-4260-A81F-9EF1510B05E3}" dt="2022-10-05T18:56:58.682" v="550" actId="1076"/>
          <ac:spMkLst>
            <pc:docMk/>
            <pc:sldMk cId="3735708105" sldId="263"/>
            <ac:spMk id="3" creationId="{23182C76-6C00-814B-BA6D-5DDF17E5F6E6}"/>
          </ac:spMkLst>
        </pc:spChg>
        <pc:spChg chg="add del">
          <ac:chgData name="Jennie Tobler-Gaston" userId="459c94b5-bedc-42ee-b4ff-173eba0abadd" providerId="ADAL" clId="{18C67947-C659-4260-A81F-9EF1510B05E3}" dt="2022-10-05T18:49:42.500" v="111"/>
          <ac:spMkLst>
            <pc:docMk/>
            <pc:sldMk cId="3735708105" sldId="263"/>
            <ac:spMk id="6" creationId="{25209F79-6450-4C32-BFCB-1E30BF6A676B}"/>
          </ac:spMkLst>
        </pc:spChg>
        <pc:spChg chg="add mod">
          <ac:chgData name="Jennie Tobler-Gaston" userId="459c94b5-bedc-42ee-b4ff-173eba0abadd" providerId="ADAL" clId="{18C67947-C659-4260-A81F-9EF1510B05E3}" dt="2022-10-05T18:56:53.565" v="549" actId="1076"/>
          <ac:spMkLst>
            <pc:docMk/>
            <pc:sldMk cId="3735708105" sldId="263"/>
            <ac:spMk id="7" creationId="{25926753-E775-46EB-BCD7-696D24692EE3}"/>
          </ac:spMkLst>
        </pc:spChg>
        <pc:spChg chg="add mod">
          <ac:chgData name="Jennie Tobler-Gaston" userId="459c94b5-bedc-42ee-b4ff-173eba0abadd" providerId="ADAL" clId="{18C67947-C659-4260-A81F-9EF1510B05E3}" dt="2022-10-05T18:56:47.007" v="548" actId="1076"/>
          <ac:spMkLst>
            <pc:docMk/>
            <pc:sldMk cId="3735708105" sldId="263"/>
            <ac:spMk id="8" creationId="{039CCCAF-4B96-428E-A6FD-417C4332F0F6}"/>
          </ac:spMkLst>
        </pc:spChg>
        <pc:spChg chg="add mod">
          <ac:chgData name="Jennie Tobler-Gaston" userId="459c94b5-bedc-42ee-b4ff-173eba0abadd" providerId="ADAL" clId="{18C67947-C659-4260-A81F-9EF1510B05E3}" dt="2022-10-05T19:21:40.173" v="2386" actId="313"/>
          <ac:spMkLst>
            <pc:docMk/>
            <pc:sldMk cId="3735708105" sldId="263"/>
            <ac:spMk id="9" creationId="{417E6C90-C08B-4710-A7BC-84253794562B}"/>
          </ac:spMkLst>
        </pc:spChg>
      </pc:sldChg>
      <pc:sldChg chg="modNotesTx">
        <pc:chgData name="Jennie Tobler-Gaston" userId="459c94b5-bedc-42ee-b4ff-173eba0abadd" providerId="ADAL" clId="{18C67947-C659-4260-A81F-9EF1510B05E3}" dt="2022-10-05T19:54:21.033" v="6209" actId="20577"/>
        <pc:sldMkLst>
          <pc:docMk/>
          <pc:sldMk cId="3097474746" sldId="264"/>
        </pc:sldMkLst>
      </pc:sldChg>
      <pc:sldChg chg="addSp modSp modAnim modNotesTx">
        <pc:chgData name="Jennie Tobler-Gaston" userId="459c94b5-bedc-42ee-b4ff-173eba0abadd" providerId="ADAL" clId="{18C67947-C659-4260-A81F-9EF1510B05E3}" dt="2022-10-05T22:31:13.643" v="10912" actId="20577"/>
        <pc:sldMkLst>
          <pc:docMk/>
          <pc:sldMk cId="3425127068" sldId="265"/>
        </pc:sldMkLst>
        <pc:spChg chg="mod">
          <ac:chgData name="Jennie Tobler-Gaston" userId="459c94b5-bedc-42ee-b4ff-173eba0abadd" providerId="ADAL" clId="{18C67947-C659-4260-A81F-9EF1510B05E3}" dt="2022-10-05T20:35:39.412" v="8718" actId="6549"/>
          <ac:spMkLst>
            <pc:docMk/>
            <pc:sldMk cId="3425127068" sldId="265"/>
            <ac:spMk id="2" creationId="{1E563747-C5F8-5B44-B2C0-BF936E137CB0}"/>
          </ac:spMkLst>
        </pc:spChg>
        <pc:spChg chg="mod">
          <ac:chgData name="Jennie Tobler-Gaston" userId="459c94b5-bedc-42ee-b4ff-173eba0abadd" providerId="ADAL" clId="{18C67947-C659-4260-A81F-9EF1510B05E3}" dt="2022-10-05T20:34:28.971" v="8699" actId="14100"/>
          <ac:spMkLst>
            <pc:docMk/>
            <pc:sldMk cId="3425127068" sldId="265"/>
            <ac:spMk id="3" creationId="{23182C76-6C00-814B-BA6D-5DDF17E5F6E6}"/>
          </ac:spMkLst>
        </pc:spChg>
        <pc:spChg chg="add mod">
          <ac:chgData name="Jennie Tobler-Gaston" userId="459c94b5-bedc-42ee-b4ff-173eba0abadd" providerId="ADAL" clId="{18C67947-C659-4260-A81F-9EF1510B05E3}" dt="2022-10-05T20:46:03.401" v="9073" actId="14100"/>
          <ac:spMkLst>
            <pc:docMk/>
            <pc:sldMk cId="3425127068" sldId="265"/>
            <ac:spMk id="6" creationId="{6B016B65-D01F-4802-BD95-0D63E7816D03}"/>
          </ac:spMkLst>
        </pc:spChg>
        <pc:spChg chg="add mod">
          <ac:chgData name="Jennie Tobler-Gaston" userId="459c94b5-bedc-42ee-b4ff-173eba0abadd" providerId="ADAL" clId="{18C67947-C659-4260-A81F-9EF1510B05E3}" dt="2022-10-05T20:43:57.968" v="9030" actId="1076"/>
          <ac:spMkLst>
            <pc:docMk/>
            <pc:sldMk cId="3425127068" sldId="265"/>
            <ac:spMk id="7" creationId="{20165FF5-BC9F-4E4D-ADA2-14BF5A5F7B70}"/>
          </ac:spMkLst>
        </pc:spChg>
        <pc:spChg chg="add mod">
          <ac:chgData name="Jennie Tobler-Gaston" userId="459c94b5-bedc-42ee-b4ff-173eba0abadd" providerId="ADAL" clId="{18C67947-C659-4260-A81F-9EF1510B05E3}" dt="2022-10-05T20:37:41.912" v="8786" actId="1076"/>
          <ac:spMkLst>
            <pc:docMk/>
            <pc:sldMk cId="3425127068" sldId="265"/>
            <ac:spMk id="8" creationId="{710271A0-E377-44B1-849F-0218FF2D2153}"/>
          </ac:spMkLst>
        </pc:spChg>
        <pc:spChg chg="add mod">
          <ac:chgData name="Jennie Tobler-Gaston" userId="459c94b5-bedc-42ee-b4ff-173eba0abadd" providerId="ADAL" clId="{18C67947-C659-4260-A81F-9EF1510B05E3}" dt="2022-10-05T20:45:06.353" v="9052" actId="1076"/>
          <ac:spMkLst>
            <pc:docMk/>
            <pc:sldMk cId="3425127068" sldId="265"/>
            <ac:spMk id="9" creationId="{462CE2DA-0447-49A8-A55D-3A6132D89402}"/>
          </ac:spMkLst>
        </pc:spChg>
        <pc:spChg chg="add mod">
          <ac:chgData name="Jennie Tobler-Gaston" userId="459c94b5-bedc-42ee-b4ff-173eba0abadd" providerId="ADAL" clId="{18C67947-C659-4260-A81F-9EF1510B05E3}" dt="2022-10-05T20:46:07.242" v="9074" actId="113"/>
          <ac:spMkLst>
            <pc:docMk/>
            <pc:sldMk cId="3425127068" sldId="265"/>
            <ac:spMk id="10" creationId="{69B33690-F6A5-4095-BFCD-219572353DF0}"/>
          </ac:spMkLst>
        </pc:spChg>
        <pc:spChg chg="add mod">
          <ac:chgData name="Jennie Tobler-Gaston" userId="459c94b5-bedc-42ee-b4ff-173eba0abadd" providerId="ADAL" clId="{18C67947-C659-4260-A81F-9EF1510B05E3}" dt="2022-10-05T20:43:47.353" v="9028" actId="1076"/>
          <ac:spMkLst>
            <pc:docMk/>
            <pc:sldMk cId="3425127068" sldId="265"/>
            <ac:spMk id="11" creationId="{B732A020-FA50-4844-9F92-CD39A51F5578}"/>
          </ac:spMkLst>
        </pc:spChg>
        <pc:spChg chg="add mod">
          <ac:chgData name="Jennie Tobler-Gaston" userId="459c94b5-bedc-42ee-b4ff-173eba0abadd" providerId="ADAL" clId="{18C67947-C659-4260-A81F-9EF1510B05E3}" dt="2022-10-05T20:42:47.218" v="9021" actId="1076"/>
          <ac:spMkLst>
            <pc:docMk/>
            <pc:sldMk cId="3425127068" sldId="265"/>
            <ac:spMk id="12" creationId="{DC746198-F5F0-40A9-B06E-CCE640499EF3}"/>
          </ac:spMkLst>
        </pc:spChg>
        <pc:spChg chg="add mod">
          <ac:chgData name="Jennie Tobler-Gaston" userId="459c94b5-bedc-42ee-b4ff-173eba0abadd" providerId="ADAL" clId="{18C67947-C659-4260-A81F-9EF1510B05E3}" dt="2022-10-05T20:45:23.275" v="9057" actId="1076"/>
          <ac:spMkLst>
            <pc:docMk/>
            <pc:sldMk cId="3425127068" sldId="265"/>
            <ac:spMk id="13" creationId="{304BE402-EE3C-4BC1-9B96-0AFD537936B1}"/>
          </ac:spMkLst>
        </pc:spChg>
        <pc:spChg chg="add mod">
          <ac:chgData name="Jennie Tobler-Gaston" userId="459c94b5-bedc-42ee-b4ff-173eba0abadd" providerId="ADAL" clId="{18C67947-C659-4260-A81F-9EF1510B05E3}" dt="2022-10-05T20:45:52.983" v="9071" actId="1076"/>
          <ac:spMkLst>
            <pc:docMk/>
            <pc:sldMk cId="3425127068" sldId="265"/>
            <ac:spMk id="14" creationId="{584E5C14-37BF-42CF-B6FE-49BA35CB2425}"/>
          </ac:spMkLst>
        </pc:spChg>
      </pc:sldChg>
      <pc:sldChg chg="addSp delSp modSp modAnim modNotesTx">
        <pc:chgData name="Jennie Tobler-Gaston" userId="459c94b5-bedc-42ee-b4ff-173eba0abadd" providerId="ADAL" clId="{18C67947-C659-4260-A81F-9EF1510B05E3}" dt="2022-10-06T18:39:07.340" v="20356" actId="20577"/>
        <pc:sldMkLst>
          <pc:docMk/>
          <pc:sldMk cId="1798077467" sldId="266"/>
        </pc:sldMkLst>
        <pc:spChg chg="mod">
          <ac:chgData name="Jennie Tobler-Gaston" userId="459c94b5-bedc-42ee-b4ff-173eba0abadd" providerId="ADAL" clId="{18C67947-C659-4260-A81F-9EF1510B05E3}" dt="2022-10-06T13:35:39.913" v="15091" actId="1076"/>
          <ac:spMkLst>
            <pc:docMk/>
            <pc:sldMk cId="1798077467" sldId="266"/>
            <ac:spMk id="3" creationId="{23182C76-6C00-814B-BA6D-5DDF17E5F6E6}"/>
          </ac:spMkLst>
        </pc:spChg>
        <pc:spChg chg="add mod">
          <ac:chgData name="Jennie Tobler-Gaston" userId="459c94b5-bedc-42ee-b4ff-173eba0abadd" providerId="ADAL" clId="{18C67947-C659-4260-A81F-9EF1510B05E3}" dt="2022-10-06T13:36:20.931" v="15109" actId="1036"/>
          <ac:spMkLst>
            <pc:docMk/>
            <pc:sldMk cId="1798077467" sldId="266"/>
            <ac:spMk id="6" creationId="{99A6E90C-FEAB-436C-8AA1-5C038F892B01}"/>
          </ac:spMkLst>
        </pc:spChg>
        <pc:spChg chg="add mod">
          <ac:chgData name="Jennie Tobler-Gaston" userId="459c94b5-bedc-42ee-b4ff-173eba0abadd" providerId="ADAL" clId="{18C67947-C659-4260-A81F-9EF1510B05E3}" dt="2022-10-06T13:36:12.628" v="15102" actId="1036"/>
          <ac:spMkLst>
            <pc:docMk/>
            <pc:sldMk cId="1798077467" sldId="266"/>
            <ac:spMk id="7" creationId="{D0DB8BE7-BBD6-466A-992D-ADF01FC54144}"/>
          </ac:spMkLst>
        </pc:spChg>
        <pc:spChg chg="add mod">
          <ac:chgData name="Jennie Tobler-Gaston" userId="459c94b5-bedc-42ee-b4ff-173eba0abadd" providerId="ADAL" clId="{18C67947-C659-4260-A81F-9EF1510B05E3}" dt="2022-10-06T13:35:27.496" v="15088" actId="1076"/>
          <ac:spMkLst>
            <pc:docMk/>
            <pc:sldMk cId="1798077467" sldId="266"/>
            <ac:spMk id="8" creationId="{7C809898-4300-446D-86C4-257DBAF97510}"/>
          </ac:spMkLst>
        </pc:spChg>
        <pc:spChg chg="add del">
          <ac:chgData name="Jennie Tobler-Gaston" userId="459c94b5-bedc-42ee-b4ff-173eba0abadd" providerId="ADAL" clId="{18C67947-C659-4260-A81F-9EF1510B05E3}" dt="2022-10-06T13:44:11.652" v="15268"/>
          <ac:spMkLst>
            <pc:docMk/>
            <pc:sldMk cId="1798077467" sldId="266"/>
            <ac:spMk id="9" creationId="{5AC09590-812A-4158-A7A6-B8D62616752D}"/>
          </ac:spMkLst>
        </pc:spChg>
        <pc:spChg chg="add del">
          <ac:chgData name="Jennie Tobler-Gaston" userId="459c94b5-bedc-42ee-b4ff-173eba0abadd" providerId="ADAL" clId="{18C67947-C659-4260-A81F-9EF1510B05E3}" dt="2022-10-06T13:44:10.373" v="15266"/>
          <ac:spMkLst>
            <pc:docMk/>
            <pc:sldMk cId="1798077467" sldId="266"/>
            <ac:spMk id="10" creationId="{FEFAC9B9-54AE-443B-87E8-45F25A5476CA}"/>
          </ac:spMkLst>
        </pc:spChg>
      </pc:sldChg>
      <pc:sldChg chg="addSp modSp modAnim modNotesTx">
        <pc:chgData name="Jennie Tobler-Gaston" userId="459c94b5-bedc-42ee-b4ff-173eba0abadd" providerId="ADAL" clId="{18C67947-C659-4260-A81F-9EF1510B05E3}" dt="2022-10-06T13:47:06.271" v="15630" actId="6549"/>
        <pc:sldMkLst>
          <pc:docMk/>
          <pc:sldMk cId="1758662302" sldId="267"/>
        </pc:sldMkLst>
        <pc:spChg chg="mod">
          <ac:chgData name="Jennie Tobler-Gaston" userId="459c94b5-bedc-42ee-b4ff-173eba0abadd" providerId="ADAL" clId="{18C67947-C659-4260-A81F-9EF1510B05E3}" dt="2022-10-05T20:26:54.960" v="8083" actId="255"/>
          <ac:spMkLst>
            <pc:docMk/>
            <pc:sldMk cId="1758662302" sldId="267"/>
            <ac:spMk id="2" creationId="{1E563747-C5F8-5B44-B2C0-BF936E137CB0}"/>
          </ac:spMkLst>
        </pc:spChg>
        <pc:spChg chg="mod">
          <ac:chgData name="Jennie Tobler-Gaston" userId="459c94b5-bedc-42ee-b4ff-173eba0abadd" providerId="ADAL" clId="{18C67947-C659-4260-A81F-9EF1510B05E3}" dt="2022-10-06T12:51:08.447" v="11765" actId="27636"/>
          <ac:spMkLst>
            <pc:docMk/>
            <pc:sldMk cId="1758662302" sldId="267"/>
            <ac:spMk id="3" creationId="{23182C76-6C00-814B-BA6D-5DDF17E5F6E6}"/>
          </ac:spMkLst>
        </pc:spChg>
        <pc:spChg chg="add mod">
          <ac:chgData name="Jennie Tobler-Gaston" userId="459c94b5-bedc-42ee-b4ff-173eba0abadd" providerId="ADAL" clId="{18C67947-C659-4260-A81F-9EF1510B05E3}" dt="2022-10-06T13:06:46.685" v="12753" actId="20577"/>
          <ac:spMkLst>
            <pc:docMk/>
            <pc:sldMk cId="1758662302" sldId="267"/>
            <ac:spMk id="6" creationId="{9F1AEA4F-0978-4FE7-856E-43A5B77F2FF0}"/>
          </ac:spMkLst>
        </pc:spChg>
        <pc:spChg chg="add mod">
          <ac:chgData name="Jennie Tobler-Gaston" userId="459c94b5-bedc-42ee-b4ff-173eba0abadd" providerId="ADAL" clId="{18C67947-C659-4260-A81F-9EF1510B05E3}" dt="2022-10-06T13:07:15.194" v="12791" actId="1076"/>
          <ac:spMkLst>
            <pc:docMk/>
            <pc:sldMk cId="1758662302" sldId="267"/>
            <ac:spMk id="7" creationId="{586D5A1D-E818-493D-8D6D-1543E401DAA2}"/>
          </ac:spMkLst>
        </pc:spChg>
      </pc:sldChg>
      <pc:sldChg chg="addSp modSp modAnim modNotesTx">
        <pc:chgData name="Jennie Tobler-Gaston" userId="459c94b5-bedc-42ee-b4ff-173eba0abadd" providerId="ADAL" clId="{18C67947-C659-4260-A81F-9EF1510B05E3}" dt="2022-10-06T18:40:30.012" v="20424" actId="5793"/>
        <pc:sldMkLst>
          <pc:docMk/>
          <pc:sldMk cId="3693466332" sldId="268"/>
        </pc:sldMkLst>
        <pc:spChg chg="mod">
          <ac:chgData name="Jennie Tobler-Gaston" userId="459c94b5-bedc-42ee-b4ff-173eba0abadd" providerId="ADAL" clId="{18C67947-C659-4260-A81F-9EF1510B05E3}" dt="2022-10-05T20:27:02.967" v="8087" actId="403"/>
          <ac:spMkLst>
            <pc:docMk/>
            <pc:sldMk cId="3693466332" sldId="268"/>
            <ac:spMk id="2" creationId="{1E563747-C5F8-5B44-B2C0-BF936E137CB0}"/>
          </ac:spMkLst>
        </pc:spChg>
        <pc:spChg chg="mod">
          <ac:chgData name="Jennie Tobler-Gaston" userId="459c94b5-bedc-42ee-b4ff-173eba0abadd" providerId="ADAL" clId="{18C67947-C659-4260-A81F-9EF1510B05E3}" dt="2022-10-06T12:47:26.181" v="11441" actId="20577"/>
          <ac:spMkLst>
            <pc:docMk/>
            <pc:sldMk cId="3693466332" sldId="268"/>
            <ac:spMk id="3" creationId="{23182C76-6C00-814B-BA6D-5DDF17E5F6E6}"/>
          </ac:spMkLst>
        </pc:spChg>
        <pc:spChg chg="add mod">
          <ac:chgData name="Jennie Tobler-Gaston" userId="459c94b5-bedc-42ee-b4ff-173eba0abadd" providerId="ADAL" clId="{18C67947-C659-4260-A81F-9EF1510B05E3}" dt="2022-10-06T12:46:55.559" v="11384" actId="1076"/>
          <ac:spMkLst>
            <pc:docMk/>
            <pc:sldMk cId="3693466332" sldId="268"/>
            <ac:spMk id="6" creationId="{42FBDC5B-AAFA-4C95-B59B-197A277ED063}"/>
          </ac:spMkLst>
        </pc:spChg>
        <pc:spChg chg="add mod">
          <ac:chgData name="Jennie Tobler-Gaston" userId="459c94b5-bedc-42ee-b4ff-173eba0abadd" providerId="ADAL" clId="{18C67947-C659-4260-A81F-9EF1510B05E3}" dt="2022-10-06T12:47:08.152" v="11403" actId="20577"/>
          <ac:spMkLst>
            <pc:docMk/>
            <pc:sldMk cId="3693466332" sldId="268"/>
            <ac:spMk id="7" creationId="{8D42FC89-4484-4742-A9C9-E2EB558CFFC2}"/>
          </ac:spMkLst>
        </pc:spChg>
        <pc:spChg chg="add mod">
          <ac:chgData name="Jennie Tobler-Gaston" userId="459c94b5-bedc-42ee-b4ff-173eba0abadd" providerId="ADAL" clId="{18C67947-C659-4260-A81F-9EF1510B05E3}" dt="2022-10-06T12:49:06.094" v="11618" actId="27636"/>
          <ac:spMkLst>
            <pc:docMk/>
            <pc:sldMk cId="3693466332" sldId="268"/>
            <ac:spMk id="8" creationId="{88DA4383-4FC3-45D4-9708-A7C1C4164C0C}"/>
          </ac:spMkLst>
        </pc:spChg>
        <pc:spChg chg="add mod">
          <ac:chgData name="Jennie Tobler-Gaston" userId="459c94b5-bedc-42ee-b4ff-173eba0abadd" providerId="ADAL" clId="{18C67947-C659-4260-A81F-9EF1510B05E3}" dt="2022-10-06T12:47:57.377" v="11507" actId="20577"/>
          <ac:spMkLst>
            <pc:docMk/>
            <pc:sldMk cId="3693466332" sldId="268"/>
            <ac:spMk id="9" creationId="{AD55C6D1-B399-49F7-BA33-B1B610EC223F}"/>
          </ac:spMkLst>
        </pc:spChg>
        <pc:spChg chg="add">
          <ac:chgData name="Jennie Tobler-Gaston" userId="459c94b5-bedc-42ee-b4ff-173eba0abadd" providerId="ADAL" clId="{18C67947-C659-4260-A81F-9EF1510B05E3}" dt="2022-10-06T12:48:07.483" v="11508"/>
          <ac:spMkLst>
            <pc:docMk/>
            <pc:sldMk cId="3693466332" sldId="268"/>
            <ac:spMk id="10" creationId="{302F10C6-DFA6-49D1-A5D2-A9675AA96647}"/>
          </ac:spMkLst>
        </pc:spChg>
      </pc:sldChg>
      <pc:sldChg chg="addSp modSp modAnim modNotesTx">
        <pc:chgData name="Jennie Tobler-Gaston" userId="459c94b5-bedc-42ee-b4ff-173eba0abadd" providerId="ADAL" clId="{18C67947-C659-4260-A81F-9EF1510B05E3}" dt="2022-10-06T18:41:39.418" v="20441" actId="20577"/>
        <pc:sldMkLst>
          <pc:docMk/>
          <pc:sldMk cId="13743544" sldId="269"/>
        </pc:sldMkLst>
        <pc:spChg chg="mod">
          <ac:chgData name="Jennie Tobler-Gaston" userId="459c94b5-bedc-42ee-b4ff-173eba0abadd" providerId="ADAL" clId="{18C67947-C659-4260-A81F-9EF1510B05E3}" dt="2022-10-06T14:01:21.207" v="17336" actId="20577"/>
          <ac:spMkLst>
            <pc:docMk/>
            <pc:sldMk cId="13743544" sldId="269"/>
            <ac:spMk id="2" creationId="{1E563747-C5F8-5B44-B2C0-BF936E137CB0}"/>
          </ac:spMkLst>
        </pc:spChg>
        <pc:spChg chg="mod">
          <ac:chgData name="Jennie Tobler-Gaston" userId="459c94b5-bedc-42ee-b4ff-173eba0abadd" providerId="ADAL" clId="{18C67947-C659-4260-A81F-9EF1510B05E3}" dt="2022-10-06T15:02:24.449" v="17956" actId="1076"/>
          <ac:spMkLst>
            <pc:docMk/>
            <pc:sldMk cId="13743544" sldId="269"/>
            <ac:spMk id="3" creationId="{23182C76-6C00-814B-BA6D-5DDF17E5F6E6}"/>
          </ac:spMkLst>
        </pc:spChg>
        <pc:spChg chg="add mod">
          <ac:chgData name="Jennie Tobler-Gaston" userId="459c94b5-bedc-42ee-b4ff-173eba0abadd" providerId="ADAL" clId="{18C67947-C659-4260-A81F-9EF1510B05E3}" dt="2022-10-06T15:00:53.133" v="17940" actId="1076"/>
          <ac:spMkLst>
            <pc:docMk/>
            <pc:sldMk cId="13743544" sldId="269"/>
            <ac:spMk id="6" creationId="{558FF31A-0E93-4D01-98CD-5A3576BF04CB}"/>
          </ac:spMkLst>
        </pc:spChg>
        <pc:spChg chg="add mod">
          <ac:chgData name="Jennie Tobler-Gaston" userId="459c94b5-bedc-42ee-b4ff-173eba0abadd" providerId="ADAL" clId="{18C67947-C659-4260-A81F-9EF1510B05E3}" dt="2022-10-06T15:03:00.168" v="17959" actId="1076"/>
          <ac:spMkLst>
            <pc:docMk/>
            <pc:sldMk cId="13743544" sldId="269"/>
            <ac:spMk id="7" creationId="{99AF4528-C8E9-42C2-8D6C-4EB0DB67715B}"/>
          </ac:spMkLst>
        </pc:spChg>
        <pc:spChg chg="add mod">
          <ac:chgData name="Jennie Tobler-Gaston" userId="459c94b5-bedc-42ee-b4ff-173eba0abadd" providerId="ADAL" clId="{18C67947-C659-4260-A81F-9EF1510B05E3}" dt="2022-10-06T15:03:03.403" v="17960" actId="1076"/>
          <ac:spMkLst>
            <pc:docMk/>
            <pc:sldMk cId="13743544" sldId="269"/>
            <ac:spMk id="8" creationId="{D64568BA-6F06-441C-891D-5DFD28A9682B}"/>
          </ac:spMkLst>
        </pc:spChg>
        <pc:spChg chg="add mod">
          <ac:chgData name="Jennie Tobler-Gaston" userId="459c94b5-bedc-42ee-b4ff-173eba0abadd" providerId="ADAL" clId="{18C67947-C659-4260-A81F-9EF1510B05E3}" dt="2022-10-06T15:20:40.038" v="18666" actId="20577"/>
          <ac:spMkLst>
            <pc:docMk/>
            <pc:sldMk cId="13743544" sldId="269"/>
            <ac:spMk id="9" creationId="{0472814D-BA9C-4FB4-9F6E-9BC9EC13B2BA}"/>
          </ac:spMkLst>
        </pc:spChg>
        <pc:spChg chg="add mod">
          <ac:chgData name="Jennie Tobler-Gaston" userId="459c94b5-bedc-42ee-b4ff-173eba0abadd" providerId="ADAL" clId="{18C67947-C659-4260-A81F-9EF1510B05E3}" dt="2022-10-06T15:04:07.271" v="18020" actId="20577"/>
          <ac:spMkLst>
            <pc:docMk/>
            <pc:sldMk cId="13743544" sldId="269"/>
            <ac:spMk id="10" creationId="{B7448DB9-68A5-4870-B409-B58689028701}"/>
          </ac:spMkLst>
        </pc:spChg>
        <pc:spChg chg="add mod">
          <ac:chgData name="Jennie Tobler-Gaston" userId="459c94b5-bedc-42ee-b4ff-173eba0abadd" providerId="ADAL" clId="{18C67947-C659-4260-A81F-9EF1510B05E3}" dt="2022-10-06T15:04:28.864" v="18069" actId="20577"/>
          <ac:spMkLst>
            <pc:docMk/>
            <pc:sldMk cId="13743544" sldId="269"/>
            <ac:spMk id="11" creationId="{88AE9572-1E8C-4C26-A95E-3E7FE8B4129E}"/>
          </ac:spMkLst>
        </pc:spChg>
        <pc:spChg chg="add mod">
          <ac:chgData name="Jennie Tobler-Gaston" userId="459c94b5-bedc-42ee-b4ff-173eba0abadd" providerId="ADAL" clId="{18C67947-C659-4260-A81F-9EF1510B05E3}" dt="2022-10-06T15:05:46.886" v="18132" actId="20577"/>
          <ac:spMkLst>
            <pc:docMk/>
            <pc:sldMk cId="13743544" sldId="269"/>
            <ac:spMk id="12" creationId="{291A1D14-36C1-43AD-BE4B-331F1B828B23}"/>
          </ac:spMkLst>
        </pc:spChg>
        <pc:spChg chg="add mod">
          <ac:chgData name="Jennie Tobler-Gaston" userId="459c94b5-bedc-42ee-b4ff-173eba0abadd" providerId="ADAL" clId="{18C67947-C659-4260-A81F-9EF1510B05E3}" dt="2022-10-06T15:05:02.274" v="18124" actId="20577"/>
          <ac:spMkLst>
            <pc:docMk/>
            <pc:sldMk cId="13743544" sldId="269"/>
            <ac:spMk id="13" creationId="{973F5102-947A-4EF4-B455-B45A1593D7A8}"/>
          </ac:spMkLst>
        </pc:spChg>
      </pc:sldChg>
      <pc:sldChg chg="modSp add ord modAnim modNotesTx">
        <pc:chgData name="Jennie Tobler-Gaston" userId="459c94b5-bedc-42ee-b4ff-173eba0abadd" providerId="ADAL" clId="{18C67947-C659-4260-A81F-9EF1510B05E3}" dt="2022-10-06T18:46:42.331" v="20457" actId="20577"/>
        <pc:sldMkLst>
          <pc:docMk/>
          <pc:sldMk cId="3354738043" sldId="270"/>
        </pc:sldMkLst>
        <pc:spChg chg="mod">
          <ac:chgData name="Jennie Tobler-Gaston" userId="459c94b5-bedc-42ee-b4ff-173eba0abadd" providerId="ADAL" clId="{18C67947-C659-4260-A81F-9EF1510B05E3}" dt="2022-10-05T19:32:12.118" v="3801" actId="20577"/>
          <ac:spMkLst>
            <pc:docMk/>
            <pc:sldMk cId="3354738043" sldId="270"/>
            <ac:spMk id="2" creationId="{1E563747-C5F8-5B44-B2C0-BF936E137CB0}"/>
          </ac:spMkLst>
        </pc:spChg>
        <pc:spChg chg="mod">
          <ac:chgData name="Jennie Tobler-Gaston" userId="459c94b5-bedc-42ee-b4ff-173eba0abadd" providerId="ADAL" clId="{18C67947-C659-4260-A81F-9EF1510B05E3}" dt="2022-10-06T14:11:37.183" v="17431" actId="20577"/>
          <ac:spMkLst>
            <pc:docMk/>
            <pc:sldMk cId="3354738043" sldId="270"/>
            <ac:spMk id="3" creationId="{23182C76-6C00-814B-BA6D-5DDF17E5F6E6}"/>
          </ac:spMkLst>
        </pc:spChg>
        <pc:spChg chg="mod">
          <ac:chgData name="Jennie Tobler-Gaston" userId="459c94b5-bedc-42ee-b4ff-173eba0abadd" providerId="ADAL" clId="{18C67947-C659-4260-A81F-9EF1510B05E3}" dt="2022-10-05T20:04:47.544" v="7077" actId="14100"/>
          <ac:spMkLst>
            <pc:docMk/>
            <pc:sldMk cId="3354738043" sldId="270"/>
            <ac:spMk id="7" creationId="{25926753-E775-46EB-BCD7-696D24692EE3}"/>
          </ac:spMkLst>
        </pc:spChg>
        <pc:spChg chg="mod">
          <ac:chgData name="Jennie Tobler-Gaston" userId="459c94b5-bedc-42ee-b4ff-173eba0abadd" providerId="ADAL" clId="{18C67947-C659-4260-A81F-9EF1510B05E3}" dt="2022-10-05T19:32:58.865" v="3917" actId="20577"/>
          <ac:spMkLst>
            <pc:docMk/>
            <pc:sldMk cId="3354738043" sldId="270"/>
            <ac:spMk id="8" creationId="{039CCCAF-4B96-428E-A6FD-417C4332F0F6}"/>
          </ac:spMkLst>
        </pc:spChg>
        <pc:spChg chg="mod">
          <ac:chgData name="Jennie Tobler-Gaston" userId="459c94b5-bedc-42ee-b4ff-173eba0abadd" providerId="ADAL" clId="{18C67947-C659-4260-A81F-9EF1510B05E3}" dt="2022-10-05T19:37:54.464" v="4390" actId="20577"/>
          <ac:spMkLst>
            <pc:docMk/>
            <pc:sldMk cId="3354738043" sldId="270"/>
            <ac:spMk id="9" creationId="{417E6C90-C08B-4710-A7BC-84253794562B}"/>
          </ac:spMkLst>
        </pc:spChg>
      </pc:sldChg>
      <pc:sldChg chg="addSp modSp add modAnim modNotesTx">
        <pc:chgData name="Jennie Tobler-Gaston" userId="459c94b5-bedc-42ee-b4ff-173eba0abadd" providerId="ADAL" clId="{18C67947-C659-4260-A81F-9EF1510B05E3}" dt="2022-10-06T18:50:00.758" v="20459" actId="20577"/>
        <pc:sldMkLst>
          <pc:docMk/>
          <pc:sldMk cId="1564002266" sldId="271"/>
        </pc:sldMkLst>
        <pc:spChg chg="mod">
          <ac:chgData name="Jennie Tobler-Gaston" userId="459c94b5-bedc-42ee-b4ff-173eba0abadd" providerId="ADAL" clId="{18C67947-C659-4260-A81F-9EF1510B05E3}" dt="2022-10-05T20:35:32.102" v="8717" actId="20577"/>
          <ac:spMkLst>
            <pc:docMk/>
            <pc:sldMk cId="1564002266" sldId="271"/>
            <ac:spMk id="2" creationId="{1E563747-C5F8-5B44-B2C0-BF936E137CB0}"/>
          </ac:spMkLst>
        </pc:spChg>
        <pc:spChg chg="mod">
          <ac:chgData name="Jennie Tobler-Gaston" userId="459c94b5-bedc-42ee-b4ff-173eba0abadd" providerId="ADAL" clId="{18C67947-C659-4260-A81F-9EF1510B05E3}" dt="2022-10-05T21:58:01.276" v="9227" actId="20577"/>
          <ac:spMkLst>
            <pc:docMk/>
            <pc:sldMk cId="1564002266" sldId="271"/>
            <ac:spMk id="3" creationId="{23182C76-6C00-814B-BA6D-5DDF17E5F6E6}"/>
          </ac:spMkLst>
        </pc:spChg>
        <pc:spChg chg="add mod">
          <ac:chgData name="Jennie Tobler-Gaston" userId="459c94b5-bedc-42ee-b4ff-173eba0abadd" providerId="ADAL" clId="{18C67947-C659-4260-A81F-9EF1510B05E3}" dt="2022-10-05T22:04:45.662" v="9371" actId="1076"/>
          <ac:spMkLst>
            <pc:docMk/>
            <pc:sldMk cId="1564002266" sldId="271"/>
            <ac:spMk id="6" creationId="{92E5E30C-3ECA-457C-B72D-C683D4071FC0}"/>
          </ac:spMkLst>
        </pc:spChg>
        <pc:spChg chg="add mod">
          <ac:chgData name="Jennie Tobler-Gaston" userId="459c94b5-bedc-42ee-b4ff-173eba0abadd" providerId="ADAL" clId="{18C67947-C659-4260-A81F-9EF1510B05E3}" dt="2022-10-05T21:58:46.777" v="9248" actId="20577"/>
          <ac:spMkLst>
            <pc:docMk/>
            <pc:sldMk cId="1564002266" sldId="271"/>
            <ac:spMk id="7" creationId="{EBF28234-B2F8-40EE-93D1-FCCD3B1511EC}"/>
          </ac:spMkLst>
        </pc:spChg>
        <pc:spChg chg="add mod">
          <ac:chgData name="Jennie Tobler-Gaston" userId="459c94b5-bedc-42ee-b4ff-173eba0abadd" providerId="ADAL" clId="{18C67947-C659-4260-A81F-9EF1510B05E3}" dt="2022-10-05T22:03:01.816" v="9260" actId="20577"/>
          <ac:spMkLst>
            <pc:docMk/>
            <pc:sldMk cId="1564002266" sldId="271"/>
            <ac:spMk id="8" creationId="{AC2EC5C4-0D64-4938-9971-1ACE2D042829}"/>
          </ac:spMkLst>
        </pc:spChg>
        <pc:spChg chg="add mod">
          <ac:chgData name="Jennie Tobler-Gaston" userId="459c94b5-bedc-42ee-b4ff-173eba0abadd" providerId="ADAL" clId="{18C67947-C659-4260-A81F-9EF1510B05E3}" dt="2022-10-05T22:24:14.738" v="10525" actId="1076"/>
          <ac:spMkLst>
            <pc:docMk/>
            <pc:sldMk cId="1564002266" sldId="271"/>
            <ac:spMk id="9" creationId="{385D9F50-750D-44E1-A562-B3AFE41550DE}"/>
          </ac:spMkLst>
        </pc:spChg>
        <pc:spChg chg="add mod">
          <ac:chgData name="Jennie Tobler-Gaston" userId="459c94b5-bedc-42ee-b4ff-173eba0abadd" providerId="ADAL" clId="{18C67947-C659-4260-A81F-9EF1510B05E3}" dt="2022-10-06T13:13:24.753" v="13119" actId="20577"/>
          <ac:spMkLst>
            <pc:docMk/>
            <pc:sldMk cId="1564002266" sldId="271"/>
            <ac:spMk id="10" creationId="{84752DDC-E666-4B1C-9A84-09A7E7CC5AE9}"/>
          </ac:spMkLst>
        </pc:spChg>
      </pc:sldChg>
      <pc:sldChg chg="add del">
        <pc:chgData name="Jennie Tobler-Gaston" userId="459c94b5-bedc-42ee-b4ff-173eba0abadd" providerId="ADAL" clId="{18C67947-C659-4260-A81F-9EF1510B05E3}" dt="2022-10-06T14:58:46.788" v="17873"/>
        <pc:sldMkLst>
          <pc:docMk/>
          <pc:sldMk cId="1256242491" sldId="272"/>
        </pc:sldMkLst>
      </pc:sldChg>
    </pc:docChg>
  </pc:docChgLst>
  <pc:docChgLst>
    <pc:chgData name="Jennie Tobler-Gaston" userId="459c94b5-bedc-42ee-b4ff-173eba0abadd" providerId="ADAL" clId="{7EEC5AFD-833E-44BE-BF7A-85DD0A4F4945}"/>
    <pc:docChg chg="custSel addSld modSld">
      <pc:chgData name="Jennie Tobler-Gaston" userId="459c94b5-bedc-42ee-b4ff-173eba0abadd" providerId="ADAL" clId="{7EEC5AFD-833E-44BE-BF7A-85DD0A4F4945}" dt="2022-10-05T14:47:15.996" v="1790" actId="1076"/>
      <pc:docMkLst>
        <pc:docMk/>
      </pc:docMkLst>
      <pc:sldChg chg="modSp">
        <pc:chgData name="Jennie Tobler-Gaston" userId="459c94b5-bedc-42ee-b4ff-173eba0abadd" providerId="ADAL" clId="{7EEC5AFD-833E-44BE-BF7A-85DD0A4F4945}" dt="2022-10-05T14:47:15.996" v="1790" actId="1076"/>
        <pc:sldMkLst>
          <pc:docMk/>
          <pc:sldMk cId="1180971931" sldId="258"/>
        </pc:sldMkLst>
        <pc:spChg chg="mod">
          <ac:chgData name="Jennie Tobler-Gaston" userId="459c94b5-bedc-42ee-b4ff-173eba0abadd" providerId="ADAL" clId="{7EEC5AFD-833E-44BE-BF7A-85DD0A4F4945}" dt="2022-10-05T14:47:11.805" v="1789" actId="1076"/>
          <ac:spMkLst>
            <pc:docMk/>
            <pc:sldMk cId="1180971931" sldId="258"/>
            <ac:spMk id="2" creationId="{BB855743-471F-4649-9683-16A424A1A03A}"/>
          </ac:spMkLst>
        </pc:spChg>
        <pc:spChg chg="mod">
          <ac:chgData name="Jennie Tobler-Gaston" userId="459c94b5-bedc-42ee-b4ff-173eba0abadd" providerId="ADAL" clId="{7EEC5AFD-833E-44BE-BF7A-85DD0A4F4945}" dt="2022-10-05T14:47:15.996" v="1790" actId="1076"/>
          <ac:spMkLst>
            <pc:docMk/>
            <pc:sldMk cId="1180971931" sldId="258"/>
            <ac:spMk id="3" creationId="{2F6F1D56-CAC6-0C4D-B800-AB242BDF8C47}"/>
          </ac:spMkLst>
        </pc:spChg>
      </pc:sldChg>
      <pc:sldChg chg="modNotesTx">
        <pc:chgData name="Jennie Tobler-Gaston" userId="459c94b5-bedc-42ee-b4ff-173eba0abadd" providerId="ADAL" clId="{7EEC5AFD-833E-44BE-BF7A-85DD0A4F4945}" dt="2022-10-05T13:47:52.104" v="1472" actId="20577"/>
        <pc:sldMkLst>
          <pc:docMk/>
          <pc:sldMk cId="2251819196" sldId="262"/>
        </pc:sldMkLst>
      </pc:sldChg>
      <pc:sldChg chg="modSp">
        <pc:chgData name="Jennie Tobler-Gaston" userId="459c94b5-bedc-42ee-b4ff-173eba0abadd" providerId="ADAL" clId="{7EEC5AFD-833E-44BE-BF7A-85DD0A4F4945}" dt="2022-10-05T13:35:28.208" v="387" actId="20577"/>
        <pc:sldMkLst>
          <pc:docMk/>
          <pc:sldMk cId="3735708105" sldId="263"/>
        </pc:sldMkLst>
        <pc:spChg chg="mod">
          <ac:chgData name="Jennie Tobler-Gaston" userId="459c94b5-bedc-42ee-b4ff-173eba0abadd" providerId="ADAL" clId="{7EEC5AFD-833E-44BE-BF7A-85DD0A4F4945}" dt="2022-10-05T13:35:28.208" v="387" actId="20577"/>
          <ac:spMkLst>
            <pc:docMk/>
            <pc:sldMk cId="3735708105" sldId="263"/>
            <ac:spMk id="2" creationId="{1E563747-C5F8-5B44-B2C0-BF936E137CB0}"/>
          </ac:spMkLst>
        </pc:spChg>
      </pc:sldChg>
      <pc:sldChg chg="addSp delSp modSp add modAnim modNotesTx">
        <pc:chgData name="Jennie Tobler-Gaston" userId="459c94b5-bedc-42ee-b4ff-173eba0abadd" providerId="ADAL" clId="{7EEC5AFD-833E-44BE-BF7A-85DD0A4F4945}" dt="2022-10-05T13:48:14.124" v="1493" actId="20577"/>
        <pc:sldMkLst>
          <pc:docMk/>
          <pc:sldMk cId="3097474746" sldId="264"/>
        </pc:sldMkLst>
        <pc:spChg chg="mod">
          <ac:chgData name="Jennie Tobler-Gaston" userId="459c94b5-bedc-42ee-b4ff-173eba0abadd" providerId="ADAL" clId="{7EEC5AFD-833E-44BE-BF7A-85DD0A4F4945}" dt="2022-10-05T13:32:35.641" v="117" actId="1076"/>
          <ac:spMkLst>
            <pc:docMk/>
            <pc:sldMk cId="3097474746" sldId="264"/>
            <ac:spMk id="2" creationId="{97D77DEE-A39C-1C40-8BB7-06FA3DEC1CF9}"/>
          </ac:spMkLst>
        </pc:spChg>
        <pc:spChg chg="mod">
          <ac:chgData name="Jennie Tobler-Gaston" userId="459c94b5-bedc-42ee-b4ff-173eba0abadd" providerId="ADAL" clId="{7EEC5AFD-833E-44BE-BF7A-85DD0A4F4945}" dt="2022-10-05T13:35:05.057" v="335" actId="1076"/>
          <ac:spMkLst>
            <pc:docMk/>
            <pc:sldMk cId="3097474746" sldId="264"/>
            <ac:spMk id="3" creationId="{E7D5699A-C14A-6C41-B92E-8BB5E4C84D31}"/>
          </ac:spMkLst>
        </pc:spChg>
        <pc:spChg chg="del mod">
          <ac:chgData name="Jennie Tobler-Gaston" userId="459c94b5-bedc-42ee-b4ff-173eba0abadd" providerId="ADAL" clId="{7EEC5AFD-833E-44BE-BF7A-85DD0A4F4945}" dt="2022-10-05T13:32:22.091" v="114" actId="478"/>
          <ac:spMkLst>
            <pc:docMk/>
            <pc:sldMk cId="3097474746" sldId="264"/>
            <ac:spMk id="4" creationId="{0ABBE863-C217-C940-8FFB-F2E0D3029C6C}"/>
          </ac:spMkLst>
        </pc:spChg>
        <pc:spChg chg="mod">
          <ac:chgData name="Jennie Tobler-Gaston" userId="459c94b5-bedc-42ee-b4ff-173eba0abadd" providerId="ADAL" clId="{7EEC5AFD-833E-44BE-BF7A-85DD0A4F4945}" dt="2022-10-05T13:32:26.435" v="116" actId="403"/>
          <ac:spMkLst>
            <pc:docMk/>
            <pc:sldMk cId="3097474746" sldId="264"/>
            <ac:spMk id="6" creationId="{204BE8EA-9E9B-7640-AF1A-AC63B40490F3}"/>
          </ac:spMkLst>
        </pc:spChg>
        <pc:picChg chg="add mod">
          <ac:chgData name="Jennie Tobler-Gaston" userId="459c94b5-bedc-42ee-b4ff-173eba0abadd" providerId="ADAL" clId="{7EEC5AFD-833E-44BE-BF7A-85DD0A4F4945}" dt="2022-10-05T13:45:25.865" v="1180" actId="1076"/>
          <ac:picMkLst>
            <pc:docMk/>
            <pc:sldMk cId="3097474746" sldId="264"/>
            <ac:picMk id="5" creationId="{5EA3DA51-56E6-43CB-BECE-F3690DB54B05}"/>
          </ac:picMkLst>
        </pc:picChg>
        <pc:picChg chg="mod">
          <ac:chgData name="Jennie Tobler-Gaston" userId="459c94b5-bedc-42ee-b4ff-173eba0abadd" providerId="ADAL" clId="{7EEC5AFD-833E-44BE-BF7A-85DD0A4F4945}" dt="2022-10-05T13:31:12.746" v="23" actId="1076"/>
          <ac:picMkLst>
            <pc:docMk/>
            <pc:sldMk cId="3097474746" sldId="264"/>
            <ac:picMk id="7" creationId="{D3FA185E-B2CA-4F38-92BD-92403D822D78}"/>
          </ac:picMkLst>
        </pc:picChg>
      </pc:sldChg>
      <pc:sldChg chg="modSp add">
        <pc:chgData name="Jennie Tobler-Gaston" userId="459c94b5-bedc-42ee-b4ff-173eba0abadd" providerId="ADAL" clId="{7EEC5AFD-833E-44BE-BF7A-85DD0A4F4945}" dt="2022-10-05T14:33:53.896" v="1532" actId="20577"/>
        <pc:sldMkLst>
          <pc:docMk/>
          <pc:sldMk cId="3425127068" sldId="265"/>
        </pc:sldMkLst>
        <pc:spChg chg="mod">
          <ac:chgData name="Jennie Tobler-Gaston" userId="459c94b5-bedc-42ee-b4ff-173eba0abadd" providerId="ADAL" clId="{7EEC5AFD-833E-44BE-BF7A-85DD0A4F4945}" dt="2022-10-05T14:33:53.896" v="1532" actId="20577"/>
          <ac:spMkLst>
            <pc:docMk/>
            <pc:sldMk cId="3425127068" sldId="265"/>
            <ac:spMk id="2" creationId="{1E563747-C5F8-5B44-B2C0-BF936E137CB0}"/>
          </ac:spMkLst>
        </pc:spChg>
      </pc:sldChg>
      <pc:sldChg chg="modSp add">
        <pc:chgData name="Jennie Tobler-Gaston" userId="459c94b5-bedc-42ee-b4ff-173eba0abadd" providerId="ADAL" clId="{7EEC5AFD-833E-44BE-BF7A-85DD0A4F4945}" dt="2022-10-05T14:34:51.453" v="1589" actId="20577"/>
        <pc:sldMkLst>
          <pc:docMk/>
          <pc:sldMk cId="1798077467" sldId="266"/>
        </pc:sldMkLst>
        <pc:spChg chg="mod">
          <ac:chgData name="Jennie Tobler-Gaston" userId="459c94b5-bedc-42ee-b4ff-173eba0abadd" providerId="ADAL" clId="{7EEC5AFD-833E-44BE-BF7A-85DD0A4F4945}" dt="2022-10-05T14:34:51.453" v="1589" actId="20577"/>
          <ac:spMkLst>
            <pc:docMk/>
            <pc:sldMk cId="1798077467" sldId="266"/>
            <ac:spMk id="2" creationId="{1E563747-C5F8-5B44-B2C0-BF936E137CB0}"/>
          </ac:spMkLst>
        </pc:spChg>
      </pc:sldChg>
      <pc:sldChg chg="modSp add">
        <pc:chgData name="Jennie Tobler-Gaston" userId="459c94b5-bedc-42ee-b4ff-173eba0abadd" providerId="ADAL" clId="{7EEC5AFD-833E-44BE-BF7A-85DD0A4F4945}" dt="2022-10-05T14:35:48.106" v="1659" actId="20577"/>
        <pc:sldMkLst>
          <pc:docMk/>
          <pc:sldMk cId="1758662302" sldId="267"/>
        </pc:sldMkLst>
        <pc:spChg chg="mod">
          <ac:chgData name="Jennie Tobler-Gaston" userId="459c94b5-bedc-42ee-b4ff-173eba0abadd" providerId="ADAL" clId="{7EEC5AFD-833E-44BE-BF7A-85DD0A4F4945}" dt="2022-10-05T14:35:48.106" v="1659" actId="20577"/>
          <ac:spMkLst>
            <pc:docMk/>
            <pc:sldMk cId="1758662302" sldId="267"/>
            <ac:spMk id="2" creationId="{1E563747-C5F8-5B44-B2C0-BF936E137CB0}"/>
          </ac:spMkLst>
        </pc:spChg>
      </pc:sldChg>
      <pc:sldChg chg="modSp add">
        <pc:chgData name="Jennie Tobler-Gaston" userId="459c94b5-bedc-42ee-b4ff-173eba0abadd" providerId="ADAL" clId="{7EEC5AFD-833E-44BE-BF7A-85DD0A4F4945}" dt="2022-10-05T14:36:09.160" v="1672" actId="20577"/>
        <pc:sldMkLst>
          <pc:docMk/>
          <pc:sldMk cId="3693466332" sldId="268"/>
        </pc:sldMkLst>
        <pc:spChg chg="mod">
          <ac:chgData name="Jennie Tobler-Gaston" userId="459c94b5-bedc-42ee-b4ff-173eba0abadd" providerId="ADAL" clId="{7EEC5AFD-833E-44BE-BF7A-85DD0A4F4945}" dt="2022-10-05T14:36:09.160" v="1672" actId="20577"/>
          <ac:spMkLst>
            <pc:docMk/>
            <pc:sldMk cId="3693466332" sldId="268"/>
            <ac:spMk id="2" creationId="{1E563747-C5F8-5B44-B2C0-BF936E137CB0}"/>
          </ac:spMkLst>
        </pc:spChg>
      </pc:sldChg>
      <pc:sldChg chg="modSp add">
        <pc:chgData name="Jennie Tobler-Gaston" userId="459c94b5-bedc-42ee-b4ff-173eba0abadd" providerId="ADAL" clId="{7EEC5AFD-833E-44BE-BF7A-85DD0A4F4945}" dt="2022-10-05T14:36:32.397" v="1697" actId="20577"/>
        <pc:sldMkLst>
          <pc:docMk/>
          <pc:sldMk cId="13743544" sldId="269"/>
        </pc:sldMkLst>
        <pc:spChg chg="mod">
          <ac:chgData name="Jennie Tobler-Gaston" userId="459c94b5-bedc-42ee-b4ff-173eba0abadd" providerId="ADAL" clId="{7EEC5AFD-833E-44BE-BF7A-85DD0A4F4945}" dt="2022-10-05T14:36:32.397" v="1697" actId="20577"/>
          <ac:spMkLst>
            <pc:docMk/>
            <pc:sldMk cId="13743544" sldId="269"/>
            <ac:spMk id="2" creationId="{1E563747-C5F8-5B44-B2C0-BF936E137CB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DE40C-3385-9643-A9C2-B6F593C56AE0}" type="datetimeFigureOut">
              <a:rPr lang="en-US" smtClean="0"/>
              <a:t>10/6/2022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ED6671-D779-3C4F-A868-2BF6420B0861}" type="slidenum">
              <a:rPr lang="en-US" smtClean="0"/>
              <a:t>‹#›</a:t>
            </a:fld>
            <a:endParaRPr lang="en-US"/>
          </a:p>
        </p:txBody>
      </p:sp>
    </p:spTree>
    <p:extLst>
      <p:ext uri="{BB962C8B-B14F-4D97-AF65-F5344CB8AC3E}">
        <p14:creationId xmlns:p14="http://schemas.microsoft.com/office/powerpoint/2010/main" val="2915229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I am Jennie Tobler-Gaston the institutional repository coordinator at Criss Library.  Today I am discussing the basics of copyright that you need to know.  As you can see this presentation is licensed under the Creative Commons Attribution – Noncommercial license. [click]</a:t>
            </a:r>
          </a:p>
        </p:txBody>
      </p:sp>
      <p:sp>
        <p:nvSpPr>
          <p:cNvPr id="4" name="Slide Number Placeholder 3"/>
          <p:cNvSpPr>
            <a:spLocks noGrp="1"/>
          </p:cNvSpPr>
          <p:nvPr>
            <p:ph type="sldNum" sz="quarter" idx="5"/>
          </p:nvPr>
        </p:nvSpPr>
        <p:spPr/>
        <p:txBody>
          <a:bodyPr/>
          <a:lstStyle/>
          <a:p>
            <a:fld id="{DCED6671-D779-3C4F-A868-2BF6420B0861}" type="slidenum">
              <a:rPr lang="en-US" smtClean="0"/>
              <a:t>1</a:t>
            </a:fld>
            <a:endParaRPr lang="en-US"/>
          </a:p>
        </p:txBody>
      </p:sp>
    </p:spTree>
    <p:extLst>
      <p:ext uri="{BB962C8B-B14F-4D97-AF65-F5344CB8AC3E}">
        <p14:creationId xmlns:p14="http://schemas.microsoft.com/office/powerpoint/2010/main" val="4211720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Copyright may seem pretty strict, [click] but there are exceptions to copyright that allow use without seeking permission. [click] Common exceptions to copyright are criticism – because what creator would willing grant permission to someone that has a negative critique of their work – parody, and access for a disability such as creating a braille or audio version for the visually impaired. There are also other exceptions. Most countries have exceptions for libraries including the US. The US also has exceptions for education. [click] More exceptions are granted in the US through Fair Use. Fair use has four factors to consider, [click] the purpose and character of the use, the nature of the copyrighted work, the amount used, and the effect of use on the potential market.  (2.4).  These four factors are ambiguous and may or may not be weighed equally when fair use is being determine.  When using copyrighted work under fair use it is a good rule to use the smallest amount possible (Butler, 2014). [click]</a:t>
            </a:r>
          </a:p>
        </p:txBody>
      </p:sp>
      <p:sp>
        <p:nvSpPr>
          <p:cNvPr id="4" name="Slide Number Placeholder 3"/>
          <p:cNvSpPr>
            <a:spLocks noGrp="1"/>
          </p:cNvSpPr>
          <p:nvPr>
            <p:ph type="sldNum" sz="quarter" idx="5"/>
          </p:nvPr>
        </p:nvSpPr>
        <p:spPr/>
        <p:txBody>
          <a:bodyPr/>
          <a:lstStyle/>
          <a:p>
            <a:fld id="{DCED6671-D779-3C4F-A868-2BF6420B0861}" type="slidenum">
              <a:rPr lang="en-US" smtClean="0"/>
              <a:t>10</a:t>
            </a:fld>
            <a:endParaRPr lang="en-US"/>
          </a:p>
        </p:txBody>
      </p:sp>
    </p:spTree>
    <p:extLst>
      <p:ext uri="{BB962C8B-B14F-4D97-AF65-F5344CB8AC3E}">
        <p14:creationId xmlns:p14="http://schemas.microsoft.com/office/powerpoint/2010/main" val="1551170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today we have discussed the purpose of copyright, what is and is not copyrightable, other forms of intellectual property protection, how you get a copyright, the public domain, and exemptions to copyright.  This is a list of the sources I used to create this presentation.</a:t>
            </a:r>
          </a:p>
        </p:txBody>
      </p:sp>
      <p:sp>
        <p:nvSpPr>
          <p:cNvPr id="4" name="Slide Number Placeholder 3"/>
          <p:cNvSpPr>
            <a:spLocks noGrp="1"/>
          </p:cNvSpPr>
          <p:nvPr>
            <p:ph type="sldNum" sz="quarter" idx="5"/>
          </p:nvPr>
        </p:nvSpPr>
        <p:spPr/>
        <p:txBody>
          <a:bodyPr/>
          <a:lstStyle/>
          <a:p>
            <a:fld id="{DCED6671-D779-3C4F-A868-2BF6420B0861}" type="slidenum">
              <a:rPr lang="en-US" smtClean="0"/>
              <a:t>11</a:t>
            </a:fld>
            <a:endParaRPr lang="en-US"/>
          </a:p>
        </p:txBody>
      </p:sp>
    </p:spTree>
    <p:extLst>
      <p:ext uri="{BB962C8B-B14F-4D97-AF65-F5344CB8AC3E}">
        <p14:creationId xmlns:p14="http://schemas.microsoft.com/office/powerpoint/2010/main" val="6478628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a:t>
            </a:r>
          </a:p>
        </p:txBody>
      </p:sp>
      <p:sp>
        <p:nvSpPr>
          <p:cNvPr id="4" name="Slide Number Placeholder 3"/>
          <p:cNvSpPr>
            <a:spLocks noGrp="1"/>
          </p:cNvSpPr>
          <p:nvPr>
            <p:ph type="sldNum" sz="quarter" idx="5"/>
          </p:nvPr>
        </p:nvSpPr>
        <p:spPr/>
        <p:txBody>
          <a:bodyPr/>
          <a:lstStyle/>
          <a:p>
            <a:fld id="{DCED6671-D779-3C4F-A868-2BF6420B0861}" type="slidenum">
              <a:rPr lang="en-US" smtClean="0"/>
              <a:t>12</a:t>
            </a:fld>
            <a:endParaRPr lang="en-US"/>
          </a:p>
        </p:txBody>
      </p:sp>
    </p:spTree>
    <p:extLst>
      <p:ext uri="{BB962C8B-B14F-4D97-AF65-F5344CB8AC3E}">
        <p14:creationId xmlns:p14="http://schemas.microsoft.com/office/powerpoint/2010/main" val="102568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presentation will cover the purpose of copyright, what is and is not copyrightable, the differences between copyright and other intellectual property  protections such as trademarks and patents, how a person receives copyright protection, what the public domain is, and exemptions to copyright specifically fair use.  Copyright can vary from country to country so I am mostly talking about US copyright. [click] This presentation is for informational purposes only and is not legal advice. [click]</a:t>
            </a:r>
          </a:p>
        </p:txBody>
      </p:sp>
      <p:sp>
        <p:nvSpPr>
          <p:cNvPr id="4" name="Slide Number Placeholder 3"/>
          <p:cNvSpPr>
            <a:spLocks noGrp="1"/>
          </p:cNvSpPr>
          <p:nvPr>
            <p:ph type="sldNum" sz="quarter" idx="5"/>
          </p:nvPr>
        </p:nvSpPr>
        <p:spPr/>
        <p:txBody>
          <a:bodyPr/>
          <a:lstStyle/>
          <a:p>
            <a:fld id="{DCED6671-D779-3C4F-A868-2BF6420B0861}" type="slidenum">
              <a:rPr lang="en-US" smtClean="0"/>
              <a:t>2</a:t>
            </a:fld>
            <a:endParaRPr lang="en-US"/>
          </a:p>
        </p:txBody>
      </p:sp>
    </p:spTree>
    <p:extLst>
      <p:ext uri="{BB962C8B-B14F-4D97-AF65-F5344CB8AC3E}">
        <p14:creationId xmlns:p14="http://schemas.microsoft.com/office/powerpoint/2010/main" val="770419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some general information about copyright we should know before we proceed. [click] First, copyright is a set of legal exclusive rights given to creators when they create something in a tangible form – it is rights to their intellectual property – like a piece of music or a novel or a slide show presentation (2.1 Copyright Basics/Acquiring Essential Knowledge). [click]</a:t>
            </a:r>
          </a:p>
          <a:p>
            <a:r>
              <a:rPr lang="en-US" dirty="0"/>
              <a:t>In the US the length of copyright is the life of the creator plus 70 years, the length of time slightly changes if it is work copyrighted by an organization or is anonymous, but for our purposes life plus 70 is the time frame to remember (1.1 The story of Creative Commons).  [click]</a:t>
            </a:r>
          </a:p>
          <a:p>
            <a:r>
              <a:rPr lang="en-US" dirty="0"/>
              <a:t>We usually think of copyright holders as the person that created the work – and that is typically true. But copyright can be transferred – many publishers require authors to transfer copyrights to them in order to publish.  Also your employer may own the copyright of the work you create in the terms of your job usually called works-for-hire.  For example, I created this presentation but I don’t own the copyright, the University of Nebraska at Omaha does.  It is important to know who the copyright holder is in order to obtain permission when you want to use their work (2.1 Copyright Basics/ Who Owns Copyright). [click]</a:t>
            </a:r>
          </a:p>
          <a:p>
            <a:r>
              <a:rPr lang="en-US" dirty="0"/>
              <a:t>Finally, there are many different copyright laws in the world.  There is not however an international copyright law. There are international agreements like the Berne Convention for the Protection of Literary and Artistic Works that the US participates in – that help guide international use but these are only agreements among signatories and not international law. The internet has made the world a very connected place, so how do you know which law to follow?  Generally the rule of territoriality applies, meaning wherever you are physically in the world using the work that places’ copyright law is followed.  So if you are using a Mexican copyrighted book and are physically located here in Nebraska you will follow US copyright law for the use of that book (2.2 Global Aspects of Copyright).  [click]</a:t>
            </a:r>
          </a:p>
        </p:txBody>
      </p:sp>
      <p:sp>
        <p:nvSpPr>
          <p:cNvPr id="4" name="Slide Number Placeholder 3"/>
          <p:cNvSpPr>
            <a:spLocks noGrp="1"/>
          </p:cNvSpPr>
          <p:nvPr>
            <p:ph type="sldNum" sz="quarter" idx="5"/>
          </p:nvPr>
        </p:nvSpPr>
        <p:spPr/>
        <p:txBody>
          <a:bodyPr/>
          <a:lstStyle/>
          <a:p>
            <a:fld id="{DCED6671-D779-3C4F-A868-2BF6420B0861}" type="slidenum">
              <a:rPr lang="en-US" smtClean="0"/>
              <a:t>3</a:t>
            </a:fld>
            <a:endParaRPr lang="en-US"/>
          </a:p>
        </p:txBody>
      </p:sp>
    </p:spTree>
    <p:extLst>
      <p:ext uri="{BB962C8B-B14F-4D97-AF65-F5344CB8AC3E}">
        <p14:creationId xmlns:p14="http://schemas.microsoft.com/office/powerpoint/2010/main" val="2344684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copyright is to protect a set of exclusive creators’ rights to the work they create. [click]</a:t>
            </a:r>
          </a:p>
          <a:p>
            <a:r>
              <a:rPr lang="en-US" dirty="0"/>
              <a:t>There are two major rationales behind this purpose.  The first is the Utilitarian which believes the purpose of copyright is to incentivize creators through the social benefits that come from creating work, like making money from their work. This rational is more prevalent in countries with common law, sometimes called case law, like the United States (2.1 Creative Commons/Purpose of Copyright; Washington University School of Law, 2014, January 28.).  [click]</a:t>
            </a:r>
          </a:p>
          <a:p>
            <a:r>
              <a:rPr lang="en-US" dirty="0"/>
              <a:t>The other rational is Author’s Rights, which believes copyright serves to recognize and protect the deep connection between authors and their work. This rational is really based in moral rights – ensuring attribution to the creators and maintaining the integrity of the work and is more prevalent in civil law countries (2.1 Creative Commons/Purpose of Copyright).  [click]</a:t>
            </a:r>
          </a:p>
          <a:p>
            <a:r>
              <a:rPr lang="en-US" dirty="0"/>
              <a:t>So I mentioned moral rights. There are really two types of rights creators are granted when they create something.  Moral rights are those that allow creators to take actions to preserve and protect their link with their work – think along the lines of giving credit  - and these rights can last past the end of copyright. For example,  you use a quote from Shakespeare it is still consider proper and ethical to cite him as the author (2. Copyright Basics/Moral rights).  Economic rights are things like the right to make copies or reproductions, to publicly preform or communicate the work to the public, or to make adaptations – think of things that could potentially make a creator money from their work and these rights expire when the copyright ends (2.1 Copyright Basics/Economic Rights). [click]</a:t>
            </a:r>
          </a:p>
          <a:p>
            <a:endParaRPr lang="en-US" dirty="0"/>
          </a:p>
        </p:txBody>
      </p:sp>
      <p:sp>
        <p:nvSpPr>
          <p:cNvPr id="4" name="Slide Number Placeholder 3"/>
          <p:cNvSpPr>
            <a:spLocks noGrp="1"/>
          </p:cNvSpPr>
          <p:nvPr>
            <p:ph type="sldNum" sz="quarter" idx="5"/>
          </p:nvPr>
        </p:nvSpPr>
        <p:spPr/>
        <p:txBody>
          <a:bodyPr/>
          <a:lstStyle/>
          <a:p>
            <a:fld id="{DCED6671-D779-3C4F-A868-2BF6420B0861}" type="slidenum">
              <a:rPr lang="en-US" smtClean="0"/>
              <a:t>4</a:t>
            </a:fld>
            <a:endParaRPr lang="en-US"/>
          </a:p>
        </p:txBody>
      </p:sp>
    </p:spTree>
    <p:extLst>
      <p:ext uri="{BB962C8B-B14F-4D97-AF65-F5344CB8AC3E}">
        <p14:creationId xmlns:p14="http://schemas.microsoft.com/office/powerpoint/2010/main" val="2312363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is copyrightable?  What can be copyrighted is very board. Nearly anything original can be copyrighted.  In the US that creation has to be set in a tangible form. [click] So some examples are literary works, musical works, visual art, dramatic works, audiovisual works, software, databases, collections of literary or artistic works, adaptations, translations, or arrangements.  (2.1 Copyright Basics/ What is copyrightable) [click]</a:t>
            </a:r>
          </a:p>
          <a:p>
            <a:endParaRPr lang="en-US" dirty="0"/>
          </a:p>
        </p:txBody>
      </p:sp>
      <p:sp>
        <p:nvSpPr>
          <p:cNvPr id="4" name="Slide Number Placeholder 3"/>
          <p:cNvSpPr>
            <a:spLocks noGrp="1"/>
          </p:cNvSpPr>
          <p:nvPr>
            <p:ph type="sldNum" sz="quarter" idx="5"/>
          </p:nvPr>
        </p:nvSpPr>
        <p:spPr/>
        <p:txBody>
          <a:bodyPr/>
          <a:lstStyle/>
          <a:p>
            <a:fld id="{DCED6671-D779-3C4F-A868-2BF6420B0861}" type="slidenum">
              <a:rPr lang="en-US" smtClean="0"/>
              <a:t>5</a:t>
            </a:fld>
            <a:endParaRPr lang="en-US"/>
          </a:p>
        </p:txBody>
      </p:sp>
    </p:spTree>
    <p:extLst>
      <p:ext uri="{BB962C8B-B14F-4D97-AF65-F5344CB8AC3E}">
        <p14:creationId xmlns:p14="http://schemas.microsoft.com/office/powerpoint/2010/main" val="403426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Copyright covers a lot, so what is not copyrightable? [click] Thoughts, ideas, facts, instructions, inventions, logos, symbols, in some case sounds,  and trade secrets (2.1 Copyright Basics/Acquiring Essential Information; Butler, 2014).  Some of these things are covered under different intellectual property laws, which we will talk about in a moment.  Copyright covers the expressions of thoughts, ideas, or facts and in some cases a mix or arrangement of them, but not each thing </a:t>
            </a:r>
            <a:r>
              <a:rPr lang="en-US" dirty="0" err="1"/>
              <a:t>induvially</a:t>
            </a:r>
            <a:r>
              <a:rPr lang="en-US" dirty="0"/>
              <a:t>. For example, recipes are considered a list of facts and instructions so they are not copyrightable (Lawrence, 2011, Fall).  The parts of cookbooks that is copyrightable is the collection and arrangement of the recipes, any narratives or explanations, and photographs within the cookbook, just not the recipes themselves.  [click]</a:t>
            </a:r>
          </a:p>
          <a:p>
            <a:endParaRPr lang="en-US" dirty="0"/>
          </a:p>
        </p:txBody>
      </p:sp>
      <p:sp>
        <p:nvSpPr>
          <p:cNvPr id="4" name="Slide Number Placeholder 3"/>
          <p:cNvSpPr>
            <a:spLocks noGrp="1"/>
          </p:cNvSpPr>
          <p:nvPr>
            <p:ph type="sldNum" sz="quarter" idx="5"/>
          </p:nvPr>
        </p:nvSpPr>
        <p:spPr/>
        <p:txBody>
          <a:bodyPr/>
          <a:lstStyle/>
          <a:p>
            <a:fld id="{DCED6671-D779-3C4F-A868-2BF6420B0861}" type="slidenum">
              <a:rPr lang="en-US" smtClean="0"/>
              <a:t>6</a:t>
            </a:fld>
            <a:endParaRPr lang="en-US"/>
          </a:p>
        </p:txBody>
      </p:sp>
    </p:spTree>
    <p:extLst>
      <p:ext uri="{BB962C8B-B14F-4D97-AF65-F5344CB8AC3E}">
        <p14:creationId xmlns:p14="http://schemas.microsoft.com/office/powerpoint/2010/main" val="1475433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 things that are not copyrightable can be protected under different intellectual property laws. [click] For example, Inventions are protected under patent law which gives inventors a time-limited monopoly over their invention – patents are not automatic like copyright law and you do have to apply for one with the US Paten and Trademark Office. Design patens are a specific patent that protects the design of an object (2.1 Copyright Basics/ Distinguishing Copyright from other Intellectual Property; Butler, 2014). [click]</a:t>
            </a:r>
          </a:p>
          <a:p>
            <a:r>
              <a:rPr lang="en-US" dirty="0"/>
              <a:t>Things like logos, names, symbols, and even sounds that identify a product, brand, company, or organization are protected under trademark law  and are automatic in the US as soon as they are used in commerce. They can also be officially registered with the US Patent and Trademark Office (2.1 Copyright basics/ Distinguishing Copyright from other Intellectual Property; Butler, 2014). [click]</a:t>
            </a:r>
          </a:p>
          <a:p>
            <a:r>
              <a:rPr lang="en-US" dirty="0"/>
              <a:t>Trade secrets are protected in the US and are not registered they last usually until they are independently discovered or legally acquired by someone else, or disclosed to the public (Butler, 2014). [click]</a:t>
            </a:r>
          </a:p>
          <a:p>
            <a:r>
              <a:rPr lang="en-US" dirty="0"/>
              <a:t>There is also the protection of things by geographical indications – this is usually for food or agricultural products that can only be called a certain name if they come from a certain place.  Think Scotch only comes from Scotland, Bourbon can only be called that if it from the United States and follows specific requirements like 51% corn, and Champagne from the Champagne region of France (2.1 Copyright basics/ Distinguishing copyright from other Intellectual Property). [click]</a:t>
            </a:r>
          </a:p>
        </p:txBody>
      </p:sp>
      <p:sp>
        <p:nvSpPr>
          <p:cNvPr id="4" name="Slide Number Placeholder 3"/>
          <p:cNvSpPr>
            <a:spLocks noGrp="1"/>
          </p:cNvSpPr>
          <p:nvPr>
            <p:ph type="sldNum" sz="quarter" idx="5"/>
          </p:nvPr>
        </p:nvSpPr>
        <p:spPr/>
        <p:txBody>
          <a:bodyPr/>
          <a:lstStyle/>
          <a:p>
            <a:fld id="{DCED6671-D779-3C4F-A868-2BF6420B0861}" type="slidenum">
              <a:rPr lang="en-US" smtClean="0"/>
              <a:t>7</a:t>
            </a:fld>
            <a:endParaRPr lang="en-US"/>
          </a:p>
        </p:txBody>
      </p:sp>
    </p:spTree>
    <p:extLst>
      <p:ext uri="{BB962C8B-B14F-4D97-AF65-F5344CB8AC3E}">
        <p14:creationId xmlns:p14="http://schemas.microsoft.com/office/powerpoint/2010/main" val="631783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does a person receive copyright protection? [click] In the US and in many other countries copyright is automatically given to the creator.  [click]   Some countries like the United States requires the work to be set in a tangible form – this means it has to be written down, drawn out, recorded, played, performed, created in a digital format or some other form that communicates to others.  [click]   Copyrights do not have to be registered with the U.S. Copyright Office, but there are some benefit to registering your copyright especially if there is ever a lawsuit (2.1 Copyright Basics/Acquiring Essential Knowledge).   [click]</a:t>
            </a:r>
          </a:p>
        </p:txBody>
      </p:sp>
      <p:sp>
        <p:nvSpPr>
          <p:cNvPr id="4" name="Slide Number Placeholder 3"/>
          <p:cNvSpPr>
            <a:spLocks noGrp="1"/>
          </p:cNvSpPr>
          <p:nvPr>
            <p:ph type="sldNum" sz="quarter" idx="5"/>
          </p:nvPr>
        </p:nvSpPr>
        <p:spPr/>
        <p:txBody>
          <a:bodyPr/>
          <a:lstStyle/>
          <a:p>
            <a:fld id="{DCED6671-D779-3C4F-A868-2BF6420B0861}" type="slidenum">
              <a:rPr lang="en-US" smtClean="0"/>
              <a:t>8</a:t>
            </a:fld>
            <a:endParaRPr lang="en-US"/>
          </a:p>
        </p:txBody>
      </p:sp>
    </p:spTree>
    <p:extLst>
      <p:ext uri="{BB962C8B-B14F-4D97-AF65-F5344CB8AC3E}">
        <p14:creationId xmlns:p14="http://schemas.microsoft.com/office/powerpoint/2010/main" val="2679450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happens to things not copyrighted – well they enter the public domain.  [click]   The public domain consists of works that are not subject to copyright law.  That means these work are free to use in any way you want to use them and you do not need to seek permission. Although these works are not covered by copyright, moral rights – like crediting the creator – may still apply (2.3 Public Domain). [click] How do things enter the public domain?  [click]  When copyright expires [click], the work was never entitled to copyright like federal government proceedings, reports, or documents, [click], the copyright holder decides to dedicate the work to the public domain [click] or the copyright holder failed to comply with formalities to acquire or maintain their copyright – this last one applies in some other countries and it used to be a requirement register and maintain your copyright in US but  is no longer required  under current US copyright law (2.3 Public Domain). [click]</a:t>
            </a:r>
          </a:p>
        </p:txBody>
      </p:sp>
      <p:sp>
        <p:nvSpPr>
          <p:cNvPr id="4" name="Slide Number Placeholder 3"/>
          <p:cNvSpPr>
            <a:spLocks noGrp="1"/>
          </p:cNvSpPr>
          <p:nvPr>
            <p:ph type="sldNum" sz="quarter" idx="5"/>
          </p:nvPr>
        </p:nvSpPr>
        <p:spPr/>
        <p:txBody>
          <a:bodyPr/>
          <a:lstStyle/>
          <a:p>
            <a:fld id="{DCED6671-D779-3C4F-A868-2BF6420B0861}" type="slidenum">
              <a:rPr lang="en-US" smtClean="0"/>
              <a:t>9</a:t>
            </a:fld>
            <a:endParaRPr lang="en-US"/>
          </a:p>
        </p:txBody>
      </p:sp>
    </p:spTree>
    <p:extLst>
      <p:ext uri="{BB962C8B-B14F-4D97-AF65-F5344CB8AC3E}">
        <p14:creationId xmlns:p14="http://schemas.microsoft.com/office/powerpoint/2010/main" val="174893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1ABB4-A4C9-D740-BE92-B181978B39E5}"/>
              </a:ext>
            </a:extLst>
          </p:cNvPr>
          <p:cNvSpPr>
            <a:spLocks noGrp="1"/>
          </p:cNvSpPr>
          <p:nvPr>
            <p:ph type="ctrTitle"/>
          </p:nvPr>
        </p:nvSpPr>
        <p:spPr>
          <a:xfrm>
            <a:off x="914400" y="2802457"/>
            <a:ext cx="9144000" cy="689491"/>
          </a:xfrm>
          <a:prstGeom prst="rect">
            <a:avLst/>
          </a:prstGeom>
        </p:spPr>
        <p:txBody>
          <a:bodyPr anchor="t"/>
          <a:lstStyle>
            <a:lvl1pPr algn="l">
              <a:defRPr sz="4800" b="1"/>
            </a:lvl1pPr>
          </a:lstStyle>
          <a:p>
            <a:r>
              <a:rPr lang="en-US" dirty="0"/>
              <a:t>Click to edit Master title style</a:t>
            </a:r>
          </a:p>
        </p:txBody>
      </p:sp>
      <p:sp>
        <p:nvSpPr>
          <p:cNvPr id="3" name="Subtitle 2">
            <a:extLst>
              <a:ext uri="{FF2B5EF4-FFF2-40B4-BE49-F238E27FC236}">
                <a16:creationId xmlns:a16="http://schemas.microsoft.com/office/drawing/2014/main" id="{72CF632B-3613-C448-A0CE-35F31B4B46C5}"/>
              </a:ext>
            </a:extLst>
          </p:cNvPr>
          <p:cNvSpPr>
            <a:spLocks noGrp="1"/>
          </p:cNvSpPr>
          <p:nvPr>
            <p:ph type="subTitle" idx="1"/>
          </p:nvPr>
        </p:nvSpPr>
        <p:spPr>
          <a:xfrm>
            <a:off x="914400" y="3655047"/>
            <a:ext cx="9144000" cy="1175370"/>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51676D43-26CE-FD45-9FE1-B4404DBA4A52}"/>
              </a:ext>
            </a:extLst>
          </p:cNvPr>
          <p:cNvSpPr>
            <a:spLocks noGrp="1"/>
          </p:cNvSpPr>
          <p:nvPr>
            <p:ph type="dt" sz="half" idx="10"/>
          </p:nvPr>
        </p:nvSpPr>
        <p:spPr>
          <a:xfrm>
            <a:off x="914400" y="6001218"/>
            <a:ext cx="2743200" cy="365125"/>
          </a:xfrm>
          <a:prstGeom prst="rect">
            <a:avLst/>
          </a:prstGeom>
        </p:spPr>
        <p:txBody>
          <a:bodyPr/>
          <a:lstStyle/>
          <a:p>
            <a:endParaRPr lang="en-US" dirty="0"/>
          </a:p>
        </p:txBody>
      </p:sp>
      <p:sp>
        <p:nvSpPr>
          <p:cNvPr id="18" name="Text Placeholder 17">
            <a:extLst>
              <a:ext uri="{FF2B5EF4-FFF2-40B4-BE49-F238E27FC236}">
                <a16:creationId xmlns:a16="http://schemas.microsoft.com/office/drawing/2014/main" id="{39D7BB92-7BAB-C04F-8090-6FDDC8C51835}"/>
              </a:ext>
            </a:extLst>
          </p:cNvPr>
          <p:cNvSpPr>
            <a:spLocks noGrp="1"/>
          </p:cNvSpPr>
          <p:nvPr>
            <p:ph type="body" sz="quarter" idx="12" hasCustomPrompt="1"/>
          </p:nvPr>
        </p:nvSpPr>
        <p:spPr>
          <a:xfrm>
            <a:off x="914400" y="4993516"/>
            <a:ext cx="5859463" cy="893763"/>
          </a:xfrm>
          <a:prstGeom prst="rect">
            <a:avLst/>
          </a:prstGeom>
        </p:spPr>
        <p:txBody>
          <a:bodyPr/>
          <a:lstStyle>
            <a:lvl1pPr>
              <a:buNone/>
              <a:defRPr sz="2000"/>
            </a:lvl1pPr>
            <a:lvl2pPr>
              <a:buNone/>
              <a:defRPr sz="2000"/>
            </a:lvl2pPr>
            <a:lvl3pPr>
              <a:buNone/>
              <a:defRPr sz="2000"/>
            </a:lvl3pPr>
            <a:lvl4pPr>
              <a:buNone/>
              <a:defRPr sz="2000"/>
            </a:lvl4pPr>
            <a:lvl5pPr>
              <a:buNone/>
              <a:defRPr sz="2000"/>
            </a:lvl5pPr>
          </a:lstStyle>
          <a:p>
            <a:pPr lvl="0"/>
            <a:r>
              <a:rPr lang="en-US" dirty="0"/>
              <a:t>Click to edit Department Name</a:t>
            </a:r>
          </a:p>
        </p:txBody>
      </p:sp>
    </p:spTree>
    <p:extLst>
      <p:ext uri="{BB962C8B-B14F-4D97-AF65-F5344CB8AC3E}">
        <p14:creationId xmlns:p14="http://schemas.microsoft.com/office/powerpoint/2010/main" val="128855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E2DC-6D7C-384B-87DD-CA056D978D93}"/>
              </a:ext>
            </a:extLst>
          </p:cNvPr>
          <p:cNvSpPr>
            <a:spLocks noGrp="1"/>
          </p:cNvSpPr>
          <p:nvPr>
            <p:ph type="title" hasCustomPrompt="1"/>
          </p:nvPr>
        </p:nvSpPr>
        <p:spPr/>
        <p:txBody>
          <a:bodyPr/>
          <a:lstStyle/>
          <a:p>
            <a:r>
              <a:rPr lang="en-US" dirty="0"/>
              <a:t>Click to edit Master interior title style</a:t>
            </a:r>
          </a:p>
        </p:txBody>
      </p:sp>
      <p:sp>
        <p:nvSpPr>
          <p:cNvPr id="3" name="Content Placeholder 2">
            <a:extLst>
              <a:ext uri="{FF2B5EF4-FFF2-40B4-BE49-F238E27FC236}">
                <a16:creationId xmlns:a16="http://schemas.microsoft.com/office/drawing/2014/main" id="{67E0C029-B732-244A-A5C0-1E29B06A34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0A48970A-FF76-7E4C-A3A6-32D10D603310}"/>
              </a:ext>
            </a:extLst>
          </p:cNvPr>
          <p:cNvSpPr>
            <a:spLocks noGrp="1"/>
          </p:cNvSpPr>
          <p:nvPr>
            <p:ph type="ftr" sz="quarter" idx="3"/>
          </p:nvPr>
        </p:nvSpPr>
        <p:spPr>
          <a:xfrm>
            <a:off x="1157835" y="6310312"/>
            <a:ext cx="9030038" cy="365125"/>
          </a:xfrm>
          <a:prstGeom prst="rect">
            <a:avLst/>
          </a:prstGeom>
        </p:spPr>
        <p:txBody>
          <a:bodyPr vert="horz" lIns="91440" tIns="45720" rIns="91440" bIns="45720" rtlCol="0" anchor="ctr"/>
          <a:lstStyle>
            <a:lvl1pPr algn="l">
              <a:defRPr sz="1600">
                <a:solidFill>
                  <a:schemeClr val="bg1"/>
                </a:solidFill>
              </a:defRPr>
            </a:lvl1pPr>
          </a:lstStyle>
          <a:p>
            <a:r>
              <a:rPr lang="en-US" dirty="0"/>
              <a:t>DEPARTMENT NAME</a:t>
            </a:r>
          </a:p>
        </p:txBody>
      </p:sp>
    </p:spTree>
    <p:extLst>
      <p:ext uri="{BB962C8B-B14F-4D97-AF65-F5344CB8AC3E}">
        <p14:creationId xmlns:p14="http://schemas.microsoft.com/office/powerpoint/2010/main" val="246772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892C0-2F0F-214E-8EE2-E5D6386F920B}"/>
              </a:ext>
            </a:extLst>
          </p:cNvPr>
          <p:cNvSpPr>
            <a:spLocks noGrp="1"/>
          </p:cNvSpPr>
          <p:nvPr>
            <p:ph type="title" hasCustomPrompt="1"/>
          </p:nvPr>
        </p:nvSpPr>
        <p:spPr/>
        <p:txBody>
          <a:bodyPr/>
          <a:lstStyle/>
          <a:p>
            <a:r>
              <a:rPr lang="en-US" dirty="0"/>
              <a:t>Click to edit Master interior title style</a:t>
            </a:r>
          </a:p>
        </p:txBody>
      </p:sp>
      <p:sp>
        <p:nvSpPr>
          <p:cNvPr id="3" name="Content Placeholder 2">
            <a:extLst>
              <a:ext uri="{FF2B5EF4-FFF2-40B4-BE49-F238E27FC236}">
                <a16:creationId xmlns:a16="http://schemas.microsoft.com/office/drawing/2014/main" id="{20EBF9EC-EDBB-AD4A-9976-62AD1288FAC7}"/>
              </a:ext>
            </a:extLst>
          </p:cNvPr>
          <p:cNvSpPr>
            <a:spLocks noGrp="1"/>
          </p:cNvSpPr>
          <p:nvPr>
            <p:ph sz="half" idx="1"/>
          </p:nvPr>
        </p:nvSpPr>
        <p:spPr>
          <a:xfrm>
            <a:off x="838200" y="1825625"/>
            <a:ext cx="5181600" cy="39763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D7818F-4166-A34F-B1C6-7BA7907F8229}"/>
              </a:ext>
            </a:extLst>
          </p:cNvPr>
          <p:cNvSpPr>
            <a:spLocks noGrp="1"/>
          </p:cNvSpPr>
          <p:nvPr>
            <p:ph sz="half" idx="2"/>
          </p:nvPr>
        </p:nvSpPr>
        <p:spPr>
          <a:xfrm>
            <a:off x="6172200" y="1825625"/>
            <a:ext cx="5181600" cy="397636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4">
            <a:extLst>
              <a:ext uri="{FF2B5EF4-FFF2-40B4-BE49-F238E27FC236}">
                <a16:creationId xmlns:a16="http://schemas.microsoft.com/office/drawing/2014/main" id="{09241B2F-5771-F042-8101-4E6E4A295947}"/>
              </a:ext>
            </a:extLst>
          </p:cNvPr>
          <p:cNvSpPr>
            <a:spLocks noGrp="1"/>
          </p:cNvSpPr>
          <p:nvPr>
            <p:ph type="ftr" sz="quarter" idx="3"/>
          </p:nvPr>
        </p:nvSpPr>
        <p:spPr>
          <a:xfrm>
            <a:off x="1157835" y="6310312"/>
            <a:ext cx="9030038" cy="365125"/>
          </a:xfrm>
          <a:prstGeom prst="rect">
            <a:avLst/>
          </a:prstGeom>
        </p:spPr>
        <p:txBody>
          <a:bodyPr vert="horz" lIns="91440" tIns="45720" rIns="91440" bIns="45720" rtlCol="0" anchor="ctr"/>
          <a:lstStyle>
            <a:lvl1pPr algn="l">
              <a:defRPr sz="1600">
                <a:solidFill>
                  <a:schemeClr val="bg1"/>
                </a:solidFill>
              </a:defRPr>
            </a:lvl1pPr>
          </a:lstStyle>
          <a:p>
            <a:r>
              <a:rPr lang="en-US" dirty="0"/>
              <a:t>DEPARTMENT NAME</a:t>
            </a:r>
          </a:p>
        </p:txBody>
      </p:sp>
    </p:spTree>
    <p:extLst>
      <p:ext uri="{BB962C8B-B14F-4D97-AF65-F5344CB8AC3E}">
        <p14:creationId xmlns:p14="http://schemas.microsoft.com/office/powerpoint/2010/main" val="1792415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16E24-26F1-5A4F-B65E-79BDCC9499B6}"/>
              </a:ext>
            </a:extLst>
          </p:cNvPr>
          <p:cNvSpPr>
            <a:spLocks noGrp="1"/>
          </p:cNvSpPr>
          <p:nvPr>
            <p:ph type="title" hasCustomPrompt="1"/>
          </p:nvPr>
        </p:nvSpPr>
        <p:spPr>
          <a:xfrm>
            <a:off x="839788" y="365125"/>
            <a:ext cx="10515600" cy="1325563"/>
          </a:xfrm>
        </p:spPr>
        <p:txBody>
          <a:bodyPr/>
          <a:lstStyle/>
          <a:p>
            <a:r>
              <a:rPr lang="en-US" dirty="0"/>
              <a:t>Click to edit Master interior title style</a:t>
            </a:r>
          </a:p>
        </p:txBody>
      </p:sp>
      <p:sp>
        <p:nvSpPr>
          <p:cNvPr id="3" name="Text Placeholder 2">
            <a:extLst>
              <a:ext uri="{FF2B5EF4-FFF2-40B4-BE49-F238E27FC236}">
                <a16:creationId xmlns:a16="http://schemas.microsoft.com/office/drawing/2014/main" id="{6413E1F0-4E39-CA4C-9A29-6A6FAB3353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ECA85E-FB7A-7E49-A1C0-025331823557}"/>
              </a:ext>
            </a:extLst>
          </p:cNvPr>
          <p:cNvSpPr>
            <a:spLocks noGrp="1"/>
          </p:cNvSpPr>
          <p:nvPr>
            <p:ph sz="half" idx="2"/>
          </p:nvPr>
        </p:nvSpPr>
        <p:spPr>
          <a:xfrm>
            <a:off x="839788" y="2505075"/>
            <a:ext cx="5157787" cy="3324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A0EC13-1C61-624E-86FE-679711E2F5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CFAF9C-999B-D240-AD38-879591A43C00}"/>
              </a:ext>
            </a:extLst>
          </p:cNvPr>
          <p:cNvSpPr>
            <a:spLocks noGrp="1"/>
          </p:cNvSpPr>
          <p:nvPr>
            <p:ph sz="quarter" idx="4"/>
          </p:nvPr>
        </p:nvSpPr>
        <p:spPr>
          <a:xfrm>
            <a:off x="6172200" y="2505075"/>
            <a:ext cx="5183188" cy="3324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Footer Placeholder 4">
            <a:extLst>
              <a:ext uri="{FF2B5EF4-FFF2-40B4-BE49-F238E27FC236}">
                <a16:creationId xmlns:a16="http://schemas.microsoft.com/office/drawing/2014/main" id="{36FB93B7-E795-6F49-B146-0E2B22328A32}"/>
              </a:ext>
            </a:extLst>
          </p:cNvPr>
          <p:cNvSpPr>
            <a:spLocks noGrp="1"/>
          </p:cNvSpPr>
          <p:nvPr>
            <p:ph type="ftr" sz="quarter" idx="10"/>
          </p:nvPr>
        </p:nvSpPr>
        <p:spPr>
          <a:xfrm>
            <a:off x="1157835" y="6310312"/>
            <a:ext cx="9030038" cy="365125"/>
          </a:xfrm>
          <a:prstGeom prst="rect">
            <a:avLst/>
          </a:prstGeom>
        </p:spPr>
        <p:txBody>
          <a:bodyPr vert="horz" lIns="91440" tIns="45720" rIns="91440" bIns="45720" rtlCol="0" anchor="ctr"/>
          <a:lstStyle>
            <a:lvl1pPr algn="l">
              <a:defRPr sz="1600">
                <a:solidFill>
                  <a:schemeClr val="bg1"/>
                </a:solidFill>
              </a:defRPr>
            </a:lvl1pPr>
          </a:lstStyle>
          <a:p>
            <a:r>
              <a:rPr lang="en-US" dirty="0"/>
              <a:t>DEPARTMENT NAME</a:t>
            </a:r>
          </a:p>
        </p:txBody>
      </p:sp>
    </p:spTree>
    <p:extLst>
      <p:ext uri="{BB962C8B-B14F-4D97-AF65-F5344CB8AC3E}">
        <p14:creationId xmlns:p14="http://schemas.microsoft.com/office/powerpoint/2010/main" val="3215105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3692E-B298-BA42-92A3-94CAED55847F}"/>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Click to edit Master interior title style</a:t>
            </a:r>
          </a:p>
        </p:txBody>
      </p:sp>
      <p:sp>
        <p:nvSpPr>
          <p:cNvPr id="3" name="Content Placeholder 2">
            <a:extLst>
              <a:ext uri="{FF2B5EF4-FFF2-40B4-BE49-F238E27FC236}">
                <a16:creationId xmlns:a16="http://schemas.microsoft.com/office/drawing/2014/main" id="{AF17F07D-7F3B-BD42-AAB1-45BBBDB166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8DBD72C-2A6C-414F-8D24-4A8EF2CB0A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3FD5BDBD-4321-F84A-A66B-284D997D571B}"/>
              </a:ext>
            </a:extLst>
          </p:cNvPr>
          <p:cNvSpPr>
            <a:spLocks noGrp="1"/>
          </p:cNvSpPr>
          <p:nvPr>
            <p:ph type="ftr" sz="quarter" idx="3"/>
          </p:nvPr>
        </p:nvSpPr>
        <p:spPr>
          <a:xfrm>
            <a:off x="1157835" y="6310312"/>
            <a:ext cx="9030038" cy="365125"/>
          </a:xfrm>
          <a:prstGeom prst="rect">
            <a:avLst/>
          </a:prstGeom>
        </p:spPr>
        <p:txBody>
          <a:bodyPr vert="horz" lIns="91440" tIns="45720" rIns="91440" bIns="45720" rtlCol="0" anchor="ctr"/>
          <a:lstStyle>
            <a:lvl1pPr algn="l">
              <a:defRPr sz="1600">
                <a:solidFill>
                  <a:schemeClr val="bg1"/>
                </a:solidFill>
              </a:defRPr>
            </a:lvl1pPr>
          </a:lstStyle>
          <a:p>
            <a:r>
              <a:rPr lang="en-US" dirty="0"/>
              <a:t>DEPARTMENT NAME</a:t>
            </a:r>
          </a:p>
        </p:txBody>
      </p:sp>
    </p:spTree>
    <p:extLst>
      <p:ext uri="{BB962C8B-B14F-4D97-AF65-F5344CB8AC3E}">
        <p14:creationId xmlns:p14="http://schemas.microsoft.com/office/powerpoint/2010/main" val="26340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2A033-4994-8E47-ACCE-130B30012235}"/>
              </a:ext>
            </a:extLst>
          </p:cNvPr>
          <p:cNvSpPr>
            <a:spLocks noGrp="1"/>
          </p:cNvSpPr>
          <p:nvPr>
            <p:ph type="title" hasCustomPrompt="1"/>
          </p:nvPr>
        </p:nvSpPr>
        <p:spPr>
          <a:xfrm>
            <a:off x="839788" y="457200"/>
            <a:ext cx="3932237" cy="1600200"/>
          </a:xfrm>
        </p:spPr>
        <p:txBody>
          <a:bodyPr anchor="b"/>
          <a:lstStyle>
            <a:lvl1pPr>
              <a:defRPr sz="3200"/>
            </a:lvl1pPr>
          </a:lstStyle>
          <a:p>
            <a:r>
              <a:rPr lang="en-US" dirty="0"/>
              <a:t>Click to edit Master interior title style</a:t>
            </a:r>
          </a:p>
        </p:txBody>
      </p:sp>
      <p:sp>
        <p:nvSpPr>
          <p:cNvPr id="3" name="Picture Placeholder 2">
            <a:extLst>
              <a:ext uri="{FF2B5EF4-FFF2-40B4-BE49-F238E27FC236}">
                <a16:creationId xmlns:a16="http://schemas.microsoft.com/office/drawing/2014/main" id="{F7E58734-134F-294C-8A79-1D093C3B56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49D20B5-4BC4-B34B-88A0-93AB8CBEBA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8703285B-A734-F941-9822-C9D02A727152}"/>
              </a:ext>
            </a:extLst>
          </p:cNvPr>
          <p:cNvSpPr>
            <a:spLocks noGrp="1"/>
          </p:cNvSpPr>
          <p:nvPr>
            <p:ph type="ftr" sz="quarter" idx="3"/>
          </p:nvPr>
        </p:nvSpPr>
        <p:spPr>
          <a:xfrm>
            <a:off x="1157835" y="6310312"/>
            <a:ext cx="9030038" cy="365125"/>
          </a:xfrm>
          <a:prstGeom prst="rect">
            <a:avLst/>
          </a:prstGeom>
        </p:spPr>
        <p:txBody>
          <a:bodyPr vert="horz" lIns="91440" tIns="45720" rIns="91440" bIns="45720" rtlCol="0" anchor="ctr"/>
          <a:lstStyle>
            <a:lvl1pPr algn="l">
              <a:defRPr sz="1600">
                <a:solidFill>
                  <a:schemeClr val="bg1"/>
                </a:solidFill>
              </a:defRPr>
            </a:lvl1pPr>
          </a:lstStyle>
          <a:p>
            <a:r>
              <a:rPr lang="en-US" dirty="0"/>
              <a:t>DEPARTMENT NAME</a:t>
            </a:r>
          </a:p>
        </p:txBody>
      </p:sp>
    </p:spTree>
    <p:extLst>
      <p:ext uri="{BB962C8B-B14F-4D97-AF65-F5344CB8AC3E}">
        <p14:creationId xmlns:p14="http://schemas.microsoft.com/office/powerpoint/2010/main" val="921457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B0A92284-6D85-974A-9889-75E7BE88EC61}"/>
              </a:ext>
            </a:extLst>
          </p:cNvPr>
          <p:cNvSpPr>
            <a:spLocks noGrp="1"/>
          </p:cNvSpPr>
          <p:nvPr>
            <p:ph type="ftr" sz="quarter" idx="3"/>
          </p:nvPr>
        </p:nvSpPr>
        <p:spPr>
          <a:xfrm>
            <a:off x="1157835" y="6310312"/>
            <a:ext cx="9030038" cy="365125"/>
          </a:xfrm>
          <a:prstGeom prst="rect">
            <a:avLst/>
          </a:prstGeom>
        </p:spPr>
        <p:txBody>
          <a:bodyPr vert="horz" lIns="91440" tIns="45720" rIns="91440" bIns="45720" rtlCol="0" anchor="ctr"/>
          <a:lstStyle>
            <a:lvl1pPr algn="l">
              <a:defRPr sz="1600">
                <a:solidFill>
                  <a:schemeClr val="tx1"/>
                </a:solidFill>
              </a:defRPr>
            </a:lvl1pPr>
          </a:lstStyle>
          <a:p>
            <a:r>
              <a:rPr lang="en-US" dirty="0"/>
              <a:t>DEPARTMENT NAME</a:t>
            </a:r>
          </a:p>
        </p:txBody>
      </p:sp>
      <p:sp>
        <p:nvSpPr>
          <p:cNvPr id="8" name="Title 1">
            <a:extLst>
              <a:ext uri="{FF2B5EF4-FFF2-40B4-BE49-F238E27FC236}">
                <a16:creationId xmlns:a16="http://schemas.microsoft.com/office/drawing/2014/main" id="{89A9FC2F-1125-9149-967D-E7D2FC1CBF68}"/>
              </a:ext>
            </a:extLst>
          </p:cNvPr>
          <p:cNvSpPr>
            <a:spLocks noGrp="1"/>
          </p:cNvSpPr>
          <p:nvPr>
            <p:ph type="ctrTitle" hasCustomPrompt="1"/>
          </p:nvPr>
        </p:nvSpPr>
        <p:spPr>
          <a:xfrm>
            <a:off x="914399" y="1621357"/>
            <a:ext cx="10182225" cy="689491"/>
          </a:xfrm>
          <a:prstGeom prst="rect">
            <a:avLst/>
          </a:prstGeom>
        </p:spPr>
        <p:txBody>
          <a:bodyPr anchor="t"/>
          <a:lstStyle>
            <a:lvl1pPr algn="l">
              <a:defRPr sz="4800" b="1"/>
            </a:lvl1pPr>
          </a:lstStyle>
          <a:p>
            <a:r>
              <a:rPr lang="en-US" dirty="0"/>
              <a:t>Click to edit Master divider style</a:t>
            </a:r>
          </a:p>
        </p:txBody>
      </p:sp>
      <p:sp>
        <p:nvSpPr>
          <p:cNvPr id="9" name="Subtitle 2">
            <a:extLst>
              <a:ext uri="{FF2B5EF4-FFF2-40B4-BE49-F238E27FC236}">
                <a16:creationId xmlns:a16="http://schemas.microsoft.com/office/drawing/2014/main" id="{94C09319-B5A5-DB4D-8F9C-CD883431FC0F}"/>
              </a:ext>
            </a:extLst>
          </p:cNvPr>
          <p:cNvSpPr>
            <a:spLocks noGrp="1"/>
          </p:cNvSpPr>
          <p:nvPr>
            <p:ph type="subTitle" idx="1" hasCustomPrompt="1"/>
          </p:nvPr>
        </p:nvSpPr>
        <p:spPr>
          <a:xfrm>
            <a:off x="914400" y="2473947"/>
            <a:ext cx="9144000" cy="3183904"/>
          </a:xfrm>
          <a:prstGeom prst="rect">
            <a:avLst/>
          </a:prstGeom>
        </p:spPr>
        <p:txBody>
          <a:bodyPr/>
          <a:lstStyle>
            <a:lvl1pPr marL="0" indent="0" algn="l">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divider subtitle style</a:t>
            </a:r>
          </a:p>
        </p:txBody>
      </p:sp>
    </p:spTree>
    <p:extLst>
      <p:ext uri="{BB962C8B-B14F-4D97-AF65-F5344CB8AC3E}">
        <p14:creationId xmlns:p14="http://schemas.microsoft.com/office/powerpoint/2010/main" val="1546615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192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EBFF7-B66E-AF4F-BB73-F931808C6091}"/>
              </a:ext>
            </a:extLst>
          </p:cNvPr>
          <p:cNvSpPr>
            <a:spLocks noGrp="1"/>
          </p:cNvSpPr>
          <p:nvPr>
            <p:ph type="title"/>
          </p:nvPr>
        </p:nvSpPr>
        <p:spPr>
          <a:xfrm>
            <a:off x="838200" y="4869221"/>
            <a:ext cx="10515600" cy="676173"/>
          </a:xfrm>
          <a:prstGeom prst="rect">
            <a:avLst/>
          </a:prstGeom>
        </p:spPr>
        <p:txBody>
          <a:bodyPr/>
          <a:lstStyle>
            <a:lvl1pPr algn="ctr">
              <a:defRPr sz="3200" b="1"/>
            </a:lvl1pPr>
          </a:lstStyle>
          <a:p>
            <a:r>
              <a:rPr lang="en-US" dirty="0"/>
              <a:t>Click to edit Master title style</a:t>
            </a:r>
          </a:p>
        </p:txBody>
      </p:sp>
    </p:spTree>
    <p:extLst>
      <p:ext uri="{BB962C8B-B14F-4D97-AF65-F5344CB8AC3E}">
        <p14:creationId xmlns:p14="http://schemas.microsoft.com/office/powerpoint/2010/main" val="1988253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emf"/><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AF0FB03-FC51-274D-A4F2-BAA829A47BEF}"/>
              </a:ext>
            </a:extLst>
          </p:cNvPr>
          <p:cNvPicPr>
            <a:picLocks noChangeAspect="1"/>
          </p:cNvPicPr>
          <p:nvPr userDrawn="1"/>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4201811585"/>
      </p:ext>
    </p:extLst>
  </p:cSld>
  <p:clrMap bg1="dk1" tx1="lt1" bg2="dk2" tx2="lt2" accent1="accent1" accent2="accent2" accent3="accent3" accent4="accent4" accent5="accent5" accent6="accent6" hlink="hlink" folHlink="folHlink"/>
  <p:sldLayoutIdLst>
    <p:sldLayoutId id="2147483649"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7E7EA38-C2CE-DC48-8D16-4BAC6D9874B2}"/>
              </a:ext>
            </a:extLst>
          </p:cNvPr>
          <p:cNvPicPr>
            <a:picLocks noChangeAspect="1"/>
          </p:cNvPicPr>
          <p:nvPr userDrawn="1"/>
        </p:nvPicPr>
        <p:blipFill>
          <a:blip r:embed="rId7"/>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44C6C1D2-49C4-1A4F-BF79-BD8D6FCD36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interior title style</a:t>
            </a:r>
          </a:p>
        </p:txBody>
      </p:sp>
      <p:sp>
        <p:nvSpPr>
          <p:cNvPr id="3" name="Text Placeholder 2">
            <a:extLst>
              <a:ext uri="{FF2B5EF4-FFF2-40B4-BE49-F238E27FC236}">
                <a16:creationId xmlns:a16="http://schemas.microsoft.com/office/drawing/2014/main" id="{B4CEB20D-1047-EF4A-AF9A-A90791F25774}"/>
              </a:ext>
            </a:extLst>
          </p:cNvPr>
          <p:cNvSpPr>
            <a:spLocks noGrp="1"/>
          </p:cNvSpPr>
          <p:nvPr>
            <p:ph type="body" idx="1"/>
          </p:nvPr>
        </p:nvSpPr>
        <p:spPr>
          <a:xfrm>
            <a:off x="838200" y="1825625"/>
            <a:ext cx="10515600" cy="39925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8BBACFC4-8B69-A341-B39E-628E01728EC5}"/>
              </a:ext>
            </a:extLst>
          </p:cNvPr>
          <p:cNvSpPr>
            <a:spLocks noGrp="1"/>
          </p:cNvSpPr>
          <p:nvPr>
            <p:ph type="ftr" sz="quarter" idx="3"/>
          </p:nvPr>
        </p:nvSpPr>
        <p:spPr>
          <a:xfrm>
            <a:off x="1157835" y="6310312"/>
            <a:ext cx="9030038" cy="365125"/>
          </a:xfrm>
          <a:prstGeom prst="rect">
            <a:avLst/>
          </a:prstGeom>
        </p:spPr>
        <p:txBody>
          <a:bodyPr vert="horz" lIns="91440" tIns="45720" rIns="91440" bIns="45720" rtlCol="0" anchor="ctr"/>
          <a:lstStyle>
            <a:lvl1pPr algn="l">
              <a:defRPr sz="1600">
                <a:solidFill>
                  <a:schemeClr val="bg1"/>
                </a:solidFill>
              </a:defRPr>
            </a:lvl1pPr>
          </a:lstStyle>
          <a:p>
            <a:r>
              <a:rPr lang="en-US" dirty="0"/>
              <a:t>DEPARTMENT NAME</a:t>
            </a:r>
          </a:p>
        </p:txBody>
      </p:sp>
    </p:spTree>
    <p:extLst>
      <p:ext uri="{BB962C8B-B14F-4D97-AF65-F5344CB8AC3E}">
        <p14:creationId xmlns:p14="http://schemas.microsoft.com/office/powerpoint/2010/main" val="740814283"/>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5" r:id="rId3"/>
    <p:sldLayoutId id="2147483668" r:id="rId4"/>
    <p:sldLayoutId id="2147483669" r:id="rId5"/>
  </p:sldLayoutIdLst>
  <p:hf sldNum="0" hdr="0" dt="0"/>
  <p:txStyles>
    <p:titleStyle>
      <a:lvl1pPr algn="l" defTabSz="914400" rtl="0" eaLnBrk="1" latinLnBrk="0" hangingPunct="1">
        <a:lnSpc>
          <a:spcPct val="90000"/>
        </a:lnSpc>
        <a:spcBef>
          <a:spcPct val="0"/>
        </a:spcBef>
        <a:buNone/>
        <a:defRPr sz="3200" b="1" kern="1200">
          <a:solidFill>
            <a:srgbClr val="D7192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07699867-562E-CD4B-B841-D4BA6BC590CA}"/>
              </a:ext>
            </a:extLst>
          </p:cNvPr>
          <p:cNvPicPr>
            <a:picLocks noChangeAspect="1"/>
          </p:cNvPicPr>
          <p:nvPr userDrawn="1"/>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4105458718"/>
      </p:ext>
    </p:extLst>
  </p:cSld>
  <p:clrMap bg1="dk1" tx1="lt1" bg2="dk2" tx2="lt2" accent1="accent1" accent2="accent2" accent3="accent3" accent4="accent4" accent5="accent5" accent6="accent6" hlink="hlink" folHlink="folHlink"/>
  <p:sldLayoutIdLst>
    <p:sldLayoutId id="2147483673" r:id="rId1"/>
  </p:sldLayoutIdLst>
  <p:hf sldNum="0"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20C1499-9A35-9F48-98EC-702212B7BF7C}"/>
              </a:ext>
            </a:extLst>
          </p:cNvPr>
          <p:cNvPicPr>
            <a:picLocks noChangeAspect="1"/>
          </p:cNvPicPr>
          <p:nvPr userDrawn="1"/>
        </p:nvPicPr>
        <p:blipFill>
          <a:blip r:embed="rId4"/>
          <a:stretch>
            <a:fillRect/>
          </a:stretch>
        </p:blipFill>
        <p:spPr>
          <a:xfrm>
            <a:off x="0" y="0"/>
            <a:ext cx="12192000" cy="6858000"/>
          </a:xfrm>
          <a:prstGeom prst="rect">
            <a:avLst/>
          </a:prstGeom>
        </p:spPr>
      </p:pic>
    </p:spTree>
    <p:extLst>
      <p:ext uri="{BB962C8B-B14F-4D97-AF65-F5344CB8AC3E}">
        <p14:creationId xmlns:p14="http://schemas.microsoft.com/office/powerpoint/2010/main" val="3850290482"/>
      </p:ext>
    </p:extLst>
  </p:cSld>
  <p:clrMap bg1="dk1" tx1="lt1" bg2="dk2" tx2="lt2" accent1="accent1" accent2="accent2" accent3="accent3" accent4="accent4" accent5="accent5" accent6="accent6" hlink="hlink" folHlink="folHlink"/>
  <p:sldLayoutIdLst>
    <p:sldLayoutId id="2147483691" r:id="rId1"/>
    <p:sldLayoutId id="2147483690" r:id="rId2"/>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unomaha.edu/criss-library/about-us/staff-directory/jennie-tobler-gaston.ph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creativecommons.org/licenses/by-nc/4.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certificates.creativecommons.org/cccertedu/chapter/2-3-the-public-domain/" TargetMode="External"/><Relationship Id="rId13" Type="http://schemas.openxmlformats.org/officeDocument/2006/relationships/image" Target="../media/image5.png"/><Relationship Id="rId3" Type="http://schemas.openxmlformats.org/officeDocument/2006/relationships/hyperlink" Target="https://certificates.creativecommons.org/cccertedu/chapter/1-1-the-story-of-creative-commons/" TargetMode="External"/><Relationship Id="rId7" Type="http://schemas.openxmlformats.org/officeDocument/2006/relationships/hyperlink" Target="https://certificates.creativecommons.org/cccertedu/chapter/2-2-global-aspects-of-copyright/" TargetMode="External"/><Relationship Id="rId12" Type="http://schemas.openxmlformats.org/officeDocument/2006/relationships/hyperlink" Target="http://creativecommons.org/licenses/by-nc/4.0"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hyperlink" Target="https://certificates.creativecommons.org/cccertedu/chapter/2-1-copyright-basics/" TargetMode="External"/><Relationship Id="rId11" Type="http://schemas.openxmlformats.org/officeDocument/2006/relationships/hyperlink" Target="https://www.unomaha.edu/criss-library/about-us/staff-directory/jennie-tobler-gaston.php" TargetMode="External"/><Relationship Id="rId5" Type="http://schemas.openxmlformats.org/officeDocument/2006/relationships/hyperlink" Target="https://creativecommons.org/licenses/by/4.0/" TargetMode="External"/><Relationship Id="rId10" Type="http://schemas.openxmlformats.org/officeDocument/2006/relationships/hyperlink" Target="https://onlinelaw.wustl.edu/blog/common-law-vs-civil-law/#:~:text=The%20main%20difference%20between%20the,law%20systems%2C%20codified%20statutes%20predominate" TargetMode="External"/><Relationship Id="rId4" Type="http://schemas.openxmlformats.org/officeDocument/2006/relationships/hyperlink" Target="https://creativecommons.org/" TargetMode="External"/><Relationship Id="rId9" Type="http://schemas.openxmlformats.org/officeDocument/2006/relationships/hyperlink" Target="https://certificates.creativecommons.org/cccertedu/chapter/2-4-exceptions-and-limitations-to-copyright/"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77DEE-A39C-1C40-8BB7-06FA3DEC1CF9}"/>
              </a:ext>
            </a:extLst>
          </p:cNvPr>
          <p:cNvSpPr>
            <a:spLocks noGrp="1"/>
          </p:cNvSpPr>
          <p:nvPr>
            <p:ph type="ctrTitle"/>
          </p:nvPr>
        </p:nvSpPr>
        <p:spPr>
          <a:xfrm>
            <a:off x="914400" y="2614451"/>
            <a:ext cx="9144000" cy="689491"/>
          </a:xfrm>
        </p:spPr>
        <p:txBody>
          <a:bodyPr/>
          <a:lstStyle/>
          <a:p>
            <a:r>
              <a:rPr lang="en-US" sz="7200" dirty="0"/>
              <a:t>Copyright</a:t>
            </a:r>
          </a:p>
        </p:txBody>
      </p:sp>
      <p:sp>
        <p:nvSpPr>
          <p:cNvPr id="3" name="Subtitle 2">
            <a:extLst>
              <a:ext uri="{FF2B5EF4-FFF2-40B4-BE49-F238E27FC236}">
                <a16:creationId xmlns:a16="http://schemas.microsoft.com/office/drawing/2014/main" id="{E7D5699A-C14A-6C41-B92E-8BB5E4C84D31}"/>
              </a:ext>
            </a:extLst>
          </p:cNvPr>
          <p:cNvSpPr>
            <a:spLocks noGrp="1"/>
          </p:cNvSpPr>
          <p:nvPr>
            <p:ph type="subTitle" idx="1"/>
          </p:nvPr>
        </p:nvSpPr>
        <p:spPr/>
        <p:txBody>
          <a:bodyPr/>
          <a:lstStyle/>
          <a:p>
            <a:r>
              <a:rPr lang="en-US" sz="4000" dirty="0"/>
              <a:t>The basics you need to know</a:t>
            </a:r>
          </a:p>
        </p:txBody>
      </p:sp>
      <p:sp>
        <p:nvSpPr>
          <p:cNvPr id="6" name="Date Placeholder 5">
            <a:extLst>
              <a:ext uri="{FF2B5EF4-FFF2-40B4-BE49-F238E27FC236}">
                <a16:creationId xmlns:a16="http://schemas.microsoft.com/office/drawing/2014/main" id="{204BE8EA-9E9B-7640-AF1A-AC63B40490F3}"/>
              </a:ext>
            </a:extLst>
          </p:cNvPr>
          <p:cNvSpPr>
            <a:spLocks noGrp="1"/>
          </p:cNvSpPr>
          <p:nvPr>
            <p:ph type="dt" sz="half" idx="10"/>
          </p:nvPr>
        </p:nvSpPr>
        <p:spPr>
          <a:xfrm>
            <a:off x="914400" y="6001218"/>
            <a:ext cx="8981768" cy="365125"/>
          </a:xfrm>
        </p:spPr>
        <p:txBody>
          <a:bodyPr/>
          <a:lstStyle/>
          <a:p>
            <a:r>
              <a:rPr lang="en-US" sz="1400" dirty="0"/>
              <a:t>"Copyright: The Basics You need to know" by </a:t>
            </a:r>
            <a:r>
              <a:rPr lang="en-US" sz="1400" dirty="0">
                <a:hlinkClick r:id="rId3"/>
              </a:rPr>
              <a:t>Jennie Tobler-Gaston</a:t>
            </a:r>
            <a:r>
              <a:rPr lang="en-US" sz="1400" dirty="0"/>
              <a:t> for the University of Nebraska at Omaha is licensed under </a:t>
            </a:r>
            <a:r>
              <a:rPr lang="en-US" sz="1400" dirty="0">
                <a:hlinkClick r:id="rId4"/>
              </a:rPr>
              <a:t>CC BY-NC 4.0</a:t>
            </a:r>
            <a:endParaRPr lang="en-US" sz="1400" dirty="0"/>
          </a:p>
        </p:txBody>
      </p:sp>
      <p:sp>
        <p:nvSpPr>
          <p:cNvPr id="4" name="Text Placeholder 3">
            <a:extLst>
              <a:ext uri="{FF2B5EF4-FFF2-40B4-BE49-F238E27FC236}">
                <a16:creationId xmlns:a16="http://schemas.microsoft.com/office/drawing/2014/main" id="{0ABBE863-C217-C940-8FFB-F2E0D3029C6C}"/>
              </a:ext>
            </a:extLst>
          </p:cNvPr>
          <p:cNvSpPr>
            <a:spLocks noGrp="1"/>
          </p:cNvSpPr>
          <p:nvPr>
            <p:ph type="body" sz="quarter" idx="12"/>
          </p:nvPr>
        </p:nvSpPr>
        <p:spPr>
          <a:xfrm>
            <a:off x="1013950" y="4843136"/>
            <a:ext cx="9704439" cy="893763"/>
          </a:xfrm>
        </p:spPr>
        <p:txBody>
          <a:bodyPr/>
          <a:lstStyle/>
          <a:p>
            <a:r>
              <a:rPr lang="en-US" sz="2400" dirty="0"/>
              <a:t>Jennie Tobler-Gaston, Institutional Repository Coordinator</a:t>
            </a:r>
          </a:p>
          <a:p>
            <a:r>
              <a:rPr lang="en-US" sz="2400" dirty="0"/>
              <a:t>Criss Library</a:t>
            </a:r>
          </a:p>
        </p:txBody>
      </p:sp>
      <p:pic>
        <p:nvPicPr>
          <p:cNvPr id="7" name="Picture 6">
            <a:extLst>
              <a:ext uri="{FF2B5EF4-FFF2-40B4-BE49-F238E27FC236}">
                <a16:creationId xmlns:a16="http://schemas.microsoft.com/office/drawing/2014/main" id="{D3FA185E-B2CA-4F38-92BD-92403D822D78}"/>
              </a:ext>
            </a:extLst>
          </p:cNvPr>
          <p:cNvPicPr>
            <a:picLocks noChangeAspect="1"/>
          </p:cNvPicPr>
          <p:nvPr/>
        </p:nvPicPr>
        <p:blipFill>
          <a:blip r:embed="rId5"/>
          <a:stretch>
            <a:fillRect/>
          </a:stretch>
        </p:blipFill>
        <p:spPr>
          <a:xfrm>
            <a:off x="3494139" y="6250694"/>
            <a:ext cx="838200" cy="295275"/>
          </a:xfrm>
          <a:prstGeom prst="rect">
            <a:avLst/>
          </a:prstGeom>
        </p:spPr>
      </p:pic>
    </p:spTree>
    <p:extLst>
      <p:ext uri="{BB962C8B-B14F-4D97-AF65-F5344CB8AC3E}">
        <p14:creationId xmlns:p14="http://schemas.microsoft.com/office/powerpoint/2010/main" val="2251819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63747-C5F8-5B44-B2C0-BF936E137CB0}"/>
              </a:ext>
            </a:extLst>
          </p:cNvPr>
          <p:cNvSpPr>
            <a:spLocks noGrp="1"/>
          </p:cNvSpPr>
          <p:nvPr>
            <p:ph type="title"/>
          </p:nvPr>
        </p:nvSpPr>
        <p:spPr/>
        <p:txBody>
          <a:bodyPr>
            <a:normAutofit/>
          </a:bodyPr>
          <a:lstStyle/>
          <a:p>
            <a:r>
              <a:rPr lang="en-US" sz="4400" dirty="0"/>
              <a:t>Exceptions to Copyright</a:t>
            </a:r>
          </a:p>
        </p:txBody>
      </p:sp>
      <p:sp>
        <p:nvSpPr>
          <p:cNvPr id="3" name="Content Placeholder 2">
            <a:extLst>
              <a:ext uri="{FF2B5EF4-FFF2-40B4-BE49-F238E27FC236}">
                <a16:creationId xmlns:a16="http://schemas.microsoft.com/office/drawing/2014/main" id="{23182C76-6C00-814B-BA6D-5DDF17E5F6E6}"/>
              </a:ext>
            </a:extLst>
          </p:cNvPr>
          <p:cNvSpPr>
            <a:spLocks noGrp="1"/>
          </p:cNvSpPr>
          <p:nvPr>
            <p:ph idx="1"/>
          </p:nvPr>
        </p:nvSpPr>
        <p:spPr>
          <a:xfrm>
            <a:off x="838200" y="1551870"/>
            <a:ext cx="10515600" cy="557357"/>
          </a:xfrm>
        </p:spPr>
        <p:txBody>
          <a:bodyPr/>
          <a:lstStyle/>
          <a:p>
            <a:r>
              <a:rPr lang="en-US" dirty="0"/>
              <a:t>Exceptions</a:t>
            </a:r>
          </a:p>
        </p:txBody>
      </p:sp>
      <p:sp>
        <p:nvSpPr>
          <p:cNvPr id="4" name="Footer Placeholder 3">
            <a:extLst>
              <a:ext uri="{FF2B5EF4-FFF2-40B4-BE49-F238E27FC236}">
                <a16:creationId xmlns:a16="http://schemas.microsoft.com/office/drawing/2014/main" id="{4C84C17E-18F9-BA4E-B8CB-89A4D51DD21F}"/>
              </a:ext>
            </a:extLst>
          </p:cNvPr>
          <p:cNvSpPr>
            <a:spLocks noGrp="1"/>
          </p:cNvSpPr>
          <p:nvPr>
            <p:ph type="ftr" sz="quarter" idx="3"/>
          </p:nvPr>
        </p:nvSpPr>
        <p:spPr/>
        <p:txBody>
          <a:bodyPr/>
          <a:lstStyle/>
          <a:p>
            <a:r>
              <a:rPr lang="en-US" dirty="0"/>
              <a:t>Criss Library  </a:t>
            </a:r>
          </a:p>
        </p:txBody>
      </p:sp>
      <p:pic>
        <p:nvPicPr>
          <p:cNvPr id="5" name="Picture 4">
            <a:extLst>
              <a:ext uri="{FF2B5EF4-FFF2-40B4-BE49-F238E27FC236}">
                <a16:creationId xmlns:a16="http://schemas.microsoft.com/office/drawing/2014/main" id="{1DD138BD-1389-4752-9375-DF4F34238F23}"/>
              </a:ext>
            </a:extLst>
          </p:cNvPr>
          <p:cNvPicPr>
            <a:picLocks noChangeAspect="1"/>
          </p:cNvPicPr>
          <p:nvPr/>
        </p:nvPicPr>
        <p:blipFill>
          <a:blip r:embed="rId3"/>
          <a:stretch>
            <a:fillRect/>
          </a:stretch>
        </p:blipFill>
        <p:spPr>
          <a:xfrm>
            <a:off x="9467236" y="6345236"/>
            <a:ext cx="838200" cy="295275"/>
          </a:xfrm>
          <a:prstGeom prst="rect">
            <a:avLst/>
          </a:prstGeom>
        </p:spPr>
      </p:pic>
      <p:sp>
        <p:nvSpPr>
          <p:cNvPr id="6" name="Content Placeholder 2">
            <a:extLst>
              <a:ext uri="{FF2B5EF4-FFF2-40B4-BE49-F238E27FC236}">
                <a16:creationId xmlns:a16="http://schemas.microsoft.com/office/drawing/2014/main" id="{558FF31A-0E93-4D01-98CD-5A3576BF04CB}"/>
              </a:ext>
            </a:extLst>
          </p:cNvPr>
          <p:cNvSpPr txBox="1">
            <a:spLocks/>
          </p:cNvSpPr>
          <p:nvPr/>
        </p:nvSpPr>
        <p:spPr>
          <a:xfrm>
            <a:off x="1676400" y="1966210"/>
            <a:ext cx="10515600" cy="5435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Criticism</a:t>
            </a:r>
          </a:p>
        </p:txBody>
      </p:sp>
      <p:sp>
        <p:nvSpPr>
          <p:cNvPr id="7" name="Content Placeholder 2">
            <a:extLst>
              <a:ext uri="{FF2B5EF4-FFF2-40B4-BE49-F238E27FC236}">
                <a16:creationId xmlns:a16="http://schemas.microsoft.com/office/drawing/2014/main" id="{99AF4528-C8E9-42C2-8D6C-4EB0DB67715B}"/>
              </a:ext>
            </a:extLst>
          </p:cNvPr>
          <p:cNvSpPr txBox="1">
            <a:spLocks/>
          </p:cNvSpPr>
          <p:nvPr/>
        </p:nvSpPr>
        <p:spPr>
          <a:xfrm>
            <a:off x="1676400" y="2445131"/>
            <a:ext cx="10515600" cy="5435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Parody</a:t>
            </a:r>
          </a:p>
        </p:txBody>
      </p:sp>
      <p:sp>
        <p:nvSpPr>
          <p:cNvPr id="8" name="Content Placeholder 2">
            <a:extLst>
              <a:ext uri="{FF2B5EF4-FFF2-40B4-BE49-F238E27FC236}">
                <a16:creationId xmlns:a16="http://schemas.microsoft.com/office/drawing/2014/main" id="{D64568BA-6F06-441C-891D-5DFD28A9682B}"/>
              </a:ext>
            </a:extLst>
          </p:cNvPr>
          <p:cNvSpPr txBox="1">
            <a:spLocks/>
          </p:cNvSpPr>
          <p:nvPr/>
        </p:nvSpPr>
        <p:spPr>
          <a:xfrm>
            <a:off x="1676400" y="2924052"/>
            <a:ext cx="10515600" cy="5435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Access for a disability</a:t>
            </a:r>
          </a:p>
        </p:txBody>
      </p:sp>
      <p:sp>
        <p:nvSpPr>
          <p:cNvPr id="9" name="Content Placeholder 2">
            <a:extLst>
              <a:ext uri="{FF2B5EF4-FFF2-40B4-BE49-F238E27FC236}">
                <a16:creationId xmlns:a16="http://schemas.microsoft.com/office/drawing/2014/main" id="{0472814D-BA9C-4FB4-9F6E-9BC9EC13B2BA}"/>
              </a:ext>
            </a:extLst>
          </p:cNvPr>
          <p:cNvSpPr txBox="1">
            <a:spLocks/>
          </p:cNvSpPr>
          <p:nvPr/>
        </p:nvSpPr>
        <p:spPr>
          <a:xfrm>
            <a:off x="838200" y="3443192"/>
            <a:ext cx="10515600" cy="5435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Fair Use</a:t>
            </a:r>
          </a:p>
        </p:txBody>
      </p:sp>
      <p:sp>
        <p:nvSpPr>
          <p:cNvPr id="10" name="Content Placeholder 2">
            <a:extLst>
              <a:ext uri="{FF2B5EF4-FFF2-40B4-BE49-F238E27FC236}">
                <a16:creationId xmlns:a16="http://schemas.microsoft.com/office/drawing/2014/main" id="{B7448DB9-68A5-4870-B409-B58689028701}"/>
              </a:ext>
            </a:extLst>
          </p:cNvPr>
          <p:cNvSpPr txBox="1">
            <a:spLocks/>
          </p:cNvSpPr>
          <p:nvPr/>
        </p:nvSpPr>
        <p:spPr>
          <a:xfrm>
            <a:off x="1676400" y="4026484"/>
            <a:ext cx="10515600" cy="5435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Purpose &amp; character of use</a:t>
            </a:r>
          </a:p>
        </p:txBody>
      </p:sp>
      <p:sp>
        <p:nvSpPr>
          <p:cNvPr id="11" name="Content Placeholder 2">
            <a:extLst>
              <a:ext uri="{FF2B5EF4-FFF2-40B4-BE49-F238E27FC236}">
                <a16:creationId xmlns:a16="http://schemas.microsoft.com/office/drawing/2014/main" id="{88AE9572-1E8C-4C26-A95E-3E7FE8B4129E}"/>
              </a:ext>
            </a:extLst>
          </p:cNvPr>
          <p:cNvSpPr txBox="1">
            <a:spLocks/>
          </p:cNvSpPr>
          <p:nvPr/>
        </p:nvSpPr>
        <p:spPr>
          <a:xfrm>
            <a:off x="1676400" y="4561579"/>
            <a:ext cx="10515600" cy="5435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Nature of the copyrighted work</a:t>
            </a:r>
          </a:p>
        </p:txBody>
      </p:sp>
      <p:sp>
        <p:nvSpPr>
          <p:cNvPr id="12" name="Content Placeholder 2">
            <a:extLst>
              <a:ext uri="{FF2B5EF4-FFF2-40B4-BE49-F238E27FC236}">
                <a16:creationId xmlns:a16="http://schemas.microsoft.com/office/drawing/2014/main" id="{291A1D14-36C1-43AD-BE4B-331F1B828B23}"/>
              </a:ext>
            </a:extLst>
          </p:cNvPr>
          <p:cNvSpPr txBox="1">
            <a:spLocks/>
          </p:cNvSpPr>
          <p:nvPr/>
        </p:nvSpPr>
        <p:spPr>
          <a:xfrm>
            <a:off x="1676400" y="5079830"/>
            <a:ext cx="10515600" cy="5435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Amount used</a:t>
            </a:r>
          </a:p>
        </p:txBody>
      </p:sp>
      <p:sp>
        <p:nvSpPr>
          <p:cNvPr id="13" name="Content Placeholder 2">
            <a:extLst>
              <a:ext uri="{FF2B5EF4-FFF2-40B4-BE49-F238E27FC236}">
                <a16:creationId xmlns:a16="http://schemas.microsoft.com/office/drawing/2014/main" id="{973F5102-947A-4EF4-B455-B45A1593D7A8}"/>
              </a:ext>
            </a:extLst>
          </p:cNvPr>
          <p:cNvSpPr txBox="1">
            <a:spLocks/>
          </p:cNvSpPr>
          <p:nvPr/>
        </p:nvSpPr>
        <p:spPr>
          <a:xfrm>
            <a:off x="1676400" y="5567618"/>
            <a:ext cx="10515600" cy="5435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Effect of use on the potential market</a:t>
            </a:r>
          </a:p>
        </p:txBody>
      </p:sp>
    </p:spTree>
    <p:extLst>
      <p:ext uri="{BB962C8B-B14F-4D97-AF65-F5344CB8AC3E}">
        <p14:creationId xmlns:p14="http://schemas.microsoft.com/office/powerpoint/2010/main" val="1374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1000" fill="hold"/>
                                        <p:tgtEl>
                                          <p:spTgt spid="9"/>
                                        </p:tgtEl>
                                        <p:attrNameLst>
                                          <p:attrName>ppt_w</p:attrName>
                                        </p:attrNameLst>
                                      </p:cBhvr>
                                      <p:tavLst>
                                        <p:tav tm="0">
                                          <p:val>
                                            <p:fltVal val="0"/>
                                          </p:val>
                                        </p:tav>
                                        <p:tav tm="100000">
                                          <p:val>
                                            <p:strVal val="#ppt_w"/>
                                          </p:val>
                                        </p:tav>
                                      </p:tavLst>
                                    </p:anim>
                                    <p:anim calcmode="lin" valueType="num">
                                      <p:cBhvr>
                                        <p:cTn id="29" dur="1000" fill="hold"/>
                                        <p:tgtEl>
                                          <p:spTgt spid="9"/>
                                        </p:tgtEl>
                                        <p:attrNameLst>
                                          <p:attrName>ppt_h</p:attrName>
                                        </p:attrNameLst>
                                      </p:cBhvr>
                                      <p:tavLst>
                                        <p:tav tm="0">
                                          <p:val>
                                            <p:fltVal val="0"/>
                                          </p:val>
                                        </p:tav>
                                        <p:tav tm="100000">
                                          <p:val>
                                            <p:strVal val="#ppt_h"/>
                                          </p:val>
                                        </p:tav>
                                      </p:tavLst>
                                    </p:anim>
                                    <p:anim calcmode="lin" valueType="num">
                                      <p:cBhvr>
                                        <p:cTn id="30" dur="1000" fill="hold"/>
                                        <p:tgtEl>
                                          <p:spTgt spid="9"/>
                                        </p:tgtEl>
                                        <p:attrNameLst>
                                          <p:attrName>style.rotation</p:attrName>
                                        </p:attrNameLst>
                                      </p:cBhvr>
                                      <p:tavLst>
                                        <p:tav tm="0">
                                          <p:val>
                                            <p:fltVal val="90"/>
                                          </p:val>
                                        </p:tav>
                                        <p:tav tm="100000">
                                          <p:val>
                                            <p:fltVal val="0"/>
                                          </p:val>
                                        </p:tav>
                                      </p:tavLst>
                                    </p:anim>
                                    <p:animEffect transition="in" filter="fade">
                                      <p:cBhvr>
                                        <p:cTn id="31" dur="10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childTnLst>
                          </p:cTn>
                        </p:par>
                        <p:par>
                          <p:cTn id="41" fill="hold">
                            <p:stCondLst>
                              <p:cond delay="1000"/>
                            </p:stCondLst>
                            <p:childTnLst>
                              <p:par>
                                <p:cTn id="42" presetID="10" presetClass="entr" presetSubtype="0" fill="hold" grpId="0" nodeType="after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childTnLst>
                          </p:cTn>
                        </p:par>
                        <p:par>
                          <p:cTn id="45" fill="hold">
                            <p:stCondLst>
                              <p:cond delay="1500"/>
                            </p:stCondLst>
                            <p:childTnLst>
                              <p:par>
                                <p:cTn id="46" presetID="10" presetClass="entr" presetSubtype="0" fill="hold" grpId="0" nodeType="after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55743-471F-4649-9683-16A424A1A03A}"/>
              </a:ext>
            </a:extLst>
          </p:cNvPr>
          <p:cNvSpPr>
            <a:spLocks noGrp="1"/>
          </p:cNvSpPr>
          <p:nvPr>
            <p:ph type="ctrTitle"/>
          </p:nvPr>
        </p:nvSpPr>
        <p:spPr>
          <a:xfrm>
            <a:off x="914400" y="240697"/>
            <a:ext cx="10182225" cy="689491"/>
          </a:xfrm>
        </p:spPr>
        <p:txBody>
          <a:bodyPr/>
          <a:lstStyle/>
          <a:p>
            <a:r>
              <a:rPr lang="en-US" sz="3600" dirty="0"/>
              <a:t>Sources:</a:t>
            </a:r>
          </a:p>
        </p:txBody>
      </p:sp>
      <p:sp>
        <p:nvSpPr>
          <p:cNvPr id="3" name="Subtitle 2">
            <a:extLst>
              <a:ext uri="{FF2B5EF4-FFF2-40B4-BE49-F238E27FC236}">
                <a16:creationId xmlns:a16="http://schemas.microsoft.com/office/drawing/2014/main" id="{2F6F1D56-CAC6-0C4D-B800-AB242BDF8C47}"/>
              </a:ext>
            </a:extLst>
          </p:cNvPr>
          <p:cNvSpPr>
            <a:spLocks noGrp="1"/>
          </p:cNvSpPr>
          <p:nvPr>
            <p:ph type="subTitle" idx="1"/>
          </p:nvPr>
        </p:nvSpPr>
        <p:spPr>
          <a:xfrm>
            <a:off x="914400" y="1222692"/>
            <a:ext cx="11100122" cy="4535592"/>
          </a:xfrm>
        </p:spPr>
        <p:txBody>
          <a:bodyPr/>
          <a:lstStyle/>
          <a:p>
            <a:r>
              <a:rPr lang="en-US" sz="1200" dirty="0"/>
              <a:t>“1.1 The Story of Creative Commons” </a:t>
            </a:r>
            <a:r>
              <a:rPr lang="en-US" sz="1200" u="sng" dirty="0">
                <a:hlinkClick r:id="rId3"/>
              </a:rPr>
              <a:t>The Story of Creative Commons</a:t>
            </a:r>
            <a:r>
              <a:rPr lang="en-US" sz="1200" dirty="0"/>
              <a:t>  by </a:t>
            </a:r>
            <a:r>
              <a:rPr lang="en-US" sz="1200" u="sng" dirty="0">
                <a:hlinkClick r:id="rId4"/>
              </a:rPr>
              <a:t>Creative Commons</a:t>
            </a:r>
            <a:r>
              <a:rPr lang="en-US" sz="1200" dirty="0"/>
              <a:t>. </a:t>
            </a:r>
            <a:r>
              <a:rPr lang="en-US" sz="1200" u="sng" dirty="0">
                <a:hlinkClick r:id="rId5"/>
              </a:rPr>
              <a:t>CC BY 4.0</a:t>
            </a:r>
            <a:r>
              <a:rPr lang="en-US" sz="1200" dirty="0"/>
              <a:t>. </a:t>
            </a:r>
          </a:p>
          <a:p>
            <a:r>
              <a:rPr lang="en-US" sz="1200" dirty="0"/>
              <a:t>“2.1 Copyright Basics / Acquiring Essential Knowledge” </a:t>
            </a:r>
            <a:r>
              <a:rPr lang="en-US" sz="1200" dirty="0">
                <a:hlinkClick r:id="rId6"/>
              </a:rPr>
              <a:t>Copyright Law  </a:t>
            </a:r>
            <a:r>
              <a:rPr lang="en-US" sz="1200" dirty="0"/>
              <a:t>by Creative Commons. CC BY 4.0.  </a:t>
            </a:r>
          </a:p>
          <a:p>
            <a:r>
              <a:rPr lang="en-US" sz="1200" dirty="0"/>
              <a:t>“2.1 Copyright Basics / Economic Rights” </a:t>
            </a:r>
            <a:r>
              <a:rPr lang="en-US" sz="1200" dirty="0">
                <a:hlinkClick r:id="rId6"/>
              </a:rPr>
              <a:t>Copyright Law  </a:t>
            </a:r>
            <a:r>
              <a:rPr lang="en-US" sz="1200" dirty="0"/>
              <a:t>by Creative Commons. CC BY 4.0.  </a:t>
            </a:r>
          </a:p>
          <a:p>
            <a:r>
              <a:rPr lang="en-US" sz="1200" dirty="0"/>
              <a:t>“2.1 Copyright Basics / Moral Rights” </a:t>
            </a:r>
            <a:r>
              <a:rPr lang="en-US" sz="1200" dirty="0">
                <a:hlinkClick r:id="rId6"/>
              </a:rPr>
              <a:t>Copyright Law  </a:t>
            </a:r>
            <a:r>
              <a:rPr lang="en-US" sz="1200" dirty="0"/>
              <a:t>by Creative Commons. CC BY 4.0.  </a:t>
            </a:r>
          </a:p>
          <a:p>
            <a:r>
              <a:rPr lang="en-US" sz="1200" dirty="0"/>
              <a:t>“2.1 Copyright Basics / Purpose of Copyright” </a:t>
            </a:r>
            <a:r>
              <a:rPr lang="en-US" sz="1200" dirty="0">
                <a:hlinkClick r:id="rId6"/>
              </a:rPr>
              <a:t>Copyright Law  </a:t>
            </a:r>
            <a:r>
              <a:rPr lang="en-US" sz="1200" dirty="0"/>
              <a:t>by Creative Commons. CC BY 4.0.  </a:t>
            </a:r>
          </a:p>
          <a:p>
            <a:r>
              <a:rPr lang="en-US" sz="1200" dirty="0"/>
              <a:t>“2.1 Copyright Basics / What is Copyrightable” </a:t>
            </a:r>
            <a:r>
              <a:rPr lang="en-US" sz="1200" dirty="0">
                <a:hlinkClick r:id="rId6"/>
              </a:rPr>
              <a:t>Copyright Law  </a:t>
            </a:r>
            <a:r>
              <a:rPr lang="en-US" sz="1200" dirty="0"/>
              <a:t>by Creative Commons. CC BY 4.0.  </a:t>
            </a:r>
          </a:p>
          <a:p>
            <a:r>
              <a:rPr lang="en-US" sz="1200" dirty="0"/>
              <a:t>“2.1 Copyright Basics / Who Owns Copyright” </a:t>
            </a:r>
            <a:r>
              <a:rPr lang="en-US" sz="1200" dirty="0">
                <a:hlinkClick r:id="rId6"/>
              </a:rPr>
              <a:t>Copyright Law  </a:t>
            </a:r>
            <a:r>
              <a:rPr lang="en-US" sz="1200" dirty="0"/>
              <a:t>by Creative Commons. CC BY 4.0.  </a:t>
            </a:r>
          </a:p>
          <a:p>
            <a:r>
              <a:rPr lang="en-US" sz="1200" dirty="0"/>
              <a:t>“2.2 Global Aspects of Copyright” </a:t>
            </a:r>
            <a:r>
              <a:rPr lang="en-US" sz="1200" dirty="0">
                <a:hlinkClick r:id="rId7"/>
              </a:rPr>
              <a:t>Copyright Law </a:t>
            </a:r>
            <a:r>
              <a:rPr lang="en-US" sz="1200" dirty="0"/>
              <a:t>by Creative Commons. CC BY 4.0</a:t>
            </a:r>
          </a:p>
          <a:p>
            <a:r>
              <a:rPr lang="en-US" sz="1200" dirty="0"/>
              <a:t>“2.3 Public Domain” </a:t>
            </a:r>
            <a:r>
              <a:rPr lang="en-US" sz="1200" dirty="0">
                <a:hlinkClick r:id="rId8"/>
              </a:rPr>
              <a:t>Copyright Law </a:t>
            </a:r>
            <a:r>
              <a:rPr lang="en-US" sz="1200" dirty="0"/>
              <a:t>by Creative Commons. CC BY 4.0</a:t>
            </a:r>
          </a:p>
          <a:p>
            <a:r>
              <a:rPr lang="en-US" sz="1200" dirty="0"/>
              <a:t>“2.4 Exceptions and Limitations to Copyright” </a:t>
            </a:r>
            <a:r>
              <a:rPr lang="en-US" sz="1200" dirty="0">
                <a:hlinkClick r:id="rId9"/>
              </a:rPr>
              <a:t>Copyright Law </a:t>
            </a:r>
            <a:r>
              <a:rPr lang="en-US" sz="1200" dirty="0"/>
              <a:t>by Creative Commons. CC BY 4.0</a:t>
            </a:r>
          </a:p>
          <a:p>
            <a:r>
              <a:rPr lang="en-US" sz="1200" dirty="0"/>
              <a:t>Butler, R. P. (2014</a:t>
            </a:r>
            <a:r>
              <a:rPr lang="en-US" sz="1200" i="1" dirty="0"/>
              <a:t>). Copyright for academic librarians and professionals.</a:t>
            </a:r>
            <a:r>
              <a:rPr lang="en-US" sz="1200" dirty="0"/>
              <a:t> ALA Editions: Chicago</a:t>
            </a:r>
          </a:p>
          <a:p>
            <a:r>
              <a:rPr lang="en-US" sz="1200" dirty="0"/>
              <a:t>Lawrence, M. G. (2011, Fall). Edible plagiarism: Reconsidering recipe copyright in the digital age. </a:t>
            </a:r>
            <a:r>
              <a:rPr lang="en-US" sz="1200" i="1" dirty="0"/>
              <a:t>Vanderbilt Journal of Entertainment &amp; Technology Law, 14</a:t>
            </a:r>
            <a:r>
              <a:rPr lang="en-US" sz="1200" dirty="0"/>
              <a:t>(1), 187-223. </a:t>
            </a:r>
          </a:p>
          <a:p>
            <a:r>
              <a:rPr lang="en-US" sz="1200" dirty="0"/>
              <a:t>Washington University School of Law. (2014, January 28). What is the difference between common law and civil law? </a:t>
            </a:r>
            <a:r>
              <a:rPr lang="en-US" sz="1200" i="1" dirty="0"/>
              <a:t>Washington University in St. Louis School of Law</a:t>
            </a:r>
            <a:r>
              <a:rPr lang="en-US" sz="1200" dirty="0"/>
              <a:t>. </a:t>
            </a:r>
            <a:r>
              <a:rPr lang="en-US" sz="1200" dirty="0">
                <a:hlinkClick r:id="rId10"/>
              </a:rPr>
              <a:t>https://onlinelaw.wustl.edu/blog/common-law-vs-civil-law/#:~:text=The%20main%20difference%20between%20the,law%20systems%2C%20codified%20statutes%20predominate</a:t>
            </a:r>
            <a:r>
              <a:rPr lang="en-US" sz="1200" dirty="0"/>
              <a:t>. </a:t>
            </a:r>
          </a:p>
        </p:txBody>
      </p:sp>
      <p:sp>
        <p:nvSpPr>
          <p:cNvPr id="6" name="Footer Placeholder 5">
            <a:extLst>
              <a:ext uri="{FF2B5EF4-FFF2-40B4-BE49-F238E27FC236}">
                <a16:creationId xmlns:a16="http://schemas.microsoft.com/office/drawing/2014/main" id="{BEE588FD-2D62-EC42-AB22-82B53D74E706}"/>
              </a:ext>
            </a:extLst>
          </p:cNvPr>
          <p:cNvSpPr>
            <a:spLocks noGrp="1"/>
          </p:cNvSpPr>
          <p:nvPr>
            <p:ph type="ftr" sz="quarter" idx="3"/>
          </p:nvPr>
        </p:nvSpPr>
        <p:spPr>
          <a:xfrm>
            <a:off x="1157835" y="6310312"/>
            <a:ext cx="8338897" cy="365125"/>
          </a:xfrm>
        </p:spPr>
        <p:txBody>
          <a:bodyPr/>
          <a:lstStyle/>
          <a:p>
            <a:r>
              <a:rPr lang="en-US" sz="1400" dirty="0"/>
              <a:t>Copyright: The Basics You need to know" by </a:t>
            </a:r>
            <a:r>
              <a:rPr lang="en-US" sz="1400" dirty="0">
                <a:hlinkClick r:id="rId11"/>
              </a:rPr>
              <a:t>Jennie Tobler-Gaston</a:t>
            </a:r>
            <a:r>
              <a:rPr lang="en-US" sz="1400" dirty="0"/>
              <a:t> for the University of Nebraska at Omaha is licensed under </a:t>
            </a:r>
            <a:r>
              <a:rPr lang="en-US" sz="1400" dirty="0">
                <a:hlinkClick r:id="rId12"/>
              </a:rPr>
              <a:t>CC BY-NC 4.0</a:t>
            </a:r>
            <a:endParaRPr lang="en-US" sz="1400" dirty="0"/>
          </a:p>
        </p:txBody>
      </p:sp>
      <p:pic>
        <p:nvPicPr>
          <p:cNvPr id="4" name="Picture 3">
            <a:extLst>
              <a:ext uri="{FF2B5EF4-FFF2-40B4-BE49-F238E27FC236}">
                <a16:creationId xmlns:a16="http://schemas.microsoft.com/office/drawing/2014/main" id="{7D857B34-62BA-486A-BAA2-DC46CE05355A}"/>
              </a:ext>
            </a:extLst>
          </p:cNvPr>
          <p:cNvPicPr>
            <a:picLocks noChangeAspect="1"/>
          </p:cNvPicPr>
          <p:nvPr/>
        </p:nvPicPr>
        <p:blipFill>
          <a:blip r:embed="rId13"/>
          <a:stretch>
            <a:fillRect/>
          </a:stretch>
        </p:blipFill>
        <p:spPr>
          <a:xfrm>
            <a:off x="9496732" y="6343291"/>
            <a:ext cx="838200" cy="295275"/>
          </a:xfrm>
          <a:prstGeom prst="rect">
            <a:avLst/>
          </a:prstGeom>
        </p:spPr>
      </p:pic>
    </p:spTree>
    <p:extLst>
      <p:ext uri="{BB962C8B-B14F-4D97-AF65-F5344CB8AC3E}">
        <p14:creationId xmlns:p14="http://schemas.microsoft.com/office/powerpoint/2010/main" val="1180971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130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77DEE-A39C-1C40-8BB7-06FA3DEC1CF9}"/>
              </a:ext>
            </a:extLst>
          </p:cNvPr>
          <p:cNvSpPr>
            <a:spLocks noGrp="1"/>
          </p:cNvSpPr>
          <p:nvPr>
            <p:ph type="ctrTitle"/>
          </p:nvPr>
        </p:nvSpPr>
        <p:spPr>
          <a:xfrm>
            <a:off x="2546430" y="1177614"/>
            <a:ext cx="9144000" cy="689491"/>
          </a:xfrm>
        </p:spPr>
        <p:txBody>
          <a:bodyPr/>
          <a:lstStyle/>
          <a:p>
            <a:r>
              <a:rPr lang="en-US" sz="6000" dirty="0"/>
              <a:t>Presentation Objectives</a:t>
            </a:r>
          </a:p>
        </p:txBody>
      </p:sp>
      <p:sp>
        <p:nvSpPr>
          <p:cNvPr id="3" name="Subtitle 2">
            <a:extLst>
              <a:ext uri="{FF2B5EF4-FFF2-40B4-BE49-F238E27FC236}">
                <a16:creationId xmlns:a16="http://schemas.microsoft.com/office/drawing/2014/main" id="{E7D5699A-C14A-6C41-B92E-8BB5E4C84D31}"/>
              </a:ext>
            </a:extLst>
          </p:cNvPr>
          <p:cNvSpPr>
            <a:spLocks noGrp="1"/>
          </p:cNvSpPr>
          <p:nvPr>
            <p:ph type="subTitle" idx="1"/>
          </p:nvPr>
        </p:nvSpPr>
        <p:spPr>
          <a:xfrm>
            <a:off x="2627453" y="2227927"/>
            <a:ext cx="8981768" cy="3304771"/>
          </a:xfrm>
        </p:spPr>
        <p:txBody>
          <a:bodyPr/>
          <a:lstStyle/>
          <a:p>
            <a:pPr marL="571500" indent="-571500">
              <a:buFont typeface="Arial" panose="020B0604020202020204" pitchFamily="34" charset="0"/>
              <a:buChar char="•"/>
            </a:pPr>
            <a:r>
              <a:rPr lang="en-US" sz="3200" dirty="0"/>
              <a:t>Purpose of Copyright</a:t>
            </a:r>
          </a:p>
          <a:p>
            <a:pPr marL="571500" indent="-571500">
              <a:buFont typeface="Arial" panose="020B0604020202020204" pitchFamily="34" charset="0"/>
              <a:buChar char="•"/>
            </a:pPr>
            <a:r>
              <a:rPr lang="en-US" sz="3200" dirty="0"/>
              <a:t>What is and is not copyrightable</a:t>
            </a:r>
          </a:p>
          <a:p>
            <a:pPr marL="571500" indent="-571500">
              <a:buFont typeface="Arial" panose="020B0604020202020204" pitchFamily="34" charset="0"/>
              <a:buChar char="•"/>
            </a:pPr>
            <a:r>
              <a:rPr lang="en-US" sz="3200" dirty="0"/>
              <a:t>Copyright verse trademarks, patents</a:t>
            </a:r>
          </a:p>
          <a:p>
            <a:pPr marL="571500" indent="-571500">
              <a:buFont typeface="Arial" panose="020B0604020202020204" pitchFamily="34" charset="0"/>
              <a:buChar char="•"/>
            </a:pPr>
            <a:r>
              <a:rPr lang="en-US" sz="3200" dirty="0"/>
              <a:t>How a person receives copyright protection</a:t>
            </a:r>
          </a:p>
          <a:p>
            <a:pPr marL="571500" indent="-571500">
              <a:buFont typeface="Arial" panose="020B0604020202020204" pitchFamily="34" charset="0"/>
              <a:buChar char="•"/>
            </a:pPr>
            <a:r>
              <a:rPr lang="en-US" sz="3200" dirty="0"/>
              <a:t>Public Domain</a:t>
            </a:r>
          </a:p>
          <a:p>
            <a:pPr marL="571500" indent="-571500">
              <a:buFont typeface="Arial" panose="020B0604020202020204" pitchFamily="34" charset="0"/>
              <a:buChar char="•"/>
            </a:pPr>
            <a:r>
              <a:rPr lang="en-US" sz="3200" dirty="0"/>
              <a:t>Exceptions to copyright</a:t>
            </a:r>
          </a:p>
          <a:p>
            <a:endParaRPr lang="en-US" sz="4000" dirty="0"/>
          </a:p>
        </p:txBody>
      </p:sp>
      <p:sp>
        <p:nvSpPr>
          <p:cNvPr id="6" name="Date Placeholder 5">
            <a:extLst>
              <a:ext uri="{FF2B5EF4-FFF2-40B4-BE49-F238E27FC236}">
                <a16:creationId xmlns:a16="http://schemas.microsoft.com/office/drawing/2014/main" id="{204BE8EA-9E9B-7640-AF1A-AC63B40490F3}"/>
              </a:ext>
            </a:extLst>
          </p:cNvPr>
          <p:cNvSpPr>
            <a:spLocks noGrp="1"/>
          </p:cNvSpPr>
          <p:nvPr>
            <p:ph type="dt" sz="half" idx="10"/>
          </p:nvPr>
        </p:nvSpPr>
        <p:spPr>
          <a:xfrm>
            <a:off x="914400" y="6001218"/>
            <a:ext cx="8981768" cy="365125"/>
          </a:xfrm>
        </p:spPr>
        <p:txBody>
          <a:bodyPr/>
          <a:lstStyle/>
          <a:p>
            <a:r>
              <a:rPr lang="en-US" dirty="0"/>
              <a:t>Criss Library </a:t>
            </a:r>
          </a:p>
        </p:txBody>
      </p:sp>
      <p:pic>
        <p:nvPicPr>
          <p:cNvPr id="7" name="Picture 6">
            <a:extLst>
              <a:ext uri="{FF2B5EF4-FFF2-40B4-BE49-F238E27FC236}">
                <a16:creationId xmlns:a16="http://schemas.microsoft.com/office/drawing/2014/main" id="{D3FA185E-B2CA-4F38-92BD-92403D822D78}"/>
              </a:ext>
            </a:extLst>
          </p:cNvPr>
          <p:cNvPicPr>
            <a:picLocks noChangeAspect="1"/>
          </p:cNvPicPr>
          <p:nvPr/>
        </p:nvPicPr>
        <p:blipFill>
          <a:blip r:embed="rId3"/>
          <a:stretch>
            <a:fillRect/>
          </a:stretch>
        </p:blipFill>
        <p:spPr>
          <a:xfrm>
            <a:off x="8876367" y="6036142"/>
            <a:ext cx="838200" cy="295275"/>
          </a:xfrm>
          <a:prstGeom prst="rect">
            <a:avLst/>
          </a:prstGeom>
        </p:spPr>
      </p:pic>
      <p:pic>
        <p:nvPicPr>
          <p:cNvPr id="5" name="Picture 4">
            <a:extLst>
              <a:ext uri="{FF2B5EF4-FFF2-40B4-BE49-F238E27FC236}">
                <a16:creationId xmlns:a16="http://schemas.microsoft.com/office/drawing/2014/main" id="{5EA3DA51-56E6-43CB-BECE-F3690DB54B05}"/>
              </a:ext>
            </a:extLst>
          </p:cNvPr>
          <p:cNvPicPr>
            <a:picLocks noChangeAspect="1"/>
          </p:cNvPicPr>
          <p:nvPr/>
        </p:nvPicPr>
        <p:blipFill>
          <a:blip r:embed="rId4"/>
          <a:stretch>
            <a:fillRect/>
          </a:stretch>
        </p:blipFill>
        <p:spPr>
          <a:xfrm>
            <a:off x="3858870" y="2031761"/>
            <a:ext cx="3930891" cy="3761681"/>
          </a:xfrm>
          <a:prstGeom prst="rect">
            <a:avLst/>
          </a:prstGeom>
        </p:spPr>
      </p:pic>
    </p:spTree>
    <p:extLst>
      <p:ext uri="{BB962C8B-B14F-4D97-AF65-F5344CB8AC3E}">
        <p14:creationId xmlns:p14="http://schemas.microsoft.com/office/powerpoint/2010/main" val="3097474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63747-C5F8-5B44-B2C0-BF936E137CB0}"/>
              </a:ext>
            </a:extLst>
          </p:cNvPr>
          <p:cNvSpPr>
            <a:spLocks noGrp="1"/>
          </p:cNvSpPr>
          <p:nvPr>
            <p:ph type="title"/>
          </p:nvPr>
        </p:nvSpPr>
        <p:spPr/>
        <p:txBody>
          <a:bodyPr>
            <a:normAutofit/>
          </a:bodyPr>
          <a:lstStyle/>
          <a:p>
            <a:r>
              <a:rPr lang="en-US" sz="4400" dirty="0"/>
              <a:t>General Information on Copyright</a:t>
            </a:r>
          </a:p>
        </p:txBody>
      </p:sp>
      <p:sp>
        <p:nvSpPr>
          <p:cNvPr id="3" name="Content Placeholder 2">
            <a:extLst>
              <a:ext uri="{FF2B5EF4-FFF2-40B4-BE49-F238E27FC236}">
                <a16:creationId xmlns:a16="http://schemas.microsoft.com/office/drawing/2014/main" id="{23182C76-6C00-814B-BA6D-5DDF17E5F6E6}"/>
              </a:ext>
            </a:extLst>
          </p:cNvPr>
          <p:cNvSpPr>
            <a:spLocks noGrp="1"/>
          </p:cNvSpPr>
          <p:nvPr>
            <p:ph idx="1"/>
          </p:nvPr>
        </p:nvSpPr>
        <p:spPr>
          <a:xfrm>
            <a:off x="838200" y="3636366"/>
            <a:ext cx="10515600" cy="972565"/>
          </a:xfrm>
        </p:spPr>
        <p:txBody>
          <a:bodyPr>
            <a:normAutofit/>
          </a:bodyPr>
          <a:lstStyle/>
          <a:p>
            <a:r>
              <a:rPr lang="en-US" dirty="0"/>
              <a:t>Copyright holders not always who you think</a:t>
            </a:r>
          </a:p>
          <a:p>
            <a:endParaRPr lang="en-US" dirty="0"/>
          </a:p>
        </p:txBody>
      </p:sp>
      <p:sp>
        <p:nvSpPr>
          <p:cNvPr id="4" name="Footer Placeholder 3">
            <a:extLst>
              <a:ext uri="{FF2B5EF4-FFF2-40B4-BE49-F238E27FC236}">
                <a16:creationId xmlns:a16="http://schemas.microsoft.com/office/drawing/2014/main" id="{4C84C17E-18F9-BA4E-B8CB-89A4D51DD21F}"/>
              </a:ext>
            </a:extLst>
          </p:cNvPr>
          <p:cNvSpPr>
            <a:spLocks noGrp="1"/>
          </p:cNvSpPr>
          <p:nvPr>
            <p:ph type="ftr" sz="quarter" idx="3"/>
          </p:nvPr>
        </p:nvSpPr>
        <p:spPr/>
        <p:txBody>
          <a:bodyPr/>
          <a:lstStyle/>
          <a:p>
            <a:r>
              <a:rPr lang="en-US" dirty="0"/>
              <a:t>Criss Library  </a:t>
            </a:r>
          </a:p>
        </p:txBody>
      </p:sp>
      <p:pic>
        <p:nvPicPr>
          <p:cNvPr id="5" name="Picture 4">
            <a:extLst>
              <a:ext uri="{FF2B5EF4-FFF2-40B4-BE49-F238E27FC236}">
                <a16:creationId xmlns:a16="http://schemas.microsoft.com/office/drawing/2014/main" id="{1DD138BD-1389-4752-9375-DF4F34238F23}"/>
              </a:ext>
            </a:extLst>
          </p:cNvPr>
          <p:cNvPicPr>
            <a:picLocks noChangeAspect="1"/>
          </p:cNvPicPr>
          <p:nvPr/>
        </p:nvPicPr>
        <p:blipFill>
          <a:blip r:embed="rId3"/>
          <a:stretch>
            <a:fillRect/>
          </a:stretch>
        </p:blipFill>
        <p:spPr>
          <a:xfrm>
            <a:off x="9467236" y="6345236"/>
            <a:ext cx="838200" cy="295275"/>
          </a:xfrm>
          <a:prstGeom prst="rect">
            <a:avLst/>
          </a:prstGeom>
        </p:spPr>
      </p:pic>
      <p:sp>
        <p:nvSpPr>
          <p:cNvPr id="7" name="Content Placeholder 2">
            <a:extLst>
              <a:ext uri="{FF2B5EF4-FFF2-40B4-BE49-F238E27FC236}">
                <a16:creationId xmlns:a16="http://schemas.microsoft.com/office/drawing/2014/main" id="{25926753-E775-46EB-BCD7-696D24692EE3}"/>
              </a:ext>
            </a:extLst>
          </p:cNvPr>
          <p:cNvSpPr txBox="1">
            <a:spLocks/>
          </p:cNvSpPr>
          <p:nvPr/>
        </p:nvSpPr>
        <p:spPr>
          <a:xfrm>
            <a:off x="838200" y="2720454"/>
            <a:ext cx="10515600" cy="6050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Life of the Creator + 70 years</a:t>
            </a:r>
          </a:p>
        </p:txBody>
      </p:sp>
      <p:sp>
        <p:nvSpPr>
          <p:cNvPr id="8" name="Content Placeholder 2">
            <a:extLst>
              <a:ext uri="{FF2B5EF4-FFF2-40B4-BE49-F238E27FC236}">
                <a16:creationId xmlns:a16="http://schemas.microsoft.com/office/drawing/2014/main" id="{039CCCAF-4B96-428E-A6FD-417C4332F0F6}"/>
              </a:ext>
            </a:extLst>
          </p:cNvPr>
          <p:cNvSpPr txBox="1">
            <a:spLocks/>
          </p:cNvSpPr>
          <p:nvPr/>
        </p:nvSpPr>
        <p:spPr>
          <a:xfrm>
            <a:off x="838200" y="1893903"/>
            <a:ext cx="10515600" cy="605059"/>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Copyright is the set of exclusive rights granted to copyright holders</a:t>
            </a:r>
          </a:p>
        </p:txBody>
      </p:sp>
      <p:sp>
        <p:nvSpPr>
          <p:cNvPr id="9" name="Content Placeholder 2">
            <a:extLst>
              <a:ext uri="{FF2B5EF4-FFF2-40B4-BE49-F238E27FC236}">
                <a16:creationId xmlns:a16="http://schemas.microsoft.com/office/drawing/2014/main" id="{417E6C90-C08B-4710-A7BC-84253794562B}"/>
              </a:ext>
            </a:extLst>
          </p:cNvPr>
          <p:cNvSpPr txBox="1">
            <a:spLocks/>
          </p:cNvSpPr>
          <p:nvPr/>
        </p:nvSpPr>
        <p:spPr>
          <a:xfrm>
            <a:off x="838200" y="4547593"/>
            <a:ext cx="10515600" cy="6050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Copyright – where you physically are</a:t>
            </a:r>
          </a:p>
        </p:txBody>
      </p:sp>
    </p:spTree>
    <p:extLst>
      <p:ext uri="{BB962C8B-B14F-4D97-AF65-F5344CB8AC3E}">
        <p14:creationId xmlns:p14="http://schemas.microsoft.com/office/powerpoint/2010/main" val="335473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63747-C5F8-5B44-B2C0-BF936E137CB0}"/>
              </a:ext>
            </a:extLst>
          </p:cNvPr>
          <p:cNvSpPr>
            <a:spLocks noGrp="1"/>
          </p:cNvSpPr>
          <p:nvPr>
            <p:ph type="title"/>
          </p:nvPr>
        </p:nvSpPr>
        <p:spPr/>
        <p:txBody>
          <a:bodyPr>
            <a:normAutofit/>
          </a:bodyPr>
          <a:lstStyle/>
          <a:p>
            <a:r>
              <a:rPr lang="en-US" sz="4400" dirty="0"/>
              <a:t>Purpose of Copyright</a:t>
            </a:r>
          </a:p>
        </p:txBody>
      </p:sp>
      <p:sp>
        <p:nvSpPr>
          <p:cNvPr id="3" name="Content Placeholder 2">
            <a:extLst>
              <a:ext uri="{FF2B5EF4-FFF2-40B4-BE49-F238E27FC236}">
                <a16:creationId xmlns:a16="http://schemas.microsoft.com/office/drawing/2014/main" id="{23182C76-6C00-814B-BA6D-5DDF17E5F6E6}"/>
              </a:ext>
            </a:extLst>
          </p:cNvPr>
          <p:cNvSpPr>
            <a:spLocks noGrp="1"/>
          </p:cNvSpPr>
          <p:nvPr>
            <p:ph idx="1"/>
          </p:nvPr>
        </p:nvSpPr>
        <p:spPr>
          <a:xfrm>
            <a:off x="838200" y="3425783"/>
            <a:ext cx="10515600" cy="972565"/>
          </a:xfrm>
        </p:spPr>
        <p:txBody>
          <a:bodyPr>
            <a:normAutofit/>
          </a:bodyPr>
          <a:lstStyle/>
          <a:p>
            <a:r>
              <a:rPr lang="en-US" dirty="0"/>
              <a:t>Author’s Rights – recognize and protect the connection authors have with their works</a:t>
            </a:r>
          </a:p>
          <a:p>
            <a:endParaRPr lang="en-US" dirty="0"/>
          </a:p>
        </p:txBody>
      </p:sp>
      <p:sp>
        <p:nvSpPr>
          <p:cNvPr id="4" name="Footer Placeholder 3">
            <a:extLst>
              <a:ext uri="{FF2B5EF4-FFF2-40B4-BE49-F238E27FC236}">
                <a16:creationId xmlns:a16="http://schemas.microsoft.com/office/drawing/2014/main" id="{4C84C17E-18F9-BA4E-B8CB-89A4D51DD21F}"/>
              </a:ext>
            </a:extLst>
          </p:cNvPr>
          <p:cNvSpPr>
            <a:spLocks noGrp="1"/>
          </p:cNvSpPr>
          <p:nvPr>
            <p:ph type="ftr" sz="quarter" idx="3"/>
          </p:nvPr>
        </p:nvSpPr>
        <p:spPr/>
        <p:txBody>
          <a:bodyPr/>
          <a:lstStyle/>
          <a:p>
            <a:r>
              <a:rPr lang="en-US" dirty="0"/>
              <a:t>Criss Library  </a:t>
            </a:r>
          </a:p>
        </p:txBody>
      </p:sp>
      <p:pic>
        <p:nvPicPr>
          <p:cNvPr id="5" name="Picture 4">
            <a:extLst>
              <a:ext uri="{FF2B5EF4-FFF2-40B4-BE49-F238E27FC236}">
                <a16:creationId xmlns:a16="http://schemas.microsoft.com/office/drawing/2014/main" id="{1DD138BD-1389-4752-9375-DF4F34238F23}"/>
              </a:ext>
            </a:extLst>
          </p:cNvPr>
          <p:cNvPicPr>
            <a:picLocks noChangeAspect="1"/>
          </p:cNvPicPr>
          <p:nvPr/>
        </p:nvPicPr>
        <p:blipFill>
          <a:blip r:embed="rId3"/>
          <a:stretch>
            <a:fillRect/>
          </a:stretch>
        </p:blipFill>
        <p:spPr>
          <a:xfrm>
            <a:off x="9467236" y="6345236"/>
            <a:ext cx="838200" cy="295275"/>
          </a:xfrm>
          <a:prstGeom prst="rect">
            <a:avLst/>
          </a:prstGeom>
        </p:spPr>
      </p:pic>
      <p:sp>
        <p:nvSpPr>
          <p:cNvPr id="7" name="Content Placeholder 2">
            <a:extLst>
              <a:ext uri="{FF2B5EF4-FFF2-40B4-BE49-F238E27FC236}">
                <a16:creationId xmlns:a16="http://schemas.microsoft.com/office/drawing/2014/main" id="{25926753-E775-46EB-BCD7-696D24692EE3}"/>
              </a:ext>
            </a:extLst>
          </p:cNvPr>
          <p:cNvSpPr txBox="1">
            <a:spLocks/>
          </p:cNvSpPr>
          <p:nvPr/>
        </p:nvSpPr>
        <p:spPr>
          <a:xfrm>
            <a:off x="838200" y="2720453"/>
            <a:ext cx="10515600" cy="10204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Utilitarian – incentive creators via social benefits</a:t>
            </a:r>
          </a:p>
        </p:txBody>
      </p:sp>
      <p:sp>
        <p:nvSpPr>
          <p:cNvPr id="8" name="Content Placeholder 2">
            <a:extLst>
              <a:ext uri="{FF2B5EF4-FFF2-40B4-BE49-F238E27FC236}">
                <a16:creationId xmlns:a16="http://schemas.microsoft.com/office/drawing/2014/main" id="{039CCCAF-4B96-428E-A6FD-417C4332F0F6}"/>
              </a:ext>
            </a:extLst>
          </p:cNvPr>
          <p:cNvSpPr txBox="1">
            <a:spLocks/>
          </p:cNvSpPr>
          <p:nvPr/>
        </p:nvSpPr>
        <p:spPr>
          <a:xfrm>
            <a:off x="838200" y="1893903"/>
            <a:ext cx="10515600" cy="6050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Protect creators’ rights to the work they create</a:t>
            </a:r>
          </a:p>
        </p:txBody>
      </p:sp>
      <p:sp>
        <p:nvSpPr>
          <p:cNvPr id="9" name="Content Placeholder 2">
            <a:extLst>
              <a:ext uri="{FF2B5EF4-FFF2-40B4-BE49-F238E27FC236}">
                <a16:creationId xmlns:a16="http://schemas.microsoft.com/office/drawing/2014/main" id="{417E6C90-C08B-4710-A7BC-84253794562B}"/>
              </a:ext>
            </a:extLst>
          </p:cNvPr>
          <p:cNvSpPr txBox="1">
            <a:spLocks/>
          </p:cNvSpPr>
          <p:nvPr/>
        </p:nvSpPr>
        <p:spPr>
          <a:xfrm>
            <a:off x="838200" y="4547593"/>
            <a:ext cx="10515600" cy="6050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Moral Rights and Economic Rights</a:t>
            </a:r>
          </a:p>
        </p:txBody>
      </p:sp>
    </p:spTree>
    <p:extLst>
      <p:ext uri="{BB962C8B-B14F-4D97-AF65-F5344CB8AC3E}">
        <p14:creationId xmlns:p14="http://schemas.microsoft.com/office/powerpoint/2010/main" val="3735708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63747-C5F8-5B44-B2C0-BF936E137CB0}"/>
              </a:ext>
            </a:extLst>
          </p:cNvPr>
          <p:cNvSpPr>
            <a:spLocks noGrp="1"/>
          </p:cNvSpPr>
          <p:nvPr>
            <p:ph type="title"/>
          </p:nvPr>
        </p:nvSpPr>
        <p:spPr/>
        <p:txBody>
          <a:bodyPr>
            <a:normAutofit/>
          </a:bodyPr>
          <a:lstStyle/>
          <a:p>
            <a:r>
              <a:rPr lang="en-US" sz="4400" dirty="0"/>
              <a:t>What is copyrightable</a:t>
            </a:r>
          </a:p>
        </p:txBody>
      </p:sp>
      <p:sp>
        <p:nvSpPr>
          <p:cNvPr id="3" name="Content Placeholder 2">
            <a:extLst>
              <a:ext uri="{FF2B5EF4-FFF2-40B4-BE49-F238E27FC236}">
                <a16:creationId xmlns:a16="http://schemas.microsoft.com/office/drawing/2014/main" id="{23182C76-6C00-814B-BA6D-5DDF17E5F6E6}"/>
              </a:ext>
            </a:extLst>
          </p:cNvPr>
          <p:cNvSpPr>
            <a:spLocks noGrp="1"/>
          </p:cNvSpPr>
          <p:nvPr>
            <p:ph idx="1"/>
          </p:nvPr>
        </p:nvSpPr>
        <p:spPr>
          <a:xfrm>
            <a:off x="838200" y="1825625"/>
            <a:ext cx="10515600" cy="570334"/>
          </a:xfrm>
        </p:spPr>
        <p:txBody>
          <a:bodyPr/>
          <a:lstStyle/>
          <a:p>
            <a:r>
              <a:rPr lang="en-US" dirty="0"/>
              <a:t>Nearly anything original in tangible form</a:t>
            </a:r>
          </a:p>
        </p:txBody>
      </p:sp>
      <p:sp>
        <p:nvSpPr>
          <p:cNvPr id="4" name="Footer Placeholder 3">
            <a:extLst>
              <a:ext uri="{FF2B5EF4-FFF2-40B4-BE49-F238E27FC236}">
                <a16:creationId xmlns:a16="http://schemas.microsoft.com/office/drawing/2014/main" id="{4C84C17E-18F9-BA4E-B8CB-89A4D51DD21F}"/>
              </a:ext>
            </a:extLst>
          </p:cNvPr>
          <p:cNvSpPr>
            <a:spLocks noGrp="1"/>
          </p:cNvSpPr>
          <p:nvPr>
            <p:ph type="ftr" sz="quarter" idx="3"/>
          </p:nvPr>
        </p:nvSpPr>
        <p:spPr/>
        <p:txBody>
          <a:bodyPr/>
          <a:lstStyle/>
          <a:p>
            <a:r>
              <a:rPr lang="en-US" dirty="0"/>
              <a:t>Criss Library  </a:t>
            </a:r>
          </a:p>
        </p:txBody>
      </p:sp>
      <p:pic>
        <p:nvPicPr>
          <p:cNvPr id="5" name="Picture 4">
            <a:extLst>
              <a:ext uri="{FF2B5EF4-FFF2-40B4-BE49-F238E27FC236}">
                <a16:creationId xmlns:a16="http://schemas.microsoft.com/office/drawing/2014/main" id="{1DD138BD-1389-4752-9375-DF4F34238F23}"/>
              </a:ext>
            </a:extLst>
          </p:cNvPr>
          <p:cNvPicPr>
            <a:picLocks noChangeAspect="1"/>
          </p:cNvPicPr>
          <p:nvPr/>
        </p:nvPicPr>
        <p:blipFill>
          <a:blip r:embed="rId3"/>
          <a:stretch>
            <a:fillRect/>
          </a:stretch>
        </p:blipFill>
        <p:spPr>
          <a:xfrm>
            <a:off x="9467236" y="6345236"/>
            <a:ext cx="838200" cy="295275"/>
          </a:xfrm>
          <a:prstGeom prst="rect">
            <a:avLst/>
          </a:prstGeom>
        </p:spPr>
      </p:pic>
      <p:sp>
        <p:nvSpPr>
          <p:cNvPr id="6" name="TextBox 5">
            <a:extLst>
              <a:ext uri="{FF2B5EF4-FFF2-40B4-BE49-F238E27FC236}">
                <a16:creationId xmlns:a16="http://schemas.microsoft.com/office/drawing/2014/main" id="{6B016B65-D01F-4802-BD95-0D63E7816D03}"/>
              </a:ext>
            </a:extLst>
          </p:cNvPr>
          <p:cNvSpPr txBox="1"/>
          <p:nvPr/>
        </p:nvSpPr>
        <p:spPr>
          <a:xfrm>
            <a:off x="1296364" y="2420037"/>
            <a:ext cx="2865068" cy="523220"/>
          </a:xfrm>
          <a:prstGeom prst="rect">
            <a:avLst/>
          </a:prstGeom>
          <a:noFill/>
        </p:spPr>
        <p:txBody>
          <a:bodyPr wrap="square" rtlCol="0">
            <a:spAutoFit/>
          </a:bodyPr>
          <a:lstStyle/>
          <a:p>
            <a:r>
              <a:rPr lang="en-US" sz="2800" b="1" dirty="0"/>
              <a:t>Literary work </a:t>
            </a:r>
          </a:p>
        </p:txBody>
      </p:sp>
      <p:sp>
        <p:nvSpPr>
          <p:cNvPr id="7" name="Rectangle 6">
            <a:extLst>
              <a:ext uri="{FF2B5EF4-FFF2-40B4-BE49-F238E27FC236}">
                <a16:creationId xmlns:a16="http://schemas.microsoft.com/office/drawing/2014/main" id="{20165FF5-BC9F-4E4D-ADA2-14BF5A5F7B70}"/>
              </a:ext>
            </a:extLst>
          </p:cNvPr>
          <p:cNvSpPr/>
          <p:nvPr/>
        </p:nvSpPr>
        <p:spPr>
          <a:xfrm>
            <a:off x="2593096" y="4625485"/>
            <a:ext cx="3378104"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Visual Art</a:t>
            </a:r>
          </a:p>
        </p:txBody>
      </p:sp>
      <p:sp>
        <p:nvSpPr>
          <p:cNvPr id="8" name="TextBox 7">
            <a:extLst>
              <a:ext uri="{FF2B5EF4-FFF2-40B4-BE49-F238E27FC236}">
                <a16:creationId xmlns:a16="http://schemas.microsoft.com/office/drawing/2014/main" id="{710271A0-E377-44B1-849F-0218FF2D2153}"/>
              </a:ext>
            </a:extLst>
          </p:cNvPr>
          <p:cNvSpPr txBox="1"/>
          <p:nvPr/>
        </p:nvSpPr>
        <p:spPr>
          <a:xfrm>
            <a:off x="8206450" y="5057743"/>
            <a:ext cx="2951546" cy="646331"/>
          </a:xfrm>
          <a:prstGeom prst="rect">
            <a:avLst/>
          </a:prstGeom>
          <a:noFill/>
        </p:spPr>
        <p:txBody>
          <a:bodyPr wrap="square" rtlCol="0">
            <a:spAutoFit/>
          </a:bodyPr>
          <a:lstStyle/>
          <a:p>
            <a:r>
              <a:rPr lang="en-US" sz="3600" dirty="0">
                <a:latin typeface="Blackadder ITC" panose="04020505051007020D02" pitchFamily="82" charset="0"/>
              </a:rPr>
              <a:t>Musical Works</a:t>
            </a:r>
          </a:p>
        </p:txBody>
      </p:sp>
      <p:sp>
        <p:nvSpPr>
          <p:cNvPr id="9" name="TextBox 8">
            <a:extLst>
              <a:ext uri="{FF2B5EF4-FFF2-40B4-BE49-F238E27FC236}">
                <a16:creationId xmlns:a16="http://schemas.microsoft.com/office/drawing/2014/main" id="{462CE2DA-0447-49A8-A55D-3A6132D89402}"/>
              </a:ext>
            </a:extLst>
          </p:cNvPr>
          <p:cNvSpPr txBox="1"/>
          <p:nvPr/>
        </p:nvSpPr>
        <p:spPr>
          <a:xfrm>
            <a:off x="4357236" y="2539926"/>
            <a:ext cx="3357994" cy="1200329"/>
          </a:xfrm>
          <a:prstGeom prst="rect">
            <a:avLst/>
          </a:prstGeom>
          <a:noFill/>
        </p:spPr>
        <p:txBody>
          <a:bodyPr wrap="square" rtlCol="0">
            <a:spAutoFit/>
          </a:bodyPr>
          <a:lstStyle/>
          <a:p>
            <a:pPr algn="ctr"/>
            <a:r>
              <a:rPr lang="en-US" sz="3600" dirty="0">
                <a:latin typeface="Showcard Gothic" panose="04020904020102020604" pitchFamily="82" charset="0"/>
              </a:rPr>
              <a:t>Dramatic Works </a:t>
            </a:r>
          </a:p>
        </p:txBody>
      </p:sp>
      <p:sp>
        <p:nvSpPr>
          <p:cNvPr id="10" name="TextBox 9">
            <a:extLst>
              <a:ext uri="{FF2B5EF4-FFF2-40B4-BE49-F238E27FC236}">
                <a16:creationId xmlns:a16="http://schemas.microsoft.com/office/drawing/2014/main" id="{69B33690-F6A5-4095-BFCD-219572353DF0}"/>
              </a:ext>
            </a:extLst>
          </p:cNvPr>
          <p:cNvSpPr txBox="1"/>
          <p:nvPr/>
        </p:nvSpPr>
        <p:spPr>
          <a:xfrm>
            <a:off x="7800002" y="2244245"/>
            <a:ext cx="3357994" cy="584775"/>
          </a:xfrm>
          <a:prstGeom prst="rect">
            <a:avLst/>
          </a:prstGeom>
          <a:noFill/>
        </p:spPr>
        <p:txBody>
          <a:bodyPr wrap="square" rtlCol="0">
            <a:spAutoFit/>
          </a:bodyPr>
          <a:lstStyle/>
          <a:p>
            <a:r>
              <a:rPr lang="en-US" sz="3200" b="1" dirty="0">
                <a:latin typeface="Ink Free" panose="03080402000500000000" pitchFamily="66" charset="0"/>
              </a:rPr>
              <a:t>Audiovisual Works</a:t>
            </a:r>
          </a:p>
        </p:txBody>
      </p:sp>
      <p:sp>
        <p:nvSpPr>
          <p:cNvPr id="11" name="TextBox 10">
            <a:extLst>
              <a:ext uri="{FF2B5EF4-FFF2-40B4-BE49-F238E27FC236}">
                <a16:creationId xmlns:a16="http://schemas.microsoft.com/office/drawing/2014/main" id="{B732A020-FA50-4844-9F92-CD39A51F5578}"/>
              </a:ext>
            </a:extLst>
          </p:cNvPr>
          <p:cNvSpPr txBox="1"/>
          <p:nvPr/>
        </p:nvSpPr>
        <p:spPr>
          <a:xfrm>
            <a:off x="838200" y="3275112"/>
            <a:ext cx="2708476" cy="523220"/>
          </a:xfrm>
          <a:prstGeom prst="rect">
            <a:avLst/>
          </a:prstGeom>
          <a:noFill/>
        </p:spPr>
        <p:txBody>
          <a:bodyPr wrap="square" rtlCol="0">
            <a:spAutoFit/>
          </a:bodyPr>
          <a:lstStyle/>
          <a:p>
            <a:r>
              <a:rPr lang="en-US" sz="2800" dirty="0">
                <a:latin typeface="Rockwell Extra Bold" panose="02060903040505020403" pitchFamily="18" charset="0"/>
              </a:rPr>
              <a:t>Software</a:t>
            </a:r>
          </a:p>
        </p:txBody>
      </p:sp>
      <p:sp>
        <p:nvSpPr>
          <p:cNvPr id="12" name="TextBox 11">
            <a:extLst>
              <a:ext uri="{FF2B5EF4-FFF2-40B4-BE49-F238E27FC236}">
                <a16:creationId xmlns:a16="http://schemas.microsoft.com/office/drawing/2014/main" id="{DC746198-F5F0-40A9-B06E-CCE640499EF3}"/>
              </a:ext>
            </a:extLst>
          </p:cNvPr>
          <p:cNvSpPr txBox="1"/>
          <p:nvPr/>
        </p:nvSpPr>
        <p:spPr>
          <a:xfrm>
            <a:off x="8449520" y="3275112"/>
            <a:ext cx="2708476" cy="523220"/>
          </a:xfrm>
          <a:prstGeom prst="rect">
            <a:avLst/>
          </a:prstGeom>
          <a:noFill/>
        </p:spPr>
        <p:txBody>
          <a:bodyPr wrap="square" rtlCol="0">
            <a:spAutoFit/>
          </a:bodyPr>
          <a:lstStyle/>
          <a:p>
            <a:r>
              <a:rPr lang="en-US" sz="2800" dirty="0">
                <a:latin typeface="Stencil" panose="040409050D0802020404" pitchFamily="82" charset="0"/>
              </a:rPr>
              <a:t>Databases</a:t>
            </a:r>
          </a:p>
        </p:txBody>
      </p:sp>
      <p:sp>
        <p:nvSpPr>
          <p:cNvPr id="13" name="TextBox 12">
            <a:extLst>
              <a:ext uri="{FF2B5EF4-FFF2-40B4-BE49-F238E27FC236}">
                <a16:creationId xmlns:a16="http://schemas.microsoft.com/office/drawing/2014/main" id="{304BE402-EE3C-4BC1-9B96-0AFD537936B1}"/>
              </a:ext>
            </a:extLst>
          </p:cNvPr>
          <p:cNvSpPr txBox="1"/>
          <p:nvPr/>
        </p:nvSpPr>
        <p:spPr>
          <a:xfrm>
            <a:off x="6400800" y="4213942"/>
            <a:ext cx="5266481" cy="523220"/>
          </a:xfrm>
          <a:prstGeom prst="rect">
            <a:avLst/>
          </a:prstGeom>
          <a:noFill/>
        </p:spPr>
        <p:txBody>
          <a:bodyPr wrap="square" rtlCol="0">
            <a:spAutoFit/>
          </a:bodyPr>
          <a:lstStyle/>
          <a:p>
            <a:r>
              <a:rPr lang="en-US" sz="1400" dirty="0">
                <a:latin typeface="Goudy Stout" panose="0202090407030B020401" pitchFamily="18" charset="0"/>
              </a:rPr>
              <a:t>Collections of literary/artistic Works</a:t>
            </a:r>
          </a:p>
        </p:txBody>
      </p:sp>
      <p:sp>
        <p:nvSpPr>
          <p:cNvPr id="14" name="TextBox 13">
            <a:extLst>
              <a:ext uri="{FF2B5EF4-FFF2-40B4-BE49-F238E27FC236}">
                <a16:creationId xmlns:a16="http://schemas.microsoft.com/office/drawing/2014/main" id="{584E5C14-37BF-42CF-B6FE-49BA35CB2425}"/>
              </a:ext>
            </a:extLst>
          </p:cNvPr>
          <p:cNvSpPr txBox="1"/>
          <p:nvPr/>
        </p:nvSpPr>
        <p:spPr>
          <a:xfrm>
            <a:off x="1468749" y="3899354"/>
            <a:ext cx="5626798" cy="461665"/>
          </a:xfrm>
          <a:prstGeom prst="rect">
            <a:avLst/>
          </a:prstGeom>
          <a:noFill/>
        </p:spPr>
        <p:txBody>
          <a:bodyPr wrap="square" rtlCol="0">
            <a:spAutoFit/>
          </a:bodyPr>
          <a:lstStyle/>
          <a:p>
            <a:r>
              <a:rPr lang="en-US" sz="2400" dirty="0">
                <a:latin typeface="Brush Script MT" panose="03060802040406070304" pitchFamily="66" charset="0"/>
              </a:rPr>
              <a:t>Adaptations/Translations/Arrangements</a:t>
            </a:r>
          </a:p>
        </p:txBody>
      </p:sp>
    </p:spTree>
    <p:extLst>
      <p:ext uri="{BB962C8B-B14F-4D97-AF65-F5344CB8AC3E}">
        <p14:creationId xmlns:p14="http://schemas.microsoft.com/office/powerpoint/2010/main" val="3425127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45" presetClass="entr" presetSubtype="0" fill="hold" grpId="0" nodeType="after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750"/>
                                        <p:tgtEl>
                                          <p:spTgt spid="8"/>
                                        </p:tgtEl>
                                      </p:cBhvr>
                                    </p:animEffect>
                                    <p:anim calcmode="lin" valueType="num">
                                      <p:cBhvr>
                                        <p:cTn id="11" dur="750" fill="hold"/>
                                        <p:tgtEl>
                                          <p:spTgt spid="8"/>
                                        </p:tgtEl>
                                        <p:attrNameLst>
                                          <p:attrName>ppt_w</p:attrName>
                                        </p:attrNameLst>
                                      </p:cBhvr>
                                      <p:tavLst>
                                        <p:tav tm="0" fmla="#ppt_w*sin(2.5*pi*$)">
                                          <p:val>
                                            <p:fltVal val="0"/>
                                          </p:val>
                                        </p:tav>
                                        <p:tav tm="100000">
                                          <p:val>
                                            <p:fltVal val="1"/>
                                          </p:val>
                                        </p:tav>
                                      </p:tavLst>
                                    </p:anim>
                                    <p:anim calcmode="lin" valueType="num">
                                      <p:cBhvr>
                                        <p:cTn id="12" dur="75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750"/>
                            </p:stCondLst>
                            <p:childTnLst>
                              <p:par>
                                <p:cTn id="14" presetID="16" presetClass="entr" presetSubtype="2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arn(inVertical)">
                                      <p:cBhvr>
                                        <p:cTn id="16" dur="500"/>
                                        <p:tgtEl>
                                          <p:spTgt spid="7"/>
                                        </p:tgtEl>
                                      </p:cBhvr>
                                    </p:animEffect>
                                  </p:childTnLst>
                                </p:cTn>
                              </p:par>
                            </p:childTnLst>
                          </p:cTn>
                        </p:par>
                        <p:par>
                          <p:cTn id="17" fill="hold">
                            <p:stCondLst>
                              <p:cond delay="1250"/>
                            </p:stCondLst>
                            <p:childTnLst>
                              <p:par>
                                <p:cTn id="18" presetID="31"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750" fill="hold"/>
                                        <p:tgtEl>
                                          <p:spTgt spid="9"/>
                                        </p:tgtEl>
                                        <p:attrNameLst>
                                          <p:attrName>ppt_w</p:attrName>
                                        </p:attrNameLst>
                                      </p:cBhvr>
                                      <p:tavLst>
                                        <p:tav tm="0">
                                          <p:val>
                                            <p:fltVal val="0"/>
                                          </p:val>
                                        </p:tav>
                                        <p:tav tm="100000">
                                          <p:val>
                                            <p:strVal val="#ppt_w"/>
                                          </p:val>
                                        </p:tav>
                                      </p:tavLst>
                                    </p:anim>
                                    <p:anim calcmode="lin" valueType="num">
                                      <p:cBhvr>
                                        <p:cTn id="21" dur="750" fill="hold"/>
                                        <p:tgtEl>
                                          <p:spTgt spid="9"/>
                                        </p:tgtEl>
                                        <p:attrNameLst>
                                          <p:attrName>ppt_h</p:attrName>
                                        </p:attrNameLst>
                                      </p:cBhvr>
                                      <p:tavLst>
                                        <p:tav tm="0">
                                          <p:val>
                                            <p:fltVal val="0"/>
                                          </p:val>
                                        </p:tav>
                                        <p:tav tm="100000">
                                          <p:val>
                                            <p:strVal val="#ppt_h"/>
                                          </p:val>
                                        </p:tav>
                                      </p:tavLst>
                                    </p:anim>
                                    <p:anim calcmode="lin" valueType="num">
                                      <p:cBhvr>
                                        <p:cTn id="22" dur="750" fill="hold"/>
                                        <p:tgtEl>
                                          <p:spTgt spid="9"/>
                                        </p:tgtEl>
                                        <p:attrNameLst>
                                          <p:attrName>style.rotation</p:attrName>
                                        </p:attrNameLst>
                                      </p:cBhvr>
                                      <p:tavLst>
                                        <p:tav tm="0">
                                          <p:val>
                                            <p:fltVal val="90"/>
                                          </p:val>
                                        </p:tav>
                                        <p:tav tm="100000">
                                          <p:val>
                                            <p:fltVal val="0"/>
                                          </p:val>
                                        </p:tav>
                                      </p:tavLst>
                                    </p:anim>
                                    <p:animEffect transition="in" filter="fade">
                                      <p:cBhvr>
                                        <p:cTn id="23" dur="750"/>
                                        <p:tgtEl>
                                          <p:spTgt spid="9"/>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par>
                          <p:cTn id="34" fill="hold">
                            <p:stCondLst>
                              <p:cond delay="3500"/>
                            </p:stCondLst>
                            <p:childTnLst>
                              <p:par>
                                <p:cTn id="35" presetID="21" presetClass="entr" presetSubtype="1"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heel(1)">
                                      <p:cBhvr>
                                        <p:cTn id="37" dur="750"/>
                                        <p:tgtEl>
                                          <p:spTgt spid="12"/>
                                        </p:tgtEl>
                                      </p:cBhvr>
                                    </p:animEffect>
                                  </p:childTnLst>
                                </p:cTn>
                              </p:par>
                            </p:childTnLst>
                          </p:cTn>
                        </p:par>
                        <p:par>
                          <p:cTn id="38" fill="hold">
                            <p:stCondLst>
                              <p:cond delay="4250"/>
                            </p:stCondLst>
                            <p:childTnLst>
                              <p:par>
                                <p:cTn id="39" presetID="10" presetClass="entr" presetSubtype="0" fill="hold" grpId="0" nodeType="after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par>
                          <p:cTn id="42" fill="hold">
                            <p:stCondLst>
                              <p:cond delay="4750"/>
                            </p:stCondLst>
                            <p:childTnLst>
                              <p:par>
                                <p:cTn id="43" presetID="22" presetClass="entr" presetSubtype="4"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down)">
                                      <p:cBhvr>
                                        <p:cTn id="4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63747-C5F8-5B44-B2C0-BF936E137CB0}"/>
              </a:ext>
            </a:extLst>
          </p:cNvPr>
          <p:cNvSpPr>
            <a:spLocks noGrp="1"/>
          </p:cNvSpPr>
          <p:nvPr>
            <p:ph type="title"/>
          </p:nvPr>
        </p:nvSpPr>
        <p:spPr/>
        <p:txBody>
          <a:bodyPr>
            <a:normAutofit/>
          </a:bodyPr>
          <a:lstStyle/>
          <a:p>
            <a:r>
              <a:rPr lang="en-US" sz="4400" dirty="0"/>
              <a:t>What is NOT copyrightable</a:t>
            </a:r>
          </a:p>
        </p:txBody>
      </p:sp>
      <p:sp>
        <p:nvSpPr>
          <p:cNvPr id="3" name="Content Placeholder 2">
            <a:extLst>
              <a:ext uri="{FF2B5EF4-FFF2-40B4-BE49-F238E27FC236}">
                <a16:creationId xmlns:a16="http://schemas.microsoft.com/office/drawing/2014/main" id="{23182C76-6C00-814B-BA6D-5DDF17E5F6E6}"/>
              </a:ext>
            </a:extLst>
          </p:cNvPr>
          <p:cNvSpPr>
            <a:spLocks noGrp="1"/>
          </p:cNvSpPr>
          <p:nvPr>
            <p:ph idx="1"/>
          </p:nvPr>
        </p:nvSpPr>
        <p:spPr>
          <a:xfrm>
            <a:off x="838200" y="1825625"/>
            <a:ext cx="10515600" cy="570334"/>
          </a:xfrm>
        </p:spPr>
        <p:txBody>
          <a:bodyPr/>
          <a:lstStyle/>
          <a:p>
            <a:r>
              <a:rPr lang="en-US" dirty="0"/>
              <a:t>Thoughts and ideas</a:t>
            </a:r>
          </a:p>
        </p:txBody>
      </p:sp>
      <p:sp>
        <p:nvSpPr>
          <p:cNvPr id="4" name="Footer Placeholder 3">
            <a:extLst>
              <a:ext uri="{FF2B5EF4-FFF2-40B4-BE49-F238E27FC236}">
                <a16:creationId xmlns:a16="http://schemas.microsoft.com/office/drawing/2014/main" id="{4C84C17E-18F9-BA4E-B8CB-89A4D51DD21F}"/>
              </a:ext>
            </a:extLst>
          </p:cNvPr>
          <p:cNvSpPr>
            <a:spLocks noGrp="1"/>
          </p:cNvSpPr>
          <p:nvPr>
            <p:ph type="ftr" sz="quarter" idx="3"/>
          </p:nvPr>
        </p:nvSpPr>
        <p:spPr/>
        <p:txBody>
          <a:bodyPr/>
          <a:lstStyle/>
          <a:p>
            <a:r>
              <a:rPr lang="en-US" dirty="0"/>
              <a:t>Criss Library  </a:t>
            </a:r>
          </a:p>
        </p:txBody>
      </p:sp>
      <p:pic>
        <p:nvPicPr>
          <p:cNvPr id="5" name="Picture 4">
            <a:extLst>
              <a:ext uri="{FF2B5EF4-FFF2-40B4-BE49-F238E27FC236}">
                <a16:creationId xmlns:a16="http://schemas.microsoft.com/office/drawing/2014/main" id="{1DD138BD-1389-4752-9375-DF4F34238F23}"/>
              </a:ext>
            </a:extLst>
          </p:cNvPr>
          <p:cNvPicPr>
            <a:picLocks noChangeAspect="1"/>
          </p:cNvPicPr>
          <p:nvPr/>
        </p:nvPicPr>
        <p:blipFill>
          <a:blip r:embed="rId3"/>
          <a:stretch>
            <a:fillRect/>
          </a:stretch>
        </p:blipFill>
        <p:spPr>
          <a:xfrm>
            <a:off x="9467236" y="6345236"/>
            <a:ext cx="838200" cy="295275"/>
          </a:xfrm>
          <a:prstGeom prst="rect">
            <a:avLst/>
          </a:prstGeom>
        </p:spPr>
      </p:pic>
      <p:sp>
        <p:nvSpPr>
          <p:cNvPr id="6" name="Content Placeholder 2">
            <a:extLst>
              <a:ext uri="{FF2B5EF4-FFF2-40B4-BE49-F238E27FC236}">
                <a16:creationId xmlns:a16="http://schemas.microsoft.com/office/drawing/2014/main" id="{92E5E30C-3ECA-457C-B72D-C683D4071FC0}"/>
              </a:ext>
            </a:extLst>
          </p:cNvPr>
          <p:cNvSpPr txBox="1">
            <a:spLocks/>
          </p:cNvSpPr>
          <p:nvPr/>
        </p:nvSpPr>
        <p:spPr>
          <a:xfrm>
            <a:off x="845710" y="2395959"/>
            <a:ext cx="10515600" cy="5703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Facts</a:t>
            </a:r>
          </a:p>
        </p:txBody>
      </p:sp>
      <p:sp>
        <p:nvSpPr>
          <p:cNvPr id="7" name="Content Placeholder 2">
            <a:extLst>
              <a:ext uri="{FF2B5EF4-FFF2-40B4-BE49-F238E27FC236}">
                <a16:creationId xmlns:a16="http://schemas.microsoft.com/office/drawing/2014/main" id="{EBF28234-B2F8-40EE-93D1-FCCD3B1511EC}"/>
              </a:ext>
            </a:extLst>
          </p:cNvPr>
          <p:cNvSpPr txBox="1">
            <a:spLocks/>
          </p:cNvSpPr>
          <p:nvPr/>
        </p:nvSpPr>
        <p:spPr>
          <a:xfrm>
            <a:off x="830690" y="2966293"/>
            <a:ext cx="10515600" cy="5703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Instructions</a:t>
            </a:r>
          </a:p>
        </p:txBody>
      </p:sp>
      <p:sp>
        <p:nvSpPr>
          <p:cNvPr id="8" name="Content Placeholder 2">
            <a:extLst>
              <a:ext uri="{FF2B5EF4-FFF2-40B4-BE49-F238E27FC236}">
                <a16:creationId xmlns:a16="http://schemas.microsoft.com/office/drawing/2014/main" id="{AC2EC5C4-0D64-4938-9971-1ACE2D042829}"/>
              </a:ext>
            </a:extLst>
          </p:cNvPr>
          <p:cNvSpPr txBox="1">
            <a:spLocks/>
          </p:cNvSpPr>
          <p:nvPr/>
        </p:nvSpPr>
        <p:spPr>
          <a:xfrm>
            <a:off x="830690" y="3524465"/>
            <a:ext cx="10515600" cy="5703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Inventions</a:t>
            </a:r>
          </a:p>
        </p:txBody>
      </p:sp>
      <p:sp>
        <p:nvSpPr>
          <p:cNvPr id="9" name="Content Placeholder 2">
            <a:extLst>
              <a:ext uri="{FF2B5EF4-FFF2-40B4-BE49-F238E27FC236}">
                <a16:creationId xmlns:a16="http://schemas.microsoft.com/office/drawing/2014/main" id="{385D9F50-750D-44E1-A562-B3AFE41550DE}"/>
              </a:ext>
            </a:extLst>
          </p:cNvPr>
          <p:cNvSpPr txBox="1">
            <a:spLocks/>
          </p:cNvSpPr>
          <p:nvPr/>
        </p:nvSpPr>
        <p:spPr>
          <a:xfrm>
            <a:off x="830690" y="4129723"/>
            <a:ext cx="10515600" cy="5703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Logos, symbols, and sounds</a:t>
            </a:r>
          </a:p>
        </p:txBody>
      </p:sp>
      <p:sp>
        <p:nvSpPr>
          <p:cNvPr id="10" name="Content Placeholder 2">
            <a:extLst>
              <a:ext uri="{FF2B5EF4-FFF2-40B4-BE49-F238E27FC236}">
                <a16:creationId xmlns:a16="http://schemas.microsoft.com/office/drawing/2014/main" id="{84752DDC-E666-4B1C-9A84-09A7E7CC5AE9}"/>
              </a:ext>
            </a:extLst>
          </p:cNvPr>
          <p:cNvSpPr txBox="1">
            <a:spLocks/>
          </p:cNvSpPr>
          <p:nvPr/>
        </p:nvSpPr>
        <p:spPr>
          <a:xfrm>
            <a:off x="830690" y="4700057"/>
            <a:ext cx="10515600" cy="5703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Trade secrets</a:t>
            </a:r>
          </a:p>
        </p:txBody>
      </p:sp>
    </p:spTree>
    <p:extLst>
      <p:ext uri="{BB962C8B-B14F-4D97-AF65-F5344CB8AC3E}">
        <p14:creationId xmlns:p14="http://schemas.microsoft.com/office/powerpoint/2010/main" val="156400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63747-C5F8-5B44-B2C0-BF936E137CB0}"/>
              </a:ext>
            </a:extLst>
          </p:cNvPr>
          <p:cNvSpPr>
            <a:spLocks noGrp="1"/>
          </p:cNvSpPr>
          <p:nvPr>
            <p:ph type="title"/>
          </p:nvPr>
        </p:nvSpPr>
        <p:spPr/>
        <p:txBody>
          <a:bodyPr/>
          <a:lstStyle/>
          <a:p>
            <a:r>
              <a:rPr lang="en-US" dirty="0"/>
              <a:t>Copyright vs. Other Intellectual Property Protections</a:t>
            </a:r>
          </a:p>
        </p:txBody>
      </p:sp>
      <p:sp>
        <p:nvSpPr>
          <p:cNvPr id="3" name="Content Placeholder 2">
            <a:extLst>
              <a:ext uri="{FF2B5EF4-FFF2-40B4-BE49-F238E27FC236}">
                <a16:creationId xmlns:a16="http://schemas.microsoft.com/office/drawing/2014/main" id="{23182C76-6C00-814B-BA6D-5DDF17E5F6E6}"/>
              </a:ext>
            </a:extLst>
          </p:cNvPr>
          <p:cNvSpPr>
            <a:spLocks noGrp="1"/>
          </p:cNvSpPr>
          <p:nvPr>
            <p:ph idx="1"/>
          </p:nvPr>
        </p:nvSpPr>
        <p:spPr>
          <a:xfrm>
            <a:off x="741218" y="1791275"/>
            <a:ext cx="10515600" cy="543502"/>
          </a:xfrm>
        </p:spPr>
        <p:txBody>
          <a:bodyPr/>
          <a:lstStyle/>
          <a:p>
            <a:r>
              <a:rPr lang="en-US" dirty="0"/>
              <a:t>Patent Law – inventions and designs</a:t>
            </a:r>
          </a:p>
        </p:txBody>
      </p:sp>
      <p:sp>
        <p:nvSpPr>
          <p:cNvPr id="4" name="Footer Placeholder 3">
            <a:extLst>
              <a:ext uri="{FF2B5EF4-FFF2-40B4-BE49-F238E27FC236}">
                <a16:creationId xmlns:a16="http://schemas.microsoft.com/office/drawing/2014/main" id="{4C84C17E-18F9-BA4E-B8CB-89A4D51DD21F}"/>
              </a:ext>
            </a:extLst>
          </p:cNvPr>
          <p:cNvSpPr>
            <a:spLocks noGrp="1"/>
          </p:cNvSpPr>
          <p:nvPr>
            <p:ph type="ftr" sz="quarter" idx="3"/>
          </p:nvPr>
        </p:nvSpPr>
        <p:spPr/>
        <p:txBody>
          <a:bodyPr/>
          <a:lstStyle/>
          <a:p>
            <a:r>
              <a:rPr lang="en-US" dirty="0"/>
              <a:t>Criss Library  </a:t>
            </a:r>
          </a:p>
        </p:txBody>
      </p:sp>
      <p:pic>
        <p:nvPicPr>
          <p:cNvPr id="5" name="Picture 4">
            <a:extLst>
              <a:ext uri="{FF2B5EF4-FFF2-40B4-BE49-F238E27FC236}">
                <a16:creationId xmlns:a16="http://schemas.microsoft.com/office/drawing/2014/main" id="{1DD138BD-1389-4752-9375-DF4F34238F23}"/>
              </a:ext>
            </a:extLst>
          </p:cNvPr>
          <p:cNvPicPr>
            <a:picLocks noChangeAspect="1"/>
          </p:cNvPicPr>
          <p:nvPr/>
        </p:nvPicPr>
        <p:blipFill>
          <a:blip r:embed="rId3"/>
          <a:stretch>
            <a:fillRect/>
          </a:stretch>
        </p:blipFill>
        <p:spPr>
          <a:xfrm>
            <a:off x="9467236" y="6345236"/>
            <a:ext cx="838200" cy="295275"/>
          </a:xfrm>
          <a:prstGeom prst="rect">
            <a:avLst/>
          </a:prstGeom>
        </p:spPr>
      </p:pic>
      <p:sp>
        <p:nvSpPr>
          <p:cNvPr id="6" name="Content Placeholder 2">
            <a:extLst>
              <a:ext uri="{FF2B5EF4-FFF2-40B4-BE49-F238E27FC236}">
                <a16:creationId xmlns:a16="http://schemas.microsoft.com/office/drawing/2014/main" id="{99A6E90C-FEAB-436C-8AA1-5C038F892B01}"/>
              </a:ext>
            </a:extLst>
          </p:cNvPr>
          <p:cNvSpPr txBox="1">
            <a:spLocks/>
          </p:cNvSpPr>
          <p:nvPr/>
        </p:nvSpPr>
        <p:spPr>
          <a:xfrm>
            <a:off x="741218" y="2698320"/>
            <a:ext cx="10515600" cy="5435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Trademark Law – Logos, Symbols, Sounds, etc.  </a:t>
            </a:r>
          </a:p>
        </p:txBody>
      </p:sp>
      <p:sp>
        <p:nvSpPr>
          <p:cNvPr id="7" name="Content Placeholder 2">
            <a:extLst>
              <a:ext uri="{FF2B5EF4-FFF2-40B4-BE49-F238E27FC236}">
                <a16:creationId xmlns:a16="http://schemas.microsoft.com/office/drawing/2014/main" id="{D0DB8BE7-BBD6-466A-992D-ADF01FC54144}"/>
              </a:ext>
            </a:extLst>
          </p:cNvPr>
          <p:cNvSpPr txBox="1">
            <a:spLocks/>
          </p:cNvSpPr>
          <p:nvPr/>
        </p:nvSpPr>
        <p:spPr>
          <a:xfrm>
            <a:off x="741218" y="3581405"/>
            <a:ext cx="10515600" cy="5435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Trade Secrets</a:t>
            </a:r>
          </a:p>
        </p:txBody>
      </p:sp>
      <p:sp>
        <p:nvSpPr>
          <p:cNvPr id="8" name="Content Placeholder 2">
            <a:extLst>
              <a:ext uri="{FF2B5EF4-FFF2-40B4-BE49-F238E27FC236}">
                <a16:creationId xmlns:a16="http://schemas.microsoft.com/office/drawing/2014/main" id="{7C809898-4300-446D-86C4-257DBAF97510}"/>
              </a:ext>
            </a:extLst>
          </p:cNvPr>
          <p:cNvSpPr txBox="1">
            <a:spLocks/>
          </p:cNvSpPr>
          <p:nvPr/>
        </p:nvSpPr>
        <p:spPr>
          <a:xfrm>
            <a:off x="741218" y="4412816"/>
            <a:ext cx="10515600" cy="5435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Geographical Indications</a:t>
            </a:r>
          </a:p>
        </p:txBody>
      </p:sp>
    </p:spTree>
    <p:extLst>
      <p:ext uri="{BB962C8B-B14F-4D97-AF65-F5344CB8AC3E}">
        <p14:creationId xmlns:p14="http://schemas.microsoft.com/office/powerpoint/2010/main" val="179807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80">
                                          <p:stCondLst>
                                            <p:cond delay="0"/>
                                          </p:stCondLst>
                                        </p:cTn>
                                        <p:tgtEl>
                                          <p:spTgt spid="7"/>
                                        </p:tgtEl>
                                      </p:cBhvr>
                                    </p:animEffect>
                                    <p:anim calcmode="lin" valueType="num">
                                      <p:cBhvr>
                                        <p:cTn id="4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9" dur="26">
                                          <p:stCondLst>
                                            <p:cond delay="650"/>
                                          </p:stCondLst>
                                        </p:cTn>
                                        <p:tgtEl>
                                          <p:spTgt spid="7"/>
                                        </p:tgtEl>
                                      </p:cBhvr>
                                      <p:to x="100000" y="60000"/>
                                    </p:animScale>
                                    <p:animScale>
                                      <p:cBhvr>
                                        <p:cTn id="50" dur="166" decel="50000">
                                          <p:stCondLst>
                                            <p:cond delay="676"/>
                                          </p:stCondLst>
                                        </p:cTn>
                                        <p:tgtEl>
                                          <p:spTgt spid="7"/>
                                        </p:tgtEl>
                                      </p:cBhvr>
                                      <p:to x="100000" y="100000"/>
                                    </p:animScale>
                                    <p:animScale>
                                      <p:cBhvr>
                                        <p:cTn id="51" dur="26">
                                          <p:stCondLst>
                                            <p:cond delay="1312"/>
                                          </p:stCondLst>
                                        </p:cTn>
                                        <p:tgtEl>
                                          <p:spTgt spid="7"/>
                                        </p:tgtEl>
                                      </p:cBhvr>
                                      <p:to x="100000" y="80000"/>
                                    </p:animScale>
                                    <p:animScale>
                                      <p:cBhvr>
                                        <p:cTn id="52" dur="166" decel="50000">
                                          <p:stCondLst>
                                            <p:cond delay="1338"/>
                                          </p:stCondLst>
                                        </p:cTn>
                                        <p:tgtEl>
                                          <p:spTgt spid="7"/>
                                        </p:tgtEl>
                                      </p:cBhvr>
                                      <p:to x="100000" y="100000"/>
                                    </p:animScale>
                                    <p:animScale>
                                      <p:cBhvr>
                                        <p:cTn id="53" dur="26">
                                          <p:stCondLst>
                                            <p:cond delay="1642"/>
                                          </p:stCondLst>
                                        </p:cTn>
                                        <p:tgtEl>
                                          <p:spTgt spid="7"/>
                                        </p:tgtEl>
                                      </p:cBhvr>
                                      <p:to x="100000" y="90000"/>
                                    </p:animScale>
                                    <p:animScale>
                                      <p:cBhvr>
                                        <p:cTn id="54" dur="166" decel="50000">
                                          <p:stCondLst>
                                            <p:cond delay="1668"/>
                                          </p:stCondLst>
                                        </p:cTn>
                                        <p:tgtEl>
                                          <p:spTgt spid="7"/>
                                        </p:tgtEl>
                                      </p:cBhvr>
                                      <p:to x="100000" y="100000"/>
                                    </p:animScale>
                                    <p:animScale>
                                      <p:cBhvr>
                                        <p:cTn id="55" dur="26">
                                          <p:stCondLst>
                                            <p:cond delay="1808"/>
                                          </p:stCondLst>
                                        </p:cTn>
                                        <p:tgtEl>
                                          <p:spTgt spid="7"/>
                                        </p:tgtEl>
                                      </p:cBhvr>
                                      <p:to x="100000" y="95000"/>
                                    </p:animScale>
                                    <p:animScale>
                                      <p:cBhvr>
                                        <p:cTn id="56" dur="166" decel="50000">
                                          <p:stCondLst>
                                            <p:cond delay="1834"/>
                                          </p:stCondLst>
                                        </p:cTn>
                                        <p:tgtEl>
                                          <p:spTgt spid="7"/>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wipe(down)">
                                      <p:cBhvr>
                                        <p:cTn id="61" dur="580">
                                          <p:stCondLst>
                                            <p:cond delay="0"/>
                                          </p:stCondLst>
                                        </p:cTn>
                                        <p:tgtEl>
                                          <p:spTgt spid="8"/>
                                        </p:tgtEl>
                                      </p:cBhvr>
                                    </p:animEffect>
                                    <p:anim calcmode="lin" valueType="num">
                                      <p:cBhvr>
                                        <p:cTn id="6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7" dur="26">
                                          <p:stCondLst>
                                            <p:cond delay="650"/>
                                          </p:stCondLst>
                                        </p:cTn>
                                        <p:tgtEl>
                                          <p:spTgt spid="8"/>
                                        </p:tgtEl>
                                      </p:cBhvr>
                                      <p:to x="100000" y="60000"/>
                                    </p:animScale>
                                    <p:animScale>
                                      <p:cBhvr>
                                        <p:cTn id="68" dur="166" decel="50000">
                                          <p:stCondLst>
                                            <p:cond delay="676"/>
                                          </p:stCondLst>
                                        </p:cTn>
                                        <p:tgtEl>
                                          <p:spTgt spid="8"/>
                                        </p:tgtEl>
                                      </p:cBhvr>
                                      <p:to x="100000" y="100000"/>
                                    </p:animScale>
                                    <p:animScale>
                                      <p:cBhvr>
                                        <p:cTn id="69" dur="26">
                                          <p:stCondLst>
                                            <p:cond delay="1312"/>
                                          </p:stCondLst>
                                        </p:cTn>
                                        <p:tgtEl>
                                          <p:spTgt spid="8"/>
                                        </p:tgtEl>
                                      </p:cBhvr>
                                      <p:to x="100000" y="80000"/>
                                    </p:animScale>
                                    <p:animScale>
                                      <p:cBhvr>
                                        <p:cTn id="70" dur="166" decel="50000">
                                          <p:stCondLst>
                                            <p:cond delay="1338"/>
                                          </p:stCondLst>
                                        </p:cTn>
                                        <p:tgtEl>
                                          <p:spTgt spid="8"/>
                                        </p:tgtEl>
                                      </p:cBhvr>
                                      <p:to x="100000" y="100000"/>
                                    </p:animScale>
                                    <p:animScale>
                                      <p:cBhvr>
                                        <p:cTn id="71" dur="26">
                                          <p:stCondLst>
                                            <p:cond delay="1642"/>
                                          </p:stCondLst>
                                        </p:cTn>
                                        <p:tgtEl>
                                          <p:spTgt spid="8"/>
                                        </p:tgtEl>
                                      </p:cBhvr>
                                      <p:to x="100000" y="90000"/>
                                    </p:animScale>
                                    <p:animScale>
                                      <p:cBhvr>
                                        <p:cTn id="72" dur="166" decel="50000">
                                          <p:stCondLst>
                                            <p:cond delay="1668"/>
                                          </p:stCondLst>
                                        </p:cTn>
                                        <p:tgtEl>
                                          <p:spTgt spid="8"/>
                                        </p:tgtEl>
                                      </p:cBhvr>
                                      <p:to x="100000" y="100000"/>
                                    </p:animScale>
                                    <p:animScale>
                                      <p:cBhvr>
                                        <p:cTn id="73" dur="26">
                                          <p:stCondLst>
                                            <p:cond delay="1808"/>
                                          </p:stCondLst>
                                        </p:cTn>
                                        <p:tgtEl>
                                          <p:spTgt spid="8"/>
                                        </p:tgtEl>
                                      </p:cBhvr>
                                      <p:to x="100000" y="95000"/>
                                    </p:animScale>
                                    <p:animScale>
                                      <p:cBhvr>
                                        <p:cTn id="74"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63747-C5F8-5B44-B2C0-BF936E137CB0}"/>
              </a:ext>
            </a:extLst>
          </p:cNvPr>
          <p:cNvSpPr>
            <a:spLocks noGrp="1"/>
          </p:cNvSpPr>
          <p:nvPr>
            <p:ph type="title"/>
          </p:nvPr>
        </p:nvSpPr>
        <p:spPr/>
        <p:txBody>
          <a:bodyPr>
            <a:normAutofit/>
          </a:bodyPr>
          <a:lstStyle/>
          <a:p>
            <a:r>
              <a:rPr lang="en-US" sz="3500" dirty="0"/>
              <a:t>How does a person receive copyright protection</a:t>
            </a:r>
          </a:p>
        </p:txBody>
      </p:sp>
      <p:sp>
        <p:nvSpPr>
          <p:cNvPr id="3" name="Content Placeholder 2">
            <a:extLst>
              <a:ext uri="{FF2B5EF4-FFF2-40B4-BE49-F238E27FC236}">
                <a16:creationId xmlns:a16="http://schemas.microsoft.com/office/drawing/2014/main" id="{23182C76-6C00-814B-BA6D-5DDF17E5F6E6}"/>
              </a:ext>
            </a:extLst>
          </p:cNvPr>
          <p:cNvSpPr>
            <a:spLocks noGrp="1"/>
          </p:cNvSpPr>
          <p:nvPr>
            <p:ph idx="1"/>
          </p:nvPr>
        </p:nvSpPr>
        <p:spPr>
          <a:xfrm>
            <a:off x="838200" y="1825625"/>
            <a:ext cx="10515600" cy="474230"/>
          </a:xfrm>
        </p:spPr>
        <p:txBody>
          <a:bodyPr>
            <a:normAutofit lnSpcReduction="10000"/>
          </a:bodyPr>
          <a:lstStyle/>
          <a:p>
            <a:r>
              <a:rPr lang="en-US" dirty="0"/>
              <a:t>Automatic</a:t>
            </a:r>
          </a:p>
        </p:txBody>
      </p:sp>
      <p:sp>
        <p:nvSpPr>
          <p:cNvPr id="4" name="Footer Placeholder 3">
            <a:extLst>
              <a:ext uri="{FF2B5EF4-FFF2-40B4-BE49-F238E27FC236}">
                <a16:creationId xmlns:a16="http://schemas.microsoft.com/office/drawing/2014/main" id="{4C84C17E-18F9-BA4E-B8CB-89A4D51DD21F}"/>
              </a:ext>
            </a:extLst>
          </p:cNvPr>
          <p:cNvSpPr>
            <a:spLocks noGrp="1"/>
          </p:cNvSpPr>
          <p:nvPr>
            <p:ph type="ftr" sz="quarter" idx="3"/>
          </p:nvPr>
        </p:nvSpPr>
        <p:spPr/>
        <p:txBody>
          <a:bodyPr/>
          <a:lstStyle/>
          <a:p>
            <a:r>
              <a:rPr lang="en-US" dirty="0"/>
              <a:t>Criss Library  </a:t>
            </a:r>
          </a:p>
        </p:txBody>
      </p:sp>
      <p:pic>
        <p:nvPicPr>
          <p:cNvPr id="5" name="Picture 4">
            <a:extLst>
              <a:ext uri="{FF2B5EF4-FFF2-40B4-BE49-F238E27FC236}">
                <a16:creationId xmlns:a16="http://schemas.microsoft.com/office/drawing/2014/main" id="{1DD138BD-1389-4752-9375-DF4F34238F23}"/>
              </a:ext>
            </a:extLst>
          </p:cNvPr>
          <p:cNvPicPr>
            <a:picLocks noChangeAspect="1"/>
          </p:cNvPicPr>
          <p:nvPr/>
        </p:nvPicPr>
        <p:blipFill>
          <a:blip r:embed="rId3"/>
          <a:stretch>
            <a:fillRect/>
          </a:stretch>
        </p:blipFill>
        <p:spPr>
          <a:xfrm>
            <a:off x="9467236" y="6345236"/>
            <a:ext cx="838200" cy="295275"/>
          </a:xfrm>
          <a:prstGeom prst="rect">
            <a:avLst/>
          </a:prstGeom>
        </p:spPr>
      </p:pic>
      <p:sp>
        <p:nvSpPr>
          <p:cNvPr id="6" name="Content Placeholder 2">
            <a:extLst>
              <a:ext uri="{FF2B5EF4-FFF2-40B4-BE49-F238E27FC236}">
                <a16:creationId xmlns:a16="http://schemas.microsoft.com/office/drawing/2014/main" id="{9F1AEA4F-0978-4FE7-856E-43A5B77F2FF0}"/>
              </a:ext>
            </a:extLst>
          </p:cNvPr>
          <p:cNvSpPr txBox="1">
            <a:spLocks/>
          </p:cNvSpPr>
          <p:nvPr/>
        </p:nvSpPr>
        <p:spPr>
          <a:xfrm>
            <a:off x="838200" y="2615334"/>
            <a:ext cx="10515600" cy="47423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Tangible medium</a:t>
            </a:r>
          </a:p>
        </p:txBody>
      </p:sp>
      <p:sp>
        <p:nvSpPr>
          <p:cNvPr id="7" name="Content Placeholder 2">
            <a:extLst>
              <a:ext uri="{FF2B5EF4-FFF2-40B4-BE49-F238E27FC236}">
                <a16:creationId xmlns:a16="http://schemas.microsoft.com/office/drawing/2014/main" id="{586D5A1D-E818-493D-8D6D-1543E401DAA2}"/>
              </a:ext>
            </a:extLst>
          </p:cNvPr>
          <p:cNvSpPr txBox="1">
            <a:spLocks/>
          </p:cNvSpPr>
          <p:nvPr/>
        </p:nvSpPr>
        <p:spPr>
          <a:xfrm>
            <a:off x="838200" y="3405043"/>
            <a:ext cx="10515600" cy="47423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Registration optional</a:t>
            </a:r>
          </a:p>
        </p:txBody>
      </p:sp>
    </p:spTree>
    <p:extLst>
      <p:ext uri="{BB962C8B-B14F-4D97-AF65-F5344CB8AC3E}">
        <p14:creationId xmlns:p14="http://schemas.microsoft.com/office/powerpoint/2010/main" val="175866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63747-C5F8-5B44-B2C0-BF936E137CB0}"/>
              </a:ext>
            </a:extLst>
          </p:cNvPr>
          <p:cNvSpPr>
            <a:spLocks noGrp="1"/>
          </p:cNvSpPr>
          <p:nvPr>
            <p:ph type="title"/>
          </p:nvPr>
        </p:nvSpPr>
        <p:spPr/>
        <p:txBody>
          <a:bodyPr>
            <a:normAutofit/>
          </a:bodyPr>
          <a:lstStyle/>
          <a:p>
            <a:r>
              <a:rPr lang="en-US" sz="4400" dirty="0"/>
              <a:t>Public Domain</a:t>
            </a:r>
          </a:p>
        </p:txBody>
      </p:sp>
      <p:sp>
        <p:nvSpPr>
          <p:cNvPr id="3" name="Content Placeholder 2">
            <a:extLst>
              <a:ext uri="{FF2B5EF4-FFF2-40B4-BE49-F238E27FC236}">
                <a16:creationId xmlns:a16="http://schemas.microsoft.com/office/drawing/2014/main" id="{23182C76-6C00-814B-BA6D-5DDF17E5F6E6}"/>
              </a:ext>
            </a:extLst>
          </p:cNvPr>
          <p:cNvSpPr>
            <a:spLocks noGrp="1"/>
          </p:cNvSpPr>
          <p:nvPr>
            <p:ph idx="1"/>
          </p:nvPr>
        </p:nvSpPr>
        <p:spPr>
          <a:xfrm>
            <a:off x="2334491" y="3507507"/>
            <a:ext cx="10515600" cy="474230"/>
          </a:xfrm>
        </p:spPr>
        <p:txBody>
          <a:bodyPr>
            <a:normAutofit lnSpcReduction="10000"/>
          </a:bodyPr>
          <a:lstStyle/>
          <a:p>
            <a:r>
              <a:rPr lang="en-US" dirty="0"/>
              <a:t>Never entitled to copyright </a:t>
            </a:r>
          </a:p>
        </p:txBody>
      </p:sp>
      <p:sp>
        <p:nvSpPr>
          <p:cNvPr id="4" name="Footer Placeholder 3">
            <a:extLst>
              <a:ext uri="{FF2B5EF4-FFF2-40B4-BE49-F238E27FC236}">
                <a16:creationId xmlns:a16="http://schemas.microsoft.com/office/drawing/2014/main" id="{4C84C17E-18F9-BA4E-B8CB-89A4D51DD21F}"/>
              </a:ext>
            </a:extLst>
          </p:cNvPr>
          <p:cNvSpPr>
            <a:spLocks noGrp="1"/>
          </p:cNvSpPr>
          <p:nvPr>
            <p:ph type="ftr" sz="quarter" idx="3"/>
          </p:nvPr>
        </p:nvSpPr>
        <p:spPr/>
        <p:txBody>
          <a:bodyPr/>
          <a:lstStyle/>
          <a:p>
            <a:r>
              <a:rPr lang="en-US" dirty="0"/>
              <a:t>Criss Library  </a:t>
            </a:r>
          </a:p>
        </p:txBody>
      </p:sp>
      <p:pic>
        <p:nvPicPr>
          <p:cNvPr id="5" name="Picture 4">
            <a:extLst>
              <a:ext uri="{FF2B5EF4-FFF2-40B4-BE49-F238E27FC236}">
                <a16:creationId xmlns:a16="http://schemas.microsoft.com/office/drawing/2014/main" id="{1DD138BD-1389-4752-9375-DF4F34238F23}"/>
              </a:ext>
            </a:extLst>
          </p:cNvPr>
          <p:cNvPicPr>
            <a:picLocks noChangeAspect="1"/>
          </p:cNvPicPr>
          <p:nvPr/>
        </p:nvPicPr>
        <p:blipFill>
          <a:blip r:embed="rId3"/>
          <a:stretch>
            <a:fillRect/>
          </a:stretch>
        </p:blipFill>
        <p:spPr>
          <a:xfrm>
            <a:off x="9467236" y="6345236"/>
            <a:ext cx="838200" cy="295275"/>
          </a:xfrm>
          <a:prstGeom prst="rect">
            <a:avLst/>
          </a:prstGeom>
        </p:spPr>
      </p:pic>
      <p:sp>
        <p:nvSpPr>
          <p:cNvPr id="6" name="Content Placeholder 2">
            <a:extLst>
              <a:ext uri="{FF2B5EF4-FFF2-40B4-BE49-F238E27FC236}">
                <a16:creationId xmlns:a16="http://schemas.microsoft.com/office/drawing/2014/main" id="{42FBDC5B-AAFA-4C95-B59B-197A277ED063}"/>
              </a:ext>
            </a:extLst>
          </p:cNvPr>
          <p:cNvSpPr txBox="1">
            <a:spLocks/>
          </p:cNvSpPr>
          <p:nvPr/>
        </p:nvSpPr>
        <p:spPr>
          <a:xfrm>
            <a:off x="838200" y="2480540"/>
            <a:ext cx="10515600" cy="47423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Works enter when:</a:t>
            </a:r>
          </a:p>
        </p:txBody>
      </p:sp>
      <p:sp>
        <p:nvSpPr>
          <p:cNvPr id="7" name="Content Placeholder 2">
            <a:extLst>
              <a:ext uri="{FF2B5EF4-FFF2-40B4-BE49-F238E27FC236}">
                <a16:creationId xmlns:a16="http://schemas.microsoft.com/office/drawing/2014/main" id="{8D42FC89-4484-4742-A9C9-E2EB558CFFC2}"/>
              </a:ext>
            </a:extLst>
          </p:cNvPr>
          <p:cNvSpPr txBox="1">
            <a:spLocks/>
          </p:cNvSpPr>
          <p:nvPr/>
        </p:nvSpPr>
        <p:spPr>
          <a:xfrm>
            <a:off x="2334491" y="2961984"/>
            <a:ext cx="10515600" cy="47423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Copyright expires</a:t>
            </a:r>
          </a:p>
        </p:txBody>
      </p:sp>
      <p:sp>
        <p:nvSpPr>
          <p:cNvPr id="8" name="Content Placeholder 2">
            <a:extLst>
              <a:ext uri="{FF2B5EF4-FFF2-40B4-BE49-F238E27FC236}">
                <a16:creationId xmlns:a16="http://schemas.microsoft.com/office/drawing/2014/main" id="{88DA4383-4FC3-45D4-9708-A7C1C4164C0C}"/>
              </a:ext>
            </a:extLst>
          </p:cNvPr>
          <p:cNvSpPr txBox="1">
            <a:spLocks/>
          </p:cNvSpPr>
          <p:nvPr/>
        </p:nvSpPr>
        <p:spPr>
          <a:xfrm>
            <a:off x="2334491" y="4779346"/>
            <a:ext cx="9344891" cy="9854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Copyright holder failed to comply with formalities to acquire/maintain copyright</a:t>
            </a:r>
          </a:p>
        </p:txBody>
      </p:sp>
      <p:sp>
        <p:nvSpPr>
          <p:cNvPr id="9" name="Content Placeholder 2">
            <a:extLst>
              <a:ext uri="{FF2B5EF4-FFF2-40B4-BE49-F238E27FC236}">
                <a16:creationId xmlns:a16="http://schemas.microsoft.com/office/drawing/2014/main" id="{AD55C6D1-B399-49F7-BA33-B1B610EC223F}"/>
              </a:ext>
            </a:extLst>
          </p:cNvPr>
          <p:cNvSpPr txBox="1">
            <a:spLocks/>
          </p:cNvSpPr>
          <p:nvPr/>
        </p:nvSpPr>
        <p:spPr>
          <a:xfrm>
            <a:off x="2334491" y="4161918"/>
            <a:ext cx="10515600" cy="47423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Copyright holder dedicates the work to the public domain</a:t>
            </a:r>
          </a:p>
        </p:txBody>
      </p:sp>
      <p:sp>
        <p:nvSpPr>
          <p:cNvPr id="10" name="Content Placeholder 2">
            <a:extLst>
              <a:ext uri="{FF2B5EF4-FFF2-40B4-BE49-F238E27FC236}">
                <a16:creationId xmlns:a16="http://schemas.microsoft.com/office/drawing/2014/main" id="{302F10C6-DFA6-49D1-A5D2-A9675AA96647}"/>
              </a:ext>
            </a:extLst>
          </p:cNvPr>
          <p:cNvSpPr txBox="1">
            <a:spLocks/>
          </p:cNvSpPr>
          <p:nvPr/>
        </p:nvSpPr>
        <p:spPr>
          <a:xfrm>
            <a:off x="838200" y="1883785"/>
            <a:ext cx="10515600" cy="474230"/>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Works that are not subject to copyright</a:t>
            </a:r>
          </a:p>
        </p:txBody>
      </p:sp>
    </p:spTree>
    <p:extLst>
      <p:ext uri="{BB962C8B-B14F-4D97-AF65-F5344CB8AC3E}">
        <p14:creationId xmlns:p14="http://schemas.microsoft.com/office/powerpoint/2010/main" val="3693466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 calcmode="lin" valueType="num">
                                      <p:cBhvr additive="base">
                                        <p:cTn id="2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P spid="8" grpId="0"/>
      <p:bldP spid="9" grpId="0"/>
      <p:bldP spid="10" grpId="0"/>
    </p:bldLst>
  </p:timing>
</p:sld>
</file>

<file path=ppt/theme/theme1.xml><?xml version="1.0" encoding="utf-8"?>
<a:theme xmlns:a="http://schemas.openxmlformats.org/drawingml/2006/main" name="Office Theme">
  <a:themeElements>
    <a:clrScheme name="UNOMAHA">
      <a:dk1>
        <a:srgbClr val="000000"/>
      </a:dk1>
      <a:lt1>
        <a:srgbClr val="FFFFFF"/>
      </a:lt1>
      <a:dk2>
        <a:srgbClr val="626568"/>
      </a:dk2>
      <a:lt2>
        <a:srgbClr val="E7E6E6"/>
      </a:lt2>
      <a:accent1>
        <a:srgbClr val="FF0000"/>
      </a:accent1>
      <a:accent2>
        <a:srgbClr val="AB0000"/>
      </a:accent2>
      <a:accent3>
        <a:srgbClr val="6A0000"/>
      </a:accent3>
      <a:accent4>
        <a:srgbClr val="370000"/>
      </a:accent4>
      <a:accent5>
        <a:srgbClr val="000000"/>
      </a:accent5>
      <a:accent6>
        <a:srgbClr val="454545"/>
      </a:accent6>
      <a:hlink>
        <a:srgbClr val="D61920"/>
      </a:hlink>
      <a:folHlink>
        <a:srgbClr val="BCBBB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UNOMAHA">
      <a:dk1>
        <a:srgbClr val="000000"/>
      </a:dk1>
      <a:lt1>
        <a:srgbClr val="FFFFFF"/>
      </a:lt1>
      <a:dk2>
        <a:srgbClr val="626568"/>
      </a:dk2>
      <a:lt2>
        <a:srgbClr val="E7E6E6"/>
      </a:lt2>
      <a:accent1>
        <a:srgbClr val="FF0000"/>
      </a:accent1>
      <a:accent2>
        <a:srgbClr val="AB0000"/>
      </a:accent2>
      <a:accent3>
        <a:srgbClr val="6A0000"/>
      </a:accent3>
      <a:accent4>
        <a:srgbClr val="370000"/>
      </a:accent4>
      <a:accent5>
        <a:srgbClr val="000000"/>
      </a:accent5>
      <a:accent6>
        <a:srgbClr val="454545"/>
      </a:accent6>
      <a:hlink>
        <a:srgbClr val="D61920"/>
      </a:hlink>
      <a:folHlink>
        <a:srgbClr val="BCBBB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UNOMAHA">
      <a:dk1>
        <a:srgbClr val="000000"/>
      </a:dk1>
      <a:lt1>
        <a:srgbClr val="FFFFFF"/>
      </a:lt1>
      <a:dk2>
        <a:srgbClr val="626568"/>
      </a:dk2>
      <a:lt2>
        <a:srgbClr val="E7E6E6"/>
      </a:lt2>
      <a:accent1>
        <a:srgbClr val="FF0000"/>
      </a:accent1>
      <a:accent2>
        <a:srgbClr val="AB0000"/>
      </a:accent2>
      <a:accent3>
        <a:srgbClr val="6A0000"/>
      </a:accent3>
      <a:accent4>
        <a:srgbClr val="370000"/>
      </a:accent4>
      <a:accent5>
        <a:srgbClr val="000000"/>
      </a:accent5>
      <a:accent6>
        <a:srgbClr val="454545"/>
      </a:accent6>
      <a:hlink>
        <a:srgbClr val="D61920"/>
      </a:hlink>
      <a:folHlink>
        <a:srgbClr val="BCBBB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ustom Design">
  <a:themeElements>
    <a:clrScheme name="UNOMAHA">
      <a:dk1>
        <a:srgbClr val="000000"/>
      </a:dk1>
      <a:lt1>
        <a:srgbClr val="FFFFFF"/>
      </a:lt1>
      <a:dk2>
        <a:srgbClr val="626568"/>
      </a:dk2>
      <a:lt2>
        <a:srgbClr val="E7E6E6"/>
      </a:lt2>
      <a:accent1>
        <a:srgbClr val="FF0000"/>
      </a:accent1>
      <a:accent2>
        <a:srgbClr val="AB0000"/>
      </a:accent2>
      <a:accent3>
        <a:srgbClr val="6A0000"/>
      </a:accent3>
      <a:accent4>
        <a:srgbClr val="370000"/>
      </a:accent4>
      <a:accent5>
        <a:srgbClr val="000000"/>
      </a:accent5>
      <a:accent6>
        <a:srgbClr val="454545"/>
      </a:accent6>
      <a:hlink>
        <a:srgbClr val="D61920"/>
      </a:hlink>
      <a:folHlink>
        <a:srgbClr val="BCBBB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3189A6B4154394C8FC370BC813B3E37" ma:contentTypeVersion="13" ma:contentTypeDescription="Create a new document." ma:contentTypeScope="" ma:versionID="4844fc7440052d8fc02e90e68eb5ccd1">
  <xsd:schema xmlns:xsd="http://www.w3.org/2001/XMLSchema" xmlns:xs="http://www.w3.org/2001/XMLSchema" xmlns:p="http://schemas.microsoft.com/office/2006/metadata/properties" xmlns:ns3="e392e287-3dc0-47bd-b8bd-76248c24ef09" xmlns:ns4="f4d09c54-c331-48e9-9a28-88764e69c6f9" targetNamespace="http://schemas.microsoft.com/office/2006/metadata/properties" ma:root="true" ma:fieldsID="eb8801842fb672291ec86c3154186179" ns3:_="" ns4:_="">
    <xsd:import namespace="e392e287-3dc0-47bd-b8bd-76248c24ef09"/>
    <xsd:import namespace="f4d09c54-c331-48e9-9a28-88764e69c6f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LengthInSecond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92e287-3dc0-47bd-b8bd-76248c24ef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4d09c54-c331-48e9-9a28-88764e69c6f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5D4764C-B014-402B-A43D-DBC2DA65A596}">
  <ds:schemaRefs>
    <ds:schemaRef ds:uri="http://schemas.microsoft.com/sharepoint/v3/contenttype/forms"/>
  </ds:schemaRefs>
</ds:datastoreItem>
</file>

<file path=customXml/itemProps2.xml><?xml version="1.0" encoding="utf-8"?>
<ds:datastoreItem xmlns:ds="http://schemas.openxmlformats.org/officeDocument/2006/customXml" ds:itemID="{AEB9B30A-6186-4DB8-8235-2D13FE7981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92e287-3dc0-47bd-b8bd-76248c24ef09"/>
    <ds:schemaRef ds:uri="f4d09c54-c331-48e9-9a28-88764e69c6f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282675A-704E-4AC1-95C4-9CEF05526266}">
  <ds:schemaRefs>
    <ds:schemaRef ds:uri="http://purl.org/dc/dcmitype/"/>
    <ds:schemaRef ds:uri="http://schemas.microsoft.com/office/infopath/2007/PartnerControls"/>
    <ds:schemaRef ds:uri="e392e287-3dc0-47bd-b8bd-76248c24ef09"/>
    <ds:schemaRef ds:uri="http://purl.org/dc/elements/1.1/"/>
    <ds:schemaRef ds:uri="http://schemas.microsoft.com/office/2006/metadata/properties"/>
    <ds:schemaRef ds:uri="f4d09c54-c331-48e9-9a28-88764e69c6f9"/>
    <ds:schemaRef ds:uri="http://schemas.microsoft.com/office/2006/documentManagement/type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1780</TotalTime>
  <Words>2635</Words>
  <Application>Microsoft Office PowerPoint</Application>
  <PresentationFormat>Widescreen</PresentationFormat>
  <Paragraphs>123</Paragraphs>
  <Slides>12</Slides>
  <Notes>12</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12</vt:i4>
      </vt:variant>
    </vt:vector>
  </HeadingPairs>
  <TitlesOfParts>
    <vt:vector size="25" baseType="lpstr">
      <vt:lpstr>Arial</vt:lpstr>
      <vt:lpstr>Blackadder ITC</vt:lpstr>
      <vt:lpstr>Brush Script MT</vt:lpstr>
      <vt:lpstr>Calibri</vt:lpstr>
      <vt:lpstr>Goudy Stout</vt:lpstr>
      <vt:lpstr>Ink Free</vt:lpstr>
      <vt:lpstr>Rockwell Extra Bold</vt:lpstr>
      <vt:lpstr>Showcard Gothic</vt:lpstr>
      <vt:lpstr>Stencil</vt:lpstr>
      <vt:lpstr>Office Theme</vt:lpstr>
      <vt:lpstr>Custom Design</vt:lpstr>
      <vt:lpstr>1_Custom Design</vt:lpstr>
      <vt:lpstr>2_Custom Design</vt:lpstr>
      <vt:lpstr>Copyright</vt:lpstr>
      <vt:lpstr>Presentation Objectives</vt:lpstr>
      <vt:lpstr>General Information on Copyright</vt:lpstr>
      <vt:lpstr>Purpose of Copyright</vt:lpstr>
      <vt:lpstr>What is copyrightable</vt:lpstr>
      <vt:lpstr>What is NOT copyrightable</vt:lpstr>
      <vt:lpstr>Copyright vs. Other Intellectual Property Protections</vt:lpstr>
      <vt:lpstr>How does a person receive copyright protection</vt:lpstr>
      <vt:lpstr>Public Domain</vt:lpstr>
      <vt:lpstr>Exceptions to Copyright</vt:lpstr>
      <vt:lpstr>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Angie Kennedy</dc:creator>
  <cp:lastModifiedBy>Jennie Tobler-Gaston</cp:lastModifiedBy>
  <cp:revision>47</cp:revision>
  <dcterms:created xsi:type="dcterms:W3CDTF">2020-12-03T21:16:42Z</dcterms:created>
  <dcterms:modified xsi:type="dcterms:W3CDTF">2022-10-06T18:56:00Z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0x010100D3189A6B4154394C8FC370BC813B3E37</vt:lpwstr>
  </property>
</Properties>
</file>