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  <p:sldMasterId id="2147483692" r:id="rId7"/>
    <p:sldMasterId id="2147483705" r:id="rId8"/>
    <p:sldMasterId id="2147483717" r:id="rId9"/>
    <p:sldMasterId id="2147483729" r:id="rId10"/>
  </p:sldMasterIdLst>
  <p:notesMasterIdLst>
    <p:notesMasterId r:id="rId35"/>
  </p:notesMasterIdLst>
  <p:sldIdLst>
    <p:sldId id="262" r:id="rId11"/>
    <p:sldId id="286" r:id="rId12"/>
    <p:sldId id="258" r:id="rId13"/>
    <p:sldId id="266" r:id="rId14"/>
    <p:sldId id="267" r:id="rId15"/>
    <p:sldId id="268" r:id="rId16"/>
    <p:sldId id="269" r:id="rId17"/>
    <p:sldId id="273" r:id="rId18"/>
    <p:sldId id="276" r:id="rId19"/>
    <p:sldId id="270" r:id="rId20"/>
    <p:sldId id="271" r:id="rId21"/>
    <p:sldId id="275" r:id="rId22"/>
    <p:sldId id="272" r:id="rId23"/>
    <p:sldId id="274" r:id="rId24"/>
    <p:sldId id="277" r:id="rId25"/>
    <p:sldId id="279" r:id="rId26"/>
    <p:sldId id="278" r:id="rId27"/>
    <p:sldId id="280" r:id="rId28"/>
    <p:sldId id="281" r:id="rId29"/>
    <p:sldId id="282" r:id="rId30"/>
    <p:sldId id="283" r:id="rId31"/>
    <p:sldId id="285" r:id="rId32"/>
    <p:sldId id="284" r:id="rId33"/>
    <p:sldId id="259" r:id="rId34"/>
  </p:sldIdLst>
  <p:sldSz cx="24688800" cy="10972800"/>
  <p:notesSz cx="6858000" cy="9144000"/>
  <p:defaultTextStyle>
    <a:defPPr>
      <a:defRPr lang="en-US"/>
    </a:defPPr>
    <a:lvl1pPr marL="0" algn="l" defTabSz="1711549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1pPr>
    <a:lvl2pPr marL="855774" algn="l" defTabSz="1711549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2pPr>
    <a:lvl3pPr marL="1711549" algn="l" defTabSz="1711549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3pPr>
    <a:lvl4pPr marL="2567324" algn="l" defTabSz="1711549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4pPr>
    <a:lvl5pPr marL="3423098" algn="l" defTabSz="1711549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5pPr>
    <a:lvl6pPr marL="4278873" algn="l" defTabSz="1711549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6pPr>
    <a:lvl7pPr marL="5134647" algn="l" defTabSz="1711549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7pPr>
    <a:lvl8pPr marL="5990422" algn="l" defTabSz="1711549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8pPr>
    <a:lvl9pPr marL="6846198" algn="l" defTabSz="1711549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920"/>
    <a:srgbClr val="EA8B00"/>
    <a:srgbClr val="D1CC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8966B-18F9-9D8A-F883-3C242A4EE0B5}" v="28" dt="2023-10-23T20:06:22.623"/>
    <p1510:client id="{F491278A-4C8A-CC40-4468-E095DD4EF721}" v="62" dt="2023-10-23T20:19:06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Tobler-Gaston" userId="S::jenniegaston@unomaha.edu::459c94b5-bedc-42ee-b4ff-173eba0abadd" providerId="AD" clId="Web-{B568966B-18F9-9D8A-F883-3C242A4EE0B5}"/>
    <pc:docChg chg="addSld delSld modSld sldOrd">
      <pc:chgData name="Jennie Tobler-Gaston" userId="S::jenniegaston@unomaha.edu::459c94b5-bedc-42ee-b4ff-173eba0abadd" providerId="AD" clId="Web-{B568966B-18F9-9D8A-F883-3C242A4EE0B5}" dt="2023-10-23T20:06:20.576" v="14" actId="20577"/>
      <pc:docMkLst>
        <pc:docMk/>
      </pc:docMkLst>
      <pc:sldChg chg="ord">
        <pc:chgData name="Jennie Tobler-Gaston" userId="S::jenniegaston@unomaha.edu::459c94b5-bedc-42ee-b4ff-173eba0abadd" providerId="AD" clId="Web-{B568966B-18F9-9D8A-F883-3C242A4EE0B5}" dt="2023-10-23T20:01:07.893" v="4"/>
        <pc:sldMkLst>
          <pc:docMk/>
          <pc:sldMk cId="2458842362" sldId="270"/>
        </pc:sldMkLst>
      </pc:sldChg>
      <pc:sldChg chg="modSp">
        <pc:chgData name="Jennie Tobler-Gaston" userId="S::jenniegaston@unomaha.edu::459c94b5-bedc-42ee-b4ff-173eba0abadd" providerId="AD" clId="Web-{B568966B-18F9-9D8A-F883-3C242A4EE0B5}" dt="2023-10-23T20:06:20.576" v="14" actId="20577"/>
        <pc:sldMkLst>
          <pc:docMk/>
          <pc:sldMk cId="1313872998" sldId="273"/>
        </pc:sldMkLst>
        <pc:spChg chg="mod">
          <ac:chgData name="Jennie Tobler-Gaston" userId="S::jenniegaston@unomaha.edu::459c94b5-bedc-42ee-b4ff-173eba0abadd" providerId="AD" clId="Web-{B568966B-18F9-9D8A-F883-3C242A4EE0B5}" dt="2023-10-23T20:06:20.576" v="14" actId="20577"/>
          <ac:spMkLst>
            <pc:docMk/>
            <pc:sldMk cId="1313872998" sldId="273"/>
            <ac:spMk id="9" creationId="{2AD0F2E0-6347-4F29-8CBB-ADCCE49068A5}"/>
          </ac:spMkLst>
        </pc:spChg>
      </pc:sldChg>
      <pc:sldChg chg="modSp">
        <pc:chgData name="Jennie Tobler-Gaston" userId="S::jenniegaston@unomaha.edu::459c94b5-bedc-42ee-b4ff-173eba0abadd" providerId="AD" clId="Web-{B568966B-18F9-9D8A-F883-3C242A4EE0B5}" dt="2023-10-23T20:03:26.383" v="6" actId="20577"/>
        <pc:sldMkLst>
          <pc:docMk/>
          <pc:sldMk cId="130179067" sldId="280"/>
        </pc:sldMkLst>
        <pc:spChg chg="mod">
          <ac:chgData name="Jennie Tobler-Gaston" userId="S::jenniegaston@unomaha.edu::459c94b5-bedc-42ee-b4ff-173eba0abadd" providerId="AD" clId="Web-{B568966B-18F9-9D8A-F883-3C242A4EE0B5}" dt="2023-10-23T20:03:26.383" v="6" actId="20577"/>
          <ac:spMkLst>
            <pc:docMk/>
            <pc:sldMk cId="130179067" sldId="280"/>
            <ac:spMk id="8" creationId="{D522A1CC-42F2-F465-1B9E-1FC870328678}"/>
          </ac:spMkLst>
        </pc:spChg>
      </pc:sldChg>
      <pc:sldChg chg="ord">
        <pc:chgData name="Jennie Tobler-Gaston" userId="S::jenniegaston@unomaha.edu::459c94b5-bedc-42ee-b4ff-173eba0abadd" providerId="AD" clId="Web-{B568966B-18F9-9D8A-F883-3C242A4EE0B5}" dt="2023-10-23T20:04:20.150" v="9"/>
        <pc:sldMkLst>
          <pc:docMk/>
          <pc:sldMk cId="4136889390" sldId="285"/>
        </pc:sldMkLst>
      </pc:sldChg>
      <pc:sldChg chg="new del">
        <pc:chgData name="Jennie Tobler-Gaston" userId="S::jenniegaston@unomaha.edu::459c94b5-bedc-42ee-b4ff-173eba0abadd" providerId="AD" clId="Web-{B568966B-18F9-9D8A-F883-3C242A4EE0B5}" dt="2023-10-23T20:00:03.829" v="3"/>
        <pc:sldMkLst>
          <pc:docMk/>
          <pc:sldMk cId="213905808" sldId="287"/>
        </pc:sldMkLst>
      </pc:sldChg>
      <pc:sldChg chg="new del">
        <pc:chgData name="Jennie Tobler-Gaston" userId="S::jenniegaston@unomaha.edu::459c94b5-bedc-42ee-b4ff-173eba0abadd" providerId="AD" clId="Web-{B568966B-18F9-9D8A-F883-3C242A4EE0B5}" dt="2023-10-23T20:03:51.743" v="8"/>
        <pc:sldMkLst>
          <pc:docMk/>
          <pc:sldMk cId="807988711" sldId="287"/>
        </pc:sldMkLst>
      </pc:sldChg>
      <pc:sldChg chg="new del">
        <pc:chgData name="Jennie Tobler-Gaston" userId="S::jenniegaston@unomaha.edu::459c94b5-bedc-42ee-b4ff-173eba0abadd" providerId="AD" clId="Web-{B568966B-18F9-9D8A-F883-3C242A4EE0B5}" dt="2023-10-23T19:58:43.576" v="1"/>
        <pc:sldMkLst>
          <pc:docMk/>
          <pc:sldMk cId="1893148320" sldId="287"/>
        </pc:sldMkLst>
      </pc:sldChg>
    </pc:docChg>
  </pc:docChgLst>
  <pc:docChgLst>
    <pc:chgData name="Jennie Tobler-Gaston" userId="459c94b5-bedc-42ee-b4ff-173eba0abadd" providerId="ADAL" clId="{B01DD63C-46FE-480C-B455-3B5CEB6189F3}"/>
    <pc:docChg chg="custSel modSld">
      <pc:chgData name="Jennie Tobler-Gaston" userId="459c94b5-bedc-42ee-b4ff-173eba0abadd" providerId="ADAL" clId="{B01DD63C-46FE-480C-B455-3B5CEB6189F3}" dt="2023-10-19T19:28:57.085" v="306" actId="403"/>
      <pc:docMkLst>
        <pc:docMk/>
      </pc:docMkLst>
      <pc:sldChg chg="modSp">
        <pc:chgData name="Jennie Tobler-Gaston" userId="459c94b5-bedc-42ee-b4ff-173eba0abadd" providerId="ADAL" clId="{B01DD63C-46FE-480C-B455-3B5CEB6189F3}" dt="2023-10-19T19:15:48" v="73" actId="404"/>
        <pc:sldMkLst>
          <pc:docMk/>
          <pc:sldMk cId="1180971931" sldId="258"/>
        </pc:sldMkLst>
        <pc:spChg chg="mod">
          <ac:chgData name="Jennie Tobler-Gaston" userId="459c94b5-bedc-42ee-b4ff-173eba0abadd" providerId="ADAL" clId="{B01DD63C-46FE-480C-B455-3B5CEB6189F3}" dt="2023-10-19T19:15:48" v="73" actId="404"/>
          <ac:spMkLst>
            <pc:docMk/>
            <pc:sldMk cId="1180971931" sldId="258"/>
            <ac:spMk id="6" creationId="{BEE588FD-2D62-EC42-AB22-82B53D74E706}"/>
          </ac:spMkLst>
        </pc:spChg>
      </pc:sldChg>
      <pc:sldChg chg="modSp">
        <pc:chgData name="Jennie Tobler-Gaston" userId="459c94b5-bedc-42ee-b4ff-173eba0abadd" providerId="ADAL" clId="{B01DD63C-46FE-480C-B455-3B5CEB6189F3}" dt="2023-10-19T19:13:43.519" v="52" actId="1038"/>
        <pc:sldMkLst>
          <pc:docMk/>
          <pc:sldMk cId="203130412" sldId="259"/>
        </pc:sldMkLst>
        <pc:spChg chg="mod">
          <ac:chgData name="Jennie Tobler-Gaston" userId="459c94b5-bedc-42ee-b4ff-173eba0abadd" providerId="ADAL" clId="{B01DD63C-46FE-480C-B455-3B5CEB6189F3}" dt="2023-10-19T19:13:43.519" v="52" actId="1038"/>
          <ac:spMkLst>
            <pc:docMk/>
            <pc:sldMk cId="203130412" sldId="259"/>
            <ac:spMk id="2" creationId="{24D71594-8833-ACE9-5534-94FD22E7BAF5}"/>
          </ac:spMkLst>
        </pc:spChg>
        <pc:picChg chg="mod">
          <ac:chgData name="Jennie Tobler-Gaston" userId="459c94b5-bedc-42ee-b4ff-173eba0abadd" providerId="ADAL" clId="{B01DD63C-46FE-480C-B455-3B5CEB6189F3}" dt="2023-10-19T19:13:43.519" v="52" actId="1038"/>
          <ac:picMkLst>
            <pc:docMk/>
            <pc:sldMk cId="203130412" sldId="259"/>
            <ac:picMk id="3" creationId="{A21AD68A-FA53-B316-A87B-170E972A09D7}"/>
          </ac:picMkLst>
        </pc:picChg>
      </pc:sldChg>
      <pc:sldChg chg="modSp">
        <pc:chgData name="Jennie Tobler-Gaston" userId="459c94b5-bedc-42ee-b4ff-173eba0abadd" providerId="ADAL" clId="{B01DD63C-46FE-480C-B455-3B5CEB6189F3}" dt="2023-10-19T19:15:09.655" v="62" actId="1076"/>
        <pc:sldMkLst>
          <pc:docMk/>
          <pc:sldMk cId="2251819196" sldId="262"/>
        </pc:sldMkLst>
        <pc:spChg chg="mod">
          <ac:chgData name="Jennie Tobler-Gaston" userId="459c94b5-bedc-42ee-b4ff-173eba0abadd" providerId="ADAL" clId="{B01DD63C-46FE-480C-B455-3B5CEB6189F3}" dt="2023-10-19T19:15:09.655" v="62" actId="1076"/>
          <ac:spMkLst>
            <pc:docMk/>
            <pc:sldMk cId="2251819196" sldId="262"/>
            <ac:spMk id="4" creationId="{0ABBE863-C217-C940-8FFB-F2E0D3029C6C}"/>
          </ac:spMkLst>
        </pc:spChg>
      </pc:sldChg>
      <pc:sldChg chg="addSp delSp modSp modAnim">
        <pc:chgData name="Jennie Tobler-Gaston" userId="459c94b5-bedc-42ee-b4ff-173eba0abadd" providerId="ADAL" clId="{B01DD63C-46FE-480C-B455-3B5CEB6189F3}" dt="2023-10-19T19:24:37.036" v="229"/>
        <pc:sldMkLst>
          <pc:docMk/>
          <pc:sldMk cId="1313915128" sldId="266"/>
        </pc:sldMkLst>
        <pc:spChg chg="mod">
          <ac:chgData name="Jennie Tobler-Gaston" userId="459c94b5-bedc-42ee-b4ff-173eba0abadd" providerId="ADAL" clId="{B01DD63C-46FE-480C-B455-3B5CEB6189F3}" dt="2023-10-19T19:17:37.556" v="103" actId="1076"/>
          <ac:spMkLst>
            <pc:docMk/>
            <pc:sldMk cId="1313915128" sldId="266"/>
            <ac:spMk id="6" creationId="{BEE588FD-2D62-EC42-AB22-82B53D74E706}"/>
          </ac:spMkLst>
        </pc:spChg>
        <pc:spChg chg="del mod">
          <ac:chgData name="Jennie Tobler-Gaston" userId="459c94b5-bedc-42ee-b4ff-173eba0abadd" providerId="ADAL" clId="{B01DD63C-46FE-480C-B455-3B5CEB6189F3}" dt="2023-10-19T19:21:08.375" v="170"/>
          <ac:spMkLst>
            <pc:docMk/>
            <pc:sldMk cId="1313915128" sldId="266"/>
            <ac:spMk id="10" creationId="{2F12299B-90EA-47BA-A7BD-1F7249A7F376}"/>
          </ac:spMkLst>
        </pc:spChg>
        <pc:spChg chg="del mod">
          <ac:chgData name="Jennie Tobler-Gaston" userId="459c94b5-bedc-42ee-b4ff-173eba0abadd" providerId="ADAL" clId="{B01DD63C-46FE-480C-B455-3B5CEB6189F3}" dt="2023-10-19T19:20:54.831" v="167"/>
          <ac:spMkLst>
            <pc:docMk/>
            <pc:sldMk cId="1313915128" sldId="266"/>
            <ac:spMk id="11" creationId="{EE016B77-F9D9-4E1D-82E6-3BA520691F51}"/>
          </ac:spMkLst>
        </pc:spChg>
        <pc:spChg chg="del mod">
          <ac:chgData name="Jennie Tobler-Gaston" userId="459c94b5-bedc-42ee-b4ff-173eba0abadd" providerId="ADAL" clId="{B01DD63C-46FE-480C-B455-3B5CEB6189F3}" dt="2023-10-19T19:23:15.071" v="220"/>
          <ac:spMkLst>
            <pc:docMk/>
            <pc:sldMk cId="1313915128" sldId="266"/>
            <ac:spMk id="12" creationId="{B1372E85-A5BB-4EB8-AB72-D37E02B57AF6}"/>
          </ac:spMkLst>
        </pc:spChg>
        <pc:spChg chg="del mod">
          <ac:chgData name="Jennie Tobler-Gaston" userId="459c94b5-bedc-42ee-b4ff-173eba0abadd" providerId="ADAL" clId="{B01DD63C-46FE-480C-B455-3B5CEB6189F3}" dt="2023-10-19T19:22:45.036" v="208"/>
          <ac:spMkLst>
            <pc:docMk/>
            <pc:sldMk cId="1313915128" sldId="266"/>
            <ac:spMk id="13" creationId="{B3CED3BB-1AFE-41F7-9D86-AFF596BB4BFD}"/>
          </ac:spMkLst>
        </pc:spChg>
        <pc:spChg chg="add mod">
          <ac:chgData name="Jennie Tobler-Gaston" userId="459c94b5-bedc-42ee-b4ff-173eba0abadd" providerId="ADAL" clId="{B01DD63C-46FE-480C-B455-3B5CEB6189F3}" dt="2023-10-19T19:21:03.105" v="169" actId="1076"/>
          <ac:spMkLst>
            <pc:docMk/>
            <pc:sldMk cId="1313915128" sldId="266"/>
            <ac:spMk id="14" creationId="{11C290AA-7A72-4824-AFC4-8B7BDAB405E2}"/>
          </ac:spMkLst>
        </pc:spChg>
        <pc:spChg chg="del mod">
          <ac:chgData name="Jennie Tobler-Gaston" userId="459c94b5-bedc-42ee-b4ff-173eba0abadd" providerId="ADAL" clId="{B01DD63C-46FE-480C-B455-3B5CEB6189F3}" dt="2023-10-19T19:21:30.217" v="176"/>
          <ac:spMkLst>
            <pc:docMk/>
            <pc:sldMk cId="1313915128" sldId="266"/>
            <ac:spMk id="15" creationId="{87C6839D-6210-4FC1-9140-E233A2318776}"/>
          </ac:spMkLst>
        </pc:spChg>
        <pc:spChg chg="mod">
          <ac:chgData name="Jennie Tobler-Gaston" userId="459c94b5-bedc-42ee-b4ff-173eba0abadd" providerId="ADAL" clId="{B01DD63C-46FE-480C-B455-3B5CEB6189F3}" dt="2023-10-19T19:17:18.931" v="94" actId="14100"/>
          <ac:spMkLst>
            <pc:docMk/>
            <pc:sldMk cId="1313915128" sldId="266"/>
            <ac:spMk id="16" creationId="{B45F6F60-EA2F-487D-8D9B-2B1BF4951FC4}"/>
          </ac:spMkLst>
        </pc:spChg>
        <pc:spChg chg="del mod">
          <ac:chgData name="Jennie Tobler-Gaston" userId="459c94b5-bedc-42ee-b4ff-173eba0abadd" providerId="ADAL" clId="{B01DD63C-46FE-480C-B455-3B5CEB6189F3}" dt="2023-10-19T19:21:48.515" v="180"/>
          <ac:spMkLst>
            <pc:docMk/>
            <pc:sldMk cId="1313915128" sldId="266"/>
            <ac:spMk id="17" creationId="{DB6F905B-2500-461C-A40A-D918BC16A10C}"/>
          </ac:spMkLst>
        </pc:spChg>
        <pc:spChg chg="add mod">
          <ac:chgData name="Jennie Tobler-Gaston" userId="459c94b5-bedc-42ee-b4ff-173eba0abadd" providerId="ADAL" clId="{B01DD63C-46FE-480C-B455-3B5CEB6189F3}" dt="2023-10-19T19:21:25.959" v="175" actId="14100"/>
          <ac:spMkLst>
            <pc:docMk/>
            <pc:sldMk cId="1313915128" sldId="266"/>
            <ac:spMk id="18" creationId="{F64586E1-DF02-488F-B1D0-8667CF2CE54D}"/>
          </ac:spMkLst>
        </pc:spChg>
        <pc:spChg chg="add mod">
          <ac:chgData name="Jennie Tobler-Gaston" userId="459c94b5-bedc-42ee-b4ff-173eba0abadd" providerId="ADAL" clId="{B01DD63C-46FE-480C-B455-3B5CEB6189F3}" dt="2023-10-19T19:21:40.996" v="179" actId="1076"/>
          <ac:spMkLst>
            <pc:docMk/>
            <pc:sldMk cId="1313915128" sldId="266"/>
            <ac:spMk id="20" creationId="{3862526E-C78F-460A-BF75-16442C5E5FBF}"/>
          </ac:spMkLst>
        </pc:spChg>
        <pc:spChg chg="add mod">
          <ac:chgData name="Jennie Tobler-Gaston" userId="459c94b5-bedc-42ee-b4ff-173eba0abadd" providerId="ADAL" clId="{B01DD63C-46FE-480C-B455-3B5CEB6189F3}" dt="2023-10-19T19:22:37.760" v="207" actId="1036"/>
          <ac:spMkLst>
            <pc:docMk/>
            <pc:sldMk cId="1313915128" sldId="266"/>
            <ac:spMk id="21" creationId="{8F3C6B9E-DE66-4201-9992-F35E9FF915CF}"/>
          </ac:spMkLst>
        </pc:spChg>
        <pc:spChg chg="add mod">
          <ac:chgData name="Jennie Tobler-Gaston" userId="459c94b5-bedc-42ee-b4ff-173eba0abadd" providerId="ADAL" clId="{B01DD63C-46FE-480C-B455-3B5CEB6189F3}" dt="2023-10-19T19:23:12.060" v="219" actId="1038"/>
          <ac:spMkLst>
            <pc:docMk/>
            <pc:sldMk cId="1313915128" sldId="266"/>
            <ac:spMk id="22" creationId="{B2647C16-4E4F-42D4-81D2-92EC8AB8E8E5}"/>
          </ac:spMkLst>
        </pc:spChg>
        <pc:spChg chg="add mod">
          <ac:chgData name="Jennie Tobler-Gaston" userId="459c94b5-bedc-42ee-b4ff-173eba0abadd" providerId="ADAL" clId="{B01DD63C-46FE-480C-B455-3B5CEB6189F3}" dt="2023-10-19T19:23:25.233" v="223" actId="1076"/>
          <ac:spMkLst>
            <pc:docMk/>
            <pc:sldMk cId="1313915128" sldId="266"/>
            <ac:spMk id="23" creationId="{ED21410C-9E1D-4C15-B5E9-BB4DBD767725}"/>
          </ac:spMkLst>
        </pc:spChg>
        <pc:picChg chg="add mod">
          <ac:chgData name="Jennie Tobler-Gaston" userId="459c94b5-bedc-42ee-b4ff-173eba0abadd" providerId="ADAL" clId="{B01DD63C-46FE-480C-B455-3B5CEB6189F3}" dt="2023-10-19T19:22:27.746" v="192" actId="1037"/>
          <ac:picMkLst>
            <pc:docMk/>
            <pc:sldMk cId="1313915128" sldId="266"/>
            <ac:picMk id="2" creationId="{65E823F2-D728-4242-8FE8-5C447E076A52}"/>
          </ac:picMkLst>
        </pc:picChg>
        <pc:picChg chg="del mod">
          <ac:chgData name="Jennie Tobler-Gaston" userId="459c94b5-bedc-42ee-b4ff-173eba0abadd" providerId="ADAL" clId="{B01DD63C-46FE-480C-B455-3B5CEB6189F3}" dt="2023-10-19T19:20:29.118" v="157"/>
          <ac:picMkLst>
            <pc:docMk/>
            <pc:sldMk cId="1313915128" sldId="266"/>
            <ac:picMk id="5" creationId="{694974BE-C71F-4D24-8F0B-81366F6F906E}"/>
          </ac:picMkLst>
        </pc:picChg>
        <pc:picChg chg="del">
          <ac:chgData name="Jennie Tobler-Gaston" userId="459c94b5-bedc-42ee-b4ff-173eba0abadd" providerId="ADAL" clId="{B01DD63C-46FE-480C-B455-3B5CEB6189F3}" dt="2023-10-19T19:19:06.836" v="138" actId="478"/>
          <ac:picMkLst>
            <pc:docMk/>
            <pc:sldMk cId="1313915128" sldId="266"/>
            <ac:picMk id="19" creationId="{C7BB7134-6C70-4C5C-9A70-5E4941523317}"/>
          </ac:picMkLst>
        </pc:picChg>
      </pc:sldChg>
      <pc:sldChg chg="modSp">
        <pc:chgData name="Jennie Tobler-Gaston" userId="459c94b5-bedc-42ee-b4ff-173eba0abadd" providerId="ADAL" clId="{B01DD63C-46FE-480C-B455-3B5CEB6189F3}" dt="2023-10-19T19:28:57.085" v="306" actId="403"/>
        <pc:sldMkLst>
          <pc:docMk/>
          <pc:sldMk cId="39853742" sldId="267"/>
        </pc:sldMkLst>
        <pc:spChg chg="mod">
          <ac:chgData name="Jennie Tobler-Gaston" userId="459c94b5-bedc-42ee-b4ff-173eba0abadd" providerId="ADAL" clId="{B01DD63C-46FE-480C-B455-3B5CEB6189F3}" dt="2023-10-19T19:28:21.495" v="288" actId="14100"/>
          <ac:spMkLst>
            <pc:docMk/>
            <pc:sldMk cId="39853742" sldId="267"/>
            <ac:spMk id="2" creationId="{1636E642-A735-4136-B21E-81ECFE069987}"/>
          </ac:spMkLst>
        </pc:spChg>
        <pc:spChg chg="mod">
          <ac:chgData name="Jennie Tobler-Gaston" userId="459c94b5-bedc-42ee-b4ff-173eba0abadd" providerId="ADAL" clId="{B01DD63C-46FE-480C-B455-3B5CEB6189F3}" dt="2023-10-19T19:26:41.485" v="246" actId="403"/>
          <ac:spMkLst>
            <pc:docMk/>
            <pc:sldMk cId="39853742" sldId="267"/>
            <ac:spMk id="18" creationId="{B941B20B-A165-4361-AB64-00996BCE984B}"/>
          </ac:spMkLst>
        </pc:spChg>
        <pc:spChg chg="mod">
          <ac:chgData name="Jennie Tobler-Gaston" userId="459c94b5-bedc-42ee-b4ff-173eba0abadd" providerId="ADAL" clId="{B01DD63C-46FE-480C-B455-3B5CEB6189F3}" dt="2023-10-19T19:27:12.231" v="260" actId="14100"/>
          <ac:spMkLst>
            <pc:docMk/>
            <pc:sldMk cId="39853742" sldId="267"/>
            <ac:spMk id="20" creationId="{B86786F3-B5C1-4A4A-9C70-EACF467B18F4}"/>
          </ac:spMkLst>
        </pc:spChg>
        <pc:spChg chg="mod">
          <ac:chgData name="Jennie Tobler-Gaston" userId="459c94b5-bedc-42ee-b4ff-173eba0abadd" providerId="ADAL" clId="{B01DD63C-46FE-480C-B455-3B5CEB6189F3}" dt="2023-10-19T19:27:23.679" v="267" actId="403"/>
          <ac:spMkLst>
            <pc:docMk/>
            <pc:sldMk cId="39853742" sldId="267"/>
            <ac:spMk id="21" creationId="{F5BCDE77-159F-4271-9741-1E69C08B62A0}"/>
          </ac:spMkLst>
        </pc:spChg>
        <pc:spChg chg="mod">
          <ac:chgData name="Jennie Tobler-Gaston" userId="459c94b5-bedc-42ee-b4ff-173eba0abadd" providerId="ADAL" clId="{B01DD63C-46FE-480C-B455-3B5CEB6189F3}" dt="2023-10-19T19:27:40.602" v="274" actId="403"/>
          <ac:spMkLst>
            <pc:docMk/>
            <pc:sldMk cId="39853742" sldId="267"/>
            <ac:spMk id="22" creationId="{2C787E5E-5263-4385-864E-ED10133F4D41}"/>
          </ac:spMkLst>
        </pc:spChg>
        <pc:spChg chg="mod">
          <ac:chgData name="Jennie Tobler-Gaston" userId="459c94b5-bedc-42ee-b4ff-173eba0abadd" providerId="ADAL" clId="{B01DD63C-46FE-480C-B455-3B5CEB6189F3}" dt="2023-10-19T19:27:52.838" v="282" actId="403"/>
          <ac:spMkLst>
            <pc:docMk/>
            <pc:sldMk cId="39853742" sldId="267"/>
            <ac:spMk id="23" creationId="{F85ACA30-3ECA-467D-838C-1C46875D8B07}"/>
          </ac:spMkLst>
        </pc:spChg>
        <pc:spChg chg="mod">
          <ac:chgData name="Jennie Tobler-Gaston" userId="459c94b5-bedc-42ee-b4ff-173eba0abadd" providerId="ADAL" clId="{B01DD63C-46FE-480C-B455-3B5CEB6189F3}" dt="2023-10-19T19:28:40.777" v="298" actId="14100"/>
          <ac:spMkLst>
            <pc:docMk/>
            <pc:sldMk cId="39853742" sldId="267"/>
            <ac:spMk id="24" creationId="{5AFFC1B1-E897-4160-AA07-F86C55FDFB4C}"/>
          </ac:spMkLst>
        </pc:spChg>
        <pc:spChg chg="mod">
          <ac:chgData name="Jennie Tobler-Gaston" userId="459c94b5-bedc-42ee-b4ff-173eba0abadd" providerId="ADAL" clId="{B01DD63C-46FE-480C-B455-3B5CEB6189F3}" dt="2023-10-19T19:28:57.085" v="306" actId="403"/>
          <ac:spMkLst>
            <pc:docMk/>
            <pc:sldMk cId="39853742" sldId="267"/>
            <ac:spMk id="25" creationId="{D5C1FCC6-FD9C-4CA1-BE82-587131131892}"/>
          </ac:spMkLst>
        </pc:spChg>
        <pc:picChg chg="mod">
          <ac:chgData name="Jennie Tobler-Gaston" userId="459c94b5-bedc-42ee-b4ff-173eba0abadd" providerId="ADAL" clId="{B01DD63C-46FE-480C-B455-3B5CEB6189F3}" dt="2023-10-19T19:26:57.348" v="255" actId="1035"/>
          <ac:picMkLst>
            <pc:docMk/>
            <pc:sldMk cId="39853742" sldId="267"/>
            <ac:picMk id="4" creationId="{C6C224F6-C21C-4A4B-89DD-C474FEFAD2DD}"/>
          </ac:picMkLst>
        </pc:picChg>
      </pc:sldChg>
      <pc:sldChg chg="modSp">
        <pc:chgData name="Jennie Tobler-Gaston" userId="459c94b5-bedc-42ee-b4ff-173eba0abadd" providerId="ADAL" clId="{B01DD63C-46FE-480C-B455-3B5CEB6189F3}" dt="2023-10-19T19:12:02.531" v="0" actId="207"/>
        <pc:sldMkLst>
          <pc:docMk/>
          <pc:sldMk cId="109089155" sldId="271"/>
        </pc:sldMkLst>
        <pc:spChg chg="mod">
          <ac:chgData name="Jennie Tobler-Gaston" userId="459c94b5-bedc-42ee-b4ff-173eba0abadd" providerId="ADAL" clId="{B01DD63C-46FE-480C-B455-3B5CEB6189F3}" dt="2023-10-19T19:12:02.531" v="0" actId="207"/>
          <ac:spMkLst>
            <pc:docMk/>
            <pc:sldMk cId="109089155" sldId="271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B01DD63C-46FE-480C-B455-3B5CEB6189F3}" dt="2023-10-19T19:12:02.531" v="0" actId="207"/>
          <ac:spMkLst>
            <pc:docMk/>
            <pc:sldMk cId="109089155" sldId="271"/>
            <ac:spMk id="3" creationId="{2F6F1D56-CAC6-0C4D-B800-AB242BDF8C47}"/>
          </ac:spMkLst>
        </pc:spChg>
        <pc:spChg chg="mod">
          <ac:chgData name="Jennie Tobler-Gaston" userId="459c94b5-bedc-42ee-b4ff-173eba0abadd" providerId="ADAL" clId="{B01DD63C-46FE-480C-B455-3B5CEB6189F3}" dt="2023-10-19T19:12:02.531" v="0" actId="207"/>
          <ac:spMkLst>
            <pc:docMk/>
            <pc:sldMk cId="109089155" sldId="271"/>
            <ac:spMk id="5" creationId="{8F713587-087E-FE59-F8A6-29FE04FE677C}"/>
          </ac:spMkLst>
        </pc:spChg>
        <pc:spChg chg="mod">
          <ac:chgData name="Jennie Tobler-Gaston" userId="459c94b5-bedc-42ee-b4ff-173eba0abadd" providerId="ADAL" clId="{B01DD63C-46FE-480C-B455-3B5CEB6189F3}" dt="2023-10-19T19:12:02.531" v="0" actId="207"/>
          <ac:spMkLst>
            <pc:docMk/>
            <pc:sldMk cId="109089155" sldId="271"/>
            <ac:spMk id="8" creationId="{9F93D425-FC92-48D6-8775-82C9978B8F89}"/>
          </ac:spMkLst>
        </pc:spChg>
        <pc:spChg chg="mod">
          <ac:chgData name="Jennie Tobler-Gaston" userId="459c94b5-bedc-42ee-b4ff-173eba0abadd" providerId="ADAL" clId="{B01DD63C-46FE-480C-B455-3B5CEB6189F3}" dt="2023-10-19T19:12:02.531" v="0" actId="207"/>
          <ac:spMkLst>
            <pc:docMk/>
            <pc:sldMk cId="109089155" sldId="271"/>
            <ac:spMk id="9" creationId="{2AD0F2E0-6347-4F29-8CBB-ADCCE49068A5}"/>
          </ac:spMkLst>
        </pc:spChg>
        <pc:spChg chg="mod">
          <ac:chgData name="Jennie Tobler-Gaston" userId="459c94b5-bedc-42ee-b4ff-173eba0abadd" providerId="ADAL" clId="{B01DD63C-46FE-480C-B455-3B5CEB6189F3}" dt="2023-10-19T19:12:02.531" v="0" actId="207"/>
          <ac:spMkLst>
            <pc:docMk/>
            <pc:sldMk cId="109089155" sldId="271"/>
            <ac:spMk id="11" creationId="{75FD297C-43FF-2E05-BFF2-F4671E3ACD68}"/>
          </ac:spMkLst>
        </pc:spChg>
        <pc:spChg chg="mod">
          <ac:chgData name="Jennie Tobler-Gaston" userId="459c94b5-bedc-42ee-b4ff-173eba0abadd" providerId="ADAL" clId="{B01DD63C-46FE-480C-B455-3B5CEB6189F3}" dt="2023-10-19T19:12:02.531" v="0" actId="207"/>
          <ac:spMkLst>
            <pc:docMk/>
            <pc:sldMk cId="109089155" sldId="271"/>
            <ac:spMk id="12" creationId="{E78435A3-F12E-4075-BFB3-D83C083815F5}"/>
          </ac:spMkLst>
        </pc:spChg>
      </pc:sldChg>
      <pc:sldChg chg="modSp">
        <pc:chgData name="Jennie Tobler-Gaston" userId="459c94b5-bedc-42ee-b4ff-173eba0abadd" providerId="ADAL" clId="{B01DD63C-46FE-480C-B455-3B5CEB6189F3}" dt="2023-10-19T19:12:29.296" v="2" actId="207"/>
        <pc:sldMkLst>
          <pc:docMk/>
          <pc:sldMk cId="1342721015" sldId="272"/>
        </pc:sldMkLst>
        <pc:spChg chg="mod">
          <ac:chgData name="Jennie Tobler-Gaston" userId="459c94b5-bedc-42ee-b4ff-173eba0abadd" providerId="ADAL" clId="{B01DD63C-46FE-480C-B455-3B5CEB6189F3}" dt="2023-10-19T19:12:29.296" v="2" actId="207"/>
          <ac:spMkLst>
            <pc:docMk/>
            <pc:sldMk cId="1342721015" sldId="272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B01DD63C-46FE-480C-B455-3B5CEB6189F3}" dt="2023-10-19T19:12:29.296" v="2" actId="207"/>
          <ac:spMkLst>
            <pc:docMk/>
            <pc:sldMk cId="1342721015" sldId="272"/>
            <ac:spMk id="3" creationId="{2F6F1D56-CAC6-0C4D-B800-AB242BDF8C47}"/>
          </ac:spMkLst>
        </pc:spChg>
        <pc:spChg chg="mod">
          <ac:chgData name="Jennie Tobler-Gaston" userId="459c94b5-bedc-42ee-b4ff-173eba0abadd" providerId="ADAL" clId="{B01DD63C-46FE-480C-B455-3B5CEB6189F3}" dt="2023-10-19T19:12:29.296" v="2" actId="207"/>
          <ac:spMkLst>
            <pc:docMk/>
            <pc:sldMk cId="1342721015" sldId="272"/>
            <ac:spMk id="5" creationId="{95626FBC-D926-3F93-FFAC-8C56BE98C84B}"/>
          </ac:spMkLst>
        </pc:spChg>
        <pc:spChg chg="mod">
          <ac:chgData name="Jennie Tobler-Gaston" userId="459c94b5-bedc-42ee-b4ff-173eba0abadd" providerId="ADAL" clId="{B01DD63C-46FE-480C-B455-3B5CEB6189F3}" dt="2023-10-19T19:12:29.296" v="2" actId="207"/>
          <ac:spMkLst>
            <pc:docMk/>
            <pc:sldMk cId="1342721015" sldId="272"/>
            <ac:spMk id="8" creationId="{9F93D425-FC92-48D6-8775-82C9978B8F89}"/>
          </ac:spMkLst>
        </pc:spChg>
        <pc:spChg chg="mod">
          <ac:chgData name="Jennie Tobler-Gaston" userId="459c94b5-bedc-42ee-b4ff-173eba0abadd" providerId="ADAL" clId="{B01DD63C-46FE-480C-B455-3B5CEB6189F3}" dt="2023-10-19T19:12:29.296" v="2" actId="207"/>
          <ac:spMkLst>
            <pc:docMk/>
            <pc:sldMk cId="1342721015" sldId="272"/>
            <ac:spMk id="9" creationId="{2AD0F2E0-6347-4F29-8CBB-ADCCE49068A5}"/>
          </ac:spMkLst>
        </pc:spChg>
        <pc:spChg chg="mod">
          <ac:chgData name="Jennie Tobler-Gaston" userId="459c94b5-bedc-42ee-b4ff-173eba0abadd" providerId="ADAL" clId="{B01DD63C-46FE-480C-B455-3B5CEB6189F3}" dt="2023-10-19T19:12:29.296" v="2" actId="207"/>
          <ac:spMkLst>
            <pc:docMk/>
            <pc:sldMk cId="1342721015" sldId="272"/>
            <ac:spMk id="10" creationId="{8DD2BC02-ACB6-4835-B85A-290B3BB1C3C3}"/>
          </ac:spMkLst>
        </pc:spChg>
        <pc:spChg chg="mod">
          <ac:chgData name="Jennie Tobler-Gaston" userId="459c94b5-bedc-42ee-b4ff-173eba0abadd" providerId="ADAL" clId="{B01DD63C-46FE-480C-B455-3B5CEB6189F3}" dt="2023-10-19T19:12:29.296" v="2" actId="207"/>
          <ac:spMkLst>
            <pc:docMk/>
            <pc:sldMk cId="1342721015" sldId="272"/>
            <ac:spMk id="12" creationId="{E78435A3-F12E-4075-BFB3-D83C083815F5}"/>
          </ac:spMkLst>
        </pc:spChg>
        <pc:spChg chg="mod">
          <ac:chgData name="Jennie Tobler-Gaston" userId="459c94b5-bedc-42ee-b4ff-173eba0abadd" providerId="ADAL" clId="{B01DD63C-46FE-480C-B455-3B5CEB6189F3}" dt="2023-10-19T19:12:29.296" v="2" actId="207"/>
          <ac:spMkLst>
            <pc:docMk/>
            <pc:sldMk cId="1342721015" sldId="272"/>
            <ac:spMk id="14" creationId="{AB5334A9-B956-7A3E-35A3-A030434B5687}"/>
          </ac:spMkLst>
        </pc:spChg>
      </pc:sldChg>
      <pc:sldChg chg="modSp">
        <pc:chgData name="Jennie Tobler-Gaston" userId="459c94b5-bedc-42ee-b4ff-173eba0abadd" providerId="ADAL" clId="{B01DD63C-46FE-480C-B455-3B5CEB6189F3}" dt="2023-10-19T19:12:45.222" v="3" actId="207"/>
        <pc:sldMkLst>
          <pc:docMk/>
          <pc:sldMk cId="2461965155" sldId="274"/>
        </pc:sldMkLst>
        <pc:spChg chg="mod">
          <ac:chgData name="Jennie Tobler-Gaston" userId="459c94b5-bedc-42ee-b4ff-173eba0abadd" providerId="ADAL" clId="{B01DD63C-46FE-480C-B455-3B5CEB6189F3}" dt="2023-10-19T19:12:45.222" v="3" actId="207"/>
          <ac:spMkLst>
            <pc:docMk/>
            <pc:sldMk cId="2461965155" sldId="274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B01DD63C-46FE-480C-B455-3B5CEB6189F3}" dt="2023-10-19T19:12:45.222" v="3" actId="207"/>
          <ac:spMkLst>
            <pc:docMk/>
            <pc:sldMk cId="2461965155" sldId="274"/>
            <ac:spMk id="3" creationId="{2F6F1D56-CAC6-0C4D-B800-AB242BDF8C47}"/>
          </ac:spMkLst>
        </pc:spChg>
        <pc:spChg chg="mod">
          <ac:chgData name="Jennie Tobler-Gaston" userId="459c94b5-bedc-42ee-b4ff-173eba0abadd" providerId="ADAL" clId="{B01DD63C-46FE-480C-B455-3B5CEB6189F3}" dt="2023-10-19T19:12:45.222" v="3" actId="207"/>
          <ac:spMkLst>
            <pc:docMk/>
            <pc:sldMk cId="2461965155" sldId="274"/>
            <ac:spMk id="7" creationId="{04F3980F-453F-D234-AC9E-08A99560A4BC}"/>
          </ac:spMkLst>
        </pc:spChg>
        <pc:spChg chg="mod">
          <ac:chgData name="Jennie Tobler-Gaston" userId="459c94b5-bedc-42ee-b4ff-173eba0abadd" providerId="ADAL" clId="{B01DD63C-46FE-480C-B455-3B5CEB6189F3}" dt="2023-10-19T19:12:45.222" v="3" actId="207"/>
          <ac:spMkLst>
            <pc:docMk/>
            <pc:sldMk cId="2461965155" sldId="274"/>
            <ac:spMk id="8" creationId="{9F93D425-FC92-48D6-8775-82C9978B8F89}"/>
          </ac:spMkLst>
        </pc:spChg>
        <pc:spChg chg="mod">
          <ac:chgData name="Jennie Tobler-Gaston" userId="459c94b5-bedc-42ee-b4ff-173eba0abadd" providerId="ADAL" clId="{B01DD63C-46FE-480C-B455-3B5CEB6189F3}" dt="2023-10-19T19:12:45.222" v="3" actId="207"/>
          <ac:spMkLst>
            <pc:docMk/>
            <pc:sldMk cId="2461965155" sldId="274"/>
            <ac:spMk id="9" creationId="{2AD0F2E0-6347-4F29-8CBB-ADCCE49068A5}"/>
          </ac:spMkLst>
        </pc:spChg>
        <pc:spChg chg="mod">
          <ac:chgData name="Jennie Tobler-Gaston" userId="459c94b5-bedc-42ee-b4ff-173eba0abadd" providerId="ADAL" clId="{B01DD63C-46FE-480C-B455-3B5CEB6189F3}" dt="2023-10-19T19:12:45.222" v="3" actId="207"/>
          <ac:spMkLst>
            <pc:docMk/>
            <pc:sldMk cId="2461965155" sldId="274"/>
            <ac:spMk id="12" creationId="{E78435A3-F12E-4075-BFB3-D83C083815F5}"/>
          </ac:spMkLst>
        </pc:spChg>
        <pc:picChg chg="mod">
          <ac:chgData name="Jennie Tobler-Gaston" userId="459c94b5-bedc-42ee-b4ff-173eba0abadd" providerId="ADAL" clId="{B01DD63C-46FE-480C-B455-3B5CEB6189F3}" dt="2023-10-19T19:12:45.222" v="3" actId="207"/>
          <ac:picMkLst>
            <pc:docMk/>
            <pc:sldMk cId="2461965155" sldId="274"/>
            <ac:picMk id="5" creationId="{27053870-E95B-389B-42A6-078C190B07C6}"/>
          </ac:picMkLst>
        </pc:picChg>
      </pc:sldChg>
      <pc:sldChg chg="modSp">
        <pc:chgData name="Jennie Tobler-Gaston" userId="459c94b5-bedc-42ee-b4ff-173eba0abadd" providerId="ADAL" clId="{B01DD63C-46FE-480C-B455-3B5CEB6189F3}" dt="2023-10-19T19:12:19.881" v="1" actId="207"/>
        <pc:sldMkLst>
          <pc:docMk/>
          <pc:sldMk cId="3696037575" sldId="275"/>
        </pc:sldMkLst>
        <pc:spChg chg="mod">
          <ac:chgData name="Jennie Tobler-Gaston" userId="459c94b5-bedc-42ee-b4ff-173eba0abadd" providerId="ADAL" clId="{B01DD63C-46FE-480C-B455-3B5CEB6189F3}" dt="2023-10-19T19:12:19.881" v="1" actId="207"/>
          <ac:spMkLst>
            <pc:docMk/>
            <pc:sldMk cId="3696037575" sldId="275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B01DD63C-46FE-480C-B455-3B5CEB6189F3}" dt="2023-10-19T19:12:19.881" v="1" actId="207"/>
          <ac:spMkLst>
            <pc:docMk/>
            <pc:sldMk cId="3696037575" sldId="275"/>
            <ac:spMk id="5" creationId="{C42D88D7-995F-8F79-9DE6-C6CCB48E17E1}"/>
          </ac:spMkLst>
        </pc:spChg>
        <pc:spChg chg="mod">
          <ac:chgData name="Jennie Tobler-Gaston" userId="459c94b5-bedc-42ee-b4ff-173eba0abadd" providerId="ADAL" clId="{B01DD63C-46FE-480C-B455-3B5CEB6189F3}" dt="2023-10-19T19:12:19.881" v="1" actId="207"/>
          <ac:spMkLst>
            <pc:docMk/>
            <pc:sldMk cId="3696037575" sldId="275"/>
            <ac:spMk id="8" creationId="{9F93D425-FC92-48D6-8775-82C9978B8F89}"/>
          </ac:spMkLst>
        </pc:spChg>
        <pc:spChg chg="mod">
          <ac:chgData name="Jennie Tobler-Gaston" userId="459c94b5-bedc-42ee-b4ff-173eba0abadd" providerId="ADAL" clId="{B01DD63C-46FE-480C-B455-3B5CEB6189F3}" dt="2023-10-19T19:12:19.881" v="1" actId="207"/>
          <ac:spMkLst>
            <pc:docMk/>
            <pc:sldMk cId="3696037575" sldId="275"/>
            <ac:spMk id="9" creationId="{2AD0F2E0-6347-4F29-8CBB-ADCCE49068A5}"/>
          </ac:spMkLst>
        </pc:spChg>
        <pc:spChg chg="mod">
          <ac:chgData name="Jennie Tobler-Gaston" userId="459c94b5-bedc-42ee-b4ff-173eba0abadd" providerId="ADAL" clId="{B01DD63C-46FE-480C-B455-3B5CEB6189F3}" dt="2023-10-19T19:12:19.881" v="1" actId="207"/>
          <ac:spMkLst>
            <pc:docMk/>
            <pc:sldMk cId="3696037575" sldId="275"/>
            <ac:spMk id="12" creationId="{E78435A3-F12E-4075-BFB3-D83C083815F5}"/>
          </ac:spMkLst>
        </pc:spChg>
        <pc:picChg chg="mod">
          <ac:chgData name="Jennie Tobler-Gaston" userId="459c94b5-bedc-42ee-b4ff-173eba0abadd" providerId="ADAL" clId="{B01DD63C-46FE-480C-B455-3B5CEB6189F3}" dt="2023-10-19T19:12:19.881" v="1" actId="207"/>
          <ac:picMkLst>
            <pc:docMk/>
            <pc:sldMk cId="3696037575" sldId="275"/>
            <ac:picMk id="4" creationId="{8259FEEE-4B8B-F5A3-FE41-60B20B68B696}"/>
          </ac:picMkLst>
        </pc:picChg>
      </pc:sldChg>
      <pc:sldChg chg="modSp">
        <pc:chgData name="Jennie Tobler-Gaston" userId="459c94b5-bedc-42ee-b4ff-173eba0abadd" providerId="ADAL" clId="{B01DD63C-46FE-480C-B455-3B5CEB6189F3}" dt="2023-10-19T19:12:51.393" v="4" actId="207"/>
        <pc:sldMkLst>
          <pc:docMk/>
          <pc:sldMk cId="992664227" sldId="277"/>
        </pc:sldMkLst>
        <pc:spChg chg="mod">
          <ac:chgData name="Jennie Tobler-Gaston" userId="459c94b5-bedc-42ee-b4ff-173eba0abadd" providerId="ADAL" clId="{B01DD63C-46FE-480C-B455-3B5CEB6189F3}" dt="2023-10-19T19:12:51.393" v="4" actId="207"/>
          <ac:spMkLst>
            <pc:docMk/>
            <pc:sldMk cId="992664227" sldId="277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B01DD63C-46FE-480C-B455-3B5CEB6189F3}" dt="2023-10-19T19:12:51.393" v="4" actId="207"/>
          <ac:spMkLst>
            <pc:docMk/>
            <pc:sldMk cId="992664227" sldId="277"/>
            <ac:spMk id="4" creationId="{6F15947A-19E1-FFFB-0DBC-5C66BE04D8EF}"/>
          </ac:spMkLst>
        </pc:spChg>
        <pc:spChg chg="mod">
          <ac:chgData name="Jennie Tobler-Gaston" userId="459c94b5-bedc-42ee-b4ff-173eba0abadd" providerId="ADAL" clId="{B01DD63C-46FE-480C-B455-3B5CEB6189F3}" dt="2023-10-19T19:12:51.393" v="4" actId="207"/>
          <ac:spMkLst>
            <pc:docMk/>
            <pc:sldMk cId="992664227" sldId="277"/>
            <ac:spMk id="7" creationId="{1C3F150D-056F-5020-711D-B26CB93A1D6F}"/>
          </ac:spMkLst>
        </pc:spChg>
        <pc:spChg chg="mod">
          <ac:chgData name="Jennie Tobler-Gaston" userId="459c94b5-bedc-42ee-b4ff-173eba0abadd" providerId="ADAL" clId="{B01DD63C-46FE-480C-B455-3B5CEB6189F3}" dt="2023-10-19T19:12:51.393" v="4" actId="207"/>
          <ac:spMkLst>
            <pc:docMk/>
            <pc:sldMk cId="992664227" sldId="277"/>
            <ac:spMk id="8" creationId="{9F57607C-779A-C69B-0D7D-F0187170B63E}"/>
          </ac:spMkLst>
        </pc:spChg>
        <pc:spChg chg="mod">
          <ac:chgData name="Jennie Tobler-Gaston" userId="459c94b5-bedc-42ee-b4ff-173eba0abadd" providerId="ADAL" clId="{B01DD63C-46FE-480C-B455-3B5CEB6189F3}" dt="2023-10-19T19:12:51.393" v="4" actId="207"/>
          <ac:spMkLst>
            <pc:docMk/>
            <pc:sldMk cId="992664227" sldId="277"/>
            <ac:spMk id="9" creationId="{98A23F1F-514F-B589-8D45-0ACAB2A2BE75}"/>
          </ac:spMkLst>
        </pc:spChg>
        <pc:spChg chg="mod">
          <ac:chgData name="Jennie Tobler-Gaston" userId="459c94b5-bedc-42ee-b4ff-173eba0abadd" providerId="ADAL" clId="{B01DD63C-46FE-480C-B455-3B5CEB6189F3}" dt="2023-10-19T19:12:51.393" v="4" actId="207"/>
          <ac:spMkLst>
            <pc:docMk/>
            <pc:sldMk cId="992664227" sldId="277"/>
            <ac:spMk id="10" creationId="{597A4004-AA7F-D798-628C-382C35FD4B26}"/>
          </ac:spMkLst>
        </pc:spChg>
        <pc:spChg chg="mod">
          <ac:chgData name="Jennie Tobler-Gaston" userId="459c94b5-bedc-42ee-b4ff-173eba0abadd" providerId="ADAL" clId="{B01DD63C-46FE-480C-B455-3B5CEB6189F3}" dt="2023-10-19T19:12:51.393" v="4" actId="207"/>
          <ac:spMkLst>
            <pc:docMk/>
            <pc:sldMk cId="992664227" sldId="277"/>
            <ac:spMk id="12" creationId="{41860D7E-9637-E033-0D34-D7377FE82C02}"/>
          </ac:spMkLst>
        </pc:spChg>
        <pc:spChg chg="mod">
          <ac:chgData name="Jennie Tobler-Gaston" userId="459c94b5-bedc-42ee-b4ff-173eba0abadd" providerId="ADAL" clId="{B01DD63C-46FE-480C-B455-3B5CEB6189F3}" dt="2023-10-19T19:12:51.393" v="4" actId="207"/>
          <ac:spMkLst>
            <pc:docMk/>
            <pc:sldMk cId="992664227" sldId="277"/>
            <ac:spMk id="13" creationId="{6E7E553A-34D7-2B01-38DD-E31CB384C29A}"/>
          </ac:spMkLst>
        </pc:spChg>
        <pc:spChg chg="mod">
          <ac:chgData name="Jennie Tobler-Gaston" userId="459c94b5-bedc-42ee-b4ff-173eba0abadd" providerId="ADAL" clId="{B01DD63C-46FE-480C-B455-3B5CEB6189F3}" dt="2023-10-19T19:12:51.393" v="4" actId="207"/>
          <ac:spMkLst>
            <pc:docMk/>
            <pc:sldMk cId="992664227" sldId="277"/>
            <ac:spMk id="14" creationId="{DA229EFC-1C33-433A-F7DD-90B14DC402F8}"/>
          </ac:spMkLst>
        </pc:spChg>
        <pc:spChg chg="mod">
          <ac:chgData name="Jennie Tobler-Gaston" userId="459c94b5-bedc-42ee-b4ff-173eba0abadd" providerId="ADAL" clId="{B01DD63C-46FE-480C-B455-3B5CEB6189F3}" dt="2023-10-19T19:12:51.393" v="4" actId="207"/>
          <ac:spMkLst>
            <pc:docMk/>
            <pc:sldMk cId="992664227" sldId="277"/>
            <ac:spMk id="15" creationId="{19A95C91-9DCB-7853-0DF9-ECC9508E935B}"/>
          </ac:spMkLst>
        </pc:spChg>
      </pc:sldChg>
      <pc:sldChg chg="modSp">
        <pc:chgData name="Jennie Tobler-Gaston" userId="459c94b5-bedc-42ee-b4ff-173eba0abadd" providerId="ADAL" clId="{B01DD63C-46FE-480C-B455-3B5CEB6189F3}" dt="2023-10-19T19:14:58.248" v="61" actId="207"/>
        <pc:sldMkLst>
          <pc:docMk/>
          <pc:sldMk cId="3634135195" sldId="278"/>
        </pc:sldMkLst>
        <pc:spChg chg="mod">
          <ac:chgData name="Jennie Tobler-Gaston" userId="459c94b5-bedc-42ee-b4ff-173eba0abadd" providerId="ADAL" clId="{B01DD63C-46FE-480C-B455-3B5CEB6189F3}" dt="2023-10-19T19:14:58.248" v="61" actId="207"/>
          <ac:spMkLst>
            <pc:docMk/>
            <pc:sldMk cId="3634135195" sldId="278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B01DD63C-46FE-480C-B455-3B5CEB6189F3}" dt="2023-10-19T19:14:58.248" v="61" actId="207"/>
          <ac:spMkLst>
            <pc:docMk/>
            <pc:sldMk cId="3634135195" sldId="278"/>
            <ac:spMk id="4" creationId="{463958A6-30E3-FF77-7070-6D7DEE2DCF82}"/>
          </ac:spMkLst>
        </pc:spChg>
        <pc:spChg chg="mod">
          <ac:chgData name="Jennie Tobler-Gaston" userId="459c94b5-bedc-42ee-b4ff-173eba0abadd" providerId="ADAL" clId="{B01DD63C-46FE-480C-B455-3B5CEB6189F3}" dt="2023-10-19T19:14:58.248" v="61" actId="207"/>
          <ac:spMkLst>
            <pc:docMk/>
            <pc:sldMk cId="3634135195" sldId="278"/>
            <ac:spMk id="7" creationId="{AF7581EB-8E9C-396F-541E-D4D1FA85D5B9}"/>
          </ac:spMkLst>
        </pc:spChg>
        <pc:spChg chg="mod">
          <ac:chgData name="Jennie Tobler-Gaston" userId="459c94b5-bedc-42ee-b4ff-173eba0abadd" providerId="ADAL" clId="{B01DD63C-46FE-480C-B455-3B5CEB6189F3}" dt="2023-10-19T19:14:58.248" v="61" actId="207"/>
          <ac:spMkLst>
            <pc:docMk/>
            <pc:sldMk cId="3634135195" sldId="278"/>
            <ac:spMk id="8" creationId="{321627B2-D77B-D5D1-9E51-BB18CC91FE3D}"/>
          </ac:spMkLst>
        </pc:spChg>
        <pc:spChg chg="mod">
          <ac:chgData name="Jennie Tobler-Gaston" userId="459c94b5-bedc-42ee-b4ff-173eba0abadd" providerId="ADAL" clId="{B01DD63C-46FE-480C-B455-3B5CEB6189F3}" dt="2023-10-19T19:14:58.248" v="61" actId="207"/>
          <ac:spMkLst>
            <pc:docMk/>
            <pc:sldMk cId="3634135195" sldId="278"/>
            <ac:spMk id="9" creationId="{CC6790CF-7601-2513-74F7-350A98A9E747}"/>
          </ac:spMkLst>
        </pc:spChg>
        <pc:spChg chg="mod">
          <ac:chgData name="Jennie Tobler-Gaston" userId="459c94b5-bedc-42ee-b4ff-173eba0abadd" providerId="ADAL" clId="{B01DD63C-46FE-480C-B455-3B5CEB6189F3}" dt="2023-10-19T19:14:58.248" v="61" actId="207"/>
          <ac:spMkLst>
            <pc:docMk/>
            <pc:sldMk cId="3634135195" sldId="278"/>
            <ac:spMk id="10" creationId="{E69D0170-37F6-416B-E206-BCAB5F71FA7D}"/>
          </ac:spMkLst>
        </pc:spChg>
        <pc:spChg chg="mod">
          <ac:chgData name="Jennie Tobler-Gaston" userId="459c94b5-bedc-42ee-b4ff-173eba0abadd" providerId="ADAL" clId="{B01DD63C-46FE-480C-B455-3B5CEB6189F3}" dt="2023-10-19T19:14:58.248" v="61" actId="207"/>
          <ac:spMkLst>
            <pc:docMk/>
            <pc:sldMk cId="3634135195" sldId="278"/>
            <ac:spMk id="11" creationId="{43948DE6-142E-47C4-DE58-99CF65C4805F}"/>
          </ac:spMkLst>
        </pc:spChg>
        <pc:spChg chg="mod">
          <ac:chgData name="Jennie Tobler-Gaston" userId="459c94b5-bedc-42ee-b4ff-173eba0abadd" providerId="ADAL" clId="{B01DD63C-46FE-480C-B455-3B5CEB6189F3}" dt="2023-10-19T19:14:58.248" v="61" actId="207"/>
          <ac:spMkLst>
            <pc:docMk/>
            <pc:sldMk cId="3634135195" sldId="278"/>
            <ac:spMk id="12" creationId="{F836740B-93CE-1FC9-20E8-B2B29B13CA3C}"/>
          </ac:spMkLst>
        </pc:spChg>
        <pc:spChg chg="mod">
          <ac:chgData name="Jennie Tobler-Gaston" userId="459c94b5-bedc-42ee-b4ff-173eba0abadd" providerId="ADAL" clId="{B01DD63C-46FE-480C-B455-3B5CEB6189F3}" dt="2023-10-19T19:14:58.248" v="61" actId="207"/>
          <ac:spMkLst>
            <pc:docMk/>
            <pc:sldMk cId="3634135195" sldId="278"/>
            <ac:spMk id="13" creationId="{AABBCADA-4E19-F193-9A9C-74C6F11111B8}"/>
          </ac:spMkLst>
        </pc:spChg>
        <pc:spChg chg="mod">
          <ac:chgData name="Jennie Tobler-Gaston" userId="459c94b5-bedc-42ee-b4ff-173eba0abadd" providerId="ADAL" clId="{B01DD63C-46FE-480C-B455-3B5CEB6189F3}" dt="2023-10-19T19:14:58.248" v="61" actId="207"/>
          <ac:spMkLst>
            <pc:docMk/>
            <pc:sldMk cId="3634135195" sldId="278"/>
            <ac:spMk id="14" creationId="{AA5D1BE5-1AB1-7E77-9287-8DCECA516BFE}"/>
          </ac:spMkLst>
        </pc:spChg>
      </pc:sldChg>
      <pc:sldChg chg="modSp">
        <pc:chgData name="Jennie Tobler-Gaston" userId="459c94b5-bedc-42ee-b4ff-173eba0abadd" providerId="ADAL" clId="{B01DD63C-46FE-480C-B455-3B5CEB6189F3}" dt="2023-10-19T19:12:58.507" v="5" actId="207"/>
        <pc:sldMkLst>
          <pc:docMk/>
          <pc:sldMk cId="3663453269" sldId="279"/>
        </pc:sldMkLst>
        <pc:spChg chg="mod">
          <ac:chgData name="Jennie Tobler-Gaston" userId="459c94b5-bedc-42ee-b4ff-173eba0abadd" providerId="ADAL" clId="{B01DD63C-46FE-480C-B455-3B5CEB6189F3}" dt="2023-10-19T19:12:58.507" v="5" actId="207"/>
          <ac:spMkLst>
            <pc:docMk/>
            <pc:sldMk cId="3663453269" sldId="279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B01DD63C-46FE-480C-B455-3B5CEB6189F3}" dt="2023-10-19T19:12:58.507" v="5" actId="207"/>
          <ac:spMkLst>
            <pc:docMk/>
            <pc:sldMk cId="3663453269" sldId="279"/>
            <ac:spMk id="3" creationId="{2F6F1D56-CAC6-0C4D-B800-AB242BDF8C47}"/>
          </ac:spMkLst>
        </pc:spChg>
        <pc:spChg chg="mod">
          <ac:chgData name="Jennie Tobler-Gaston" userId="459c94b5-bedc-42ee-b4ff-173eba0abadd" providerId="ADAL" clId="{B01DD63C-46FE-480C-B455-3B5CEB6189F3}" dt="2023-10-19T19:12:58.507" v="5" actId="207"/>
          <ac:spMkLst>
            <pc:docMk/>
            <pc:sldMk cId="3663453269" sldId="279"/>
            <ac:spMk id="5" creationId="{64A316D3-BD2D-6639-1D95-9EAC397A0CA0}"/>
          </ac:spMkLst>
        </pc:spChg>
        <pc:spChg chg="mod">
          <ac:chgData name="Jennie Tobler-Gaston" userId="459c94b5-bedc-42ee-b4ff-173eba0abadd" providerId="ADAL" clId="{B01DD63C-46FE-480C-B455-3B5CEB6189F3}" dt="2023-10-19T19:12:58.507" v="5" actId="207"/>
          <ac:spMkLst>
            <pc:docMk/>
            <pc:sldMk cId="3663453269" sldId="279"/>
            <ac:spMk id="7" creationId="{8358730A-6D9B-1763-8FD3-3350F523B13A}"/>
          </ac:spMkLst>
        </pc:spChg>
        <pc:spChg chg="mod">
          <ac:chgData name="Jennie Tobler-Gaston" userId="459c94b5-bedc-42ee-b4ff-173eba0abadd" providerId="ADAL" clId="{B01DD63C-46FE-480C-B455-3B5CEB6189F3}" dt="2023-10-19T19:12:58.507" v="5" actId="207"/>
          <ac:spMkLst>
            <pc:docMk/>
            <pc:sldMk cId="3663453269" sldId="279"/>
            <ac:spMk id="8" creationId="{33D7FC40-592C-2AFE-ED95-C3FF80E33EFF}"/>
          </ac:spMkLst>
        </pc:spChg>
        <pc:spChg chg="mod">
          <ac:chgData name="Jennie Tobler-Gaston" userId="459c94b5-bedc-42ee-b4ff-173eba0abadd" providerId="ADAL" clId="{B01DD63C-46FE-480C-B455-3B5CEB6189F3}" dt="2023-10-19T19:12:58.507" v="5" actId="207"/>
          <ac:spMkLst>
            <pc:docMk/>
            <pc:sldMk cId="3663453269" sldId="279"/>
            <ac:spMk id="10" creationId="{F671D046-F6DD-CAC9-9342-12E207A026B0}"/>
          </ac:spMkLst>
        </pc:spChg>
        <pc:spChg chg="mod">
          <ac:chgData name="Jennie Tobler-Gaston" userId="459c94b5-bedc-42ee-b4ff-173eba0abadd" providerId="ADAL" clId="{B01DD63C-46FE-480C-B455-3B5CEB6189F3}" dt="2023-10-19T19:12:58.507" v="5" actId="207"/>
          <ac:spMkLst>
            <pc:docMk/>
            <pc:sldMk cId="3663453269" sldId="279"/>
            <ac:spMk id="12" creationId="{42E6FBE0-4FB1-FB69-9BEA-3CEB1D491777}"/>
          </ac:spMkLst>
        </pc:spChg>
        <pc:spChg chg="mod">
          <ac:chgData name="Jennie Tobler-Gaston" userId="459c94b5-bedc-42ee-b4ff-173eba0abadd" providerId="ADAL" clId="{B01DD63C-46FE-480C-B455-3B5CEB6189F3}" dt="2023-10-19T19:12:58.507" v="5" actId="207"/>
          <ac:spMkLst>
            <pc:docMk/>
            <pc:sldMk cId="3663453269" sldId="279"/>
            <ac:spMk id="14" creationId="{7627626A-9716-D813-BF0D-FA803BED652A}"/>
          </ac:spMkLst>
        </pc:spChg>
      </pc:sldChg>
      <pc:sldChg chg="modSp">
        <pc:chgData name="Jennie Tobler-Gaston" userId="459c94b5-bedc-42ee-b4ff-173eba0abadd" providerId="ADAL" clId="{B01DD63C-46FE-480C-B455-3B5CEB6189F3}" dt="2023-10-19T19:14:51.282" v="60" actId="207"/>
        <pc:sldMkLst>
          <pc:docMk/>
          <pc:sldMk cId="130179067" sldId="280"/>
        </pc:sldMkLst>
        <pc:spChg chg="mod">
          <ac:chgData name="Jennie Tobler-Gaston" userId="459c94b5-bedc-42ee-b4ff-173eba0abadd" providerId="ADAL" clId="{B01DD63C-46FE-480C-B455-3B5CEB6189F3}" dt="2023-10-19T19:14:51.282" v="60" actId="207"/>
          <ac:spMkLst>
            <pc:docMk/>
            <pc:sldMk cId="130179067" sldId="280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B01DD63C-46FE-480C-B455-3B5CEB6189F3}" dt="2023-10-19T19:14:51.282" v="60" actId="207"/>
          <ac:spMkLst>
            <pc:docMk/>
            <pc:sldMk cId="130179067" sldId="280"/>
            <ac:spMk id="7" creationId="{8E258086-D0DC-6835-AD37-D15C064DABB8}"/>
          </ac:spMkLst>
        </pc:spChg>
        <pc:spChg chg="mod">
          <ac:chgData name="Jennie Tobler-Gaston" userId="459c94b5-bedc-42ee-b4ff-173eba0abadd" providerId="ADAL" clId="{B01DD63C-46FE-480C-B455-3B5CEB6189F3}" dt="2023-10-19T19:14:51.282" v="60" actId="207"/>
          <ac:spMkLst>
            <pc:docMk/>
            <pc:sldMk cId="130179067" sldId="280"/>
            <ac:spMk id="8" creationId="{D522A1CC-42F2-F465-1B9E-1FC870328678}"/>
          </ac:spMkLst>
        </pc:spChg>
        <pc:spChg chg="mod">
          <ac:chgData name="Jennie Tobler-Gaston" userId="459c94b5-bedc-42ee-b4ff-173eba0abadd" providerId="ADAL" clId="{B01DD63C-46FE-480C-B455-3B5CEB6189F3}" dt="2023-10-19T19:14:51.282" v="60" actId="207"/>
          <ac:spMkLst>
            <pc:docMk/>
            <pc:sldMk cId="130179067" sldId="280"/>
            <ac:spMk id="9" creationId="{BD28B88F-3602-CDDF-8E5B-AF82E8236E6A}"/>
          </ac:spMkLst>
        </pc:spChg>
        <pc:spChg chg="mod">
          <ac:chgData name="Jennie Tobler-Gaston" userId="459c94b5-bedc-42ee-b4ff-173eba0abadd" providerId="ADAL" clId="{B01DD63C-46FE-480C-B455-3B5CEB6189F3}" dt="2023-10-19T19:14:51.282" v="60" actId="207"/>
          <ac:spMkLst>
            <pc:docMk/>
            <pc:sldMk cId="130179067" sldId="280"/>
            <ac:spMk id="10" creationId="{7F992A20-6D06-3C45-D382-C2CEA474C4A0}"/>
          </ac:spMkLst>
        </pc:spChg>
        <pc:spChg chg="mod">
          <ac:chgData name="Jennie Tobler-Gaston" userId="459c94b5-bedc-42ee-b4ff-173eba0abadd" providerId="ADAL" clId="{B01DD63C-46FE-480C-B455-3B5CEB6189F3}" dt="2023-10-19T19:14:51.282" v="60" actId="207"/>
          <ac:spMkLst>
            <pc:docMk/>
            <pc:sldMk cId="130179067" sldId="280"/>
            <ac:spMk id="11" creationId="{0E6DEE22-F082-5A8F-3673-FF67E6CDC6E1}"/>
          </ac:spMkLst>
        </pc:spChg>
        <pc:spChg chg="mod">
          <ac:chgData name="Jennie Tobler-Gaston" userId="459c94b5-bedc-42ee-b4ff-173eba0abadd" providerId="ADAL" clId="{B01DD63C-46FE-480C-B455-3B5CEB6189F3}" dt="2023-10-19T19:14:51.282" v="60" actId="207"/>
          <ac:spMkLst>
            <pc:docMk/>
            <pc:sldMk cId="130179067" sldId="280"/>
            <ac:spMk id="13" creationId="{2FDB1594-599D-9F5F-807A-694CAE763D0E}"/>
          </ac:spMkLst>
        </pc:spChg>
      </pc:sldChg>
      <pc:sldChg chg="modSp">
        <pc:chgData name="Jennie Tobler-Gaston" userId="459c94b5-bedc-42ee-b4ff-173eba0abadd" providerId="ADAL" clId="{B01DD63C-46FE-480C-B455-3B5CEB6189F3}" dt="2023-10-19T19:14:46.383" v="59" actId="207"/>
        <pc:sldMkLst>
          <pc:docMk/>
          <pc:sldMk cId="3270679272" sldId="282"/>
        </pc:sldMkLst>
        <pc:spChg chg="mod">
          <ac:chgData name="Jennie Tobler-Gaston" userId="459c94b5-bedc-42ee-b4ff-173eba0abadd" providerId="ADAL" clId="{B01DD63C-46FE-480C-B455-3B5CEB6189F3}" dt="2023-10-19T19:14:46.383" v="59" actId="207"/>
          <ac:spMkLst>
            <pc:docMk/>
            <pc:sldMk cId="3270679272" sldId="282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B01DD63C-46FE-480C-B455-3B5CEB6189F3}" dt="2023-10-19T19:14:46.383" v="59" actId="207"/>
          <ac:spMkLst>
            <pc:docMk/>
            <pc:sldMk cId="3270679272" sldId="282"/>
            <ac:spMk id="5" creationId="{AE41603F-54C3-7C56-4A63-548013EA1704}"/>
          </ac:spMkLst>
        </pc:spChg>
        <pc:spChg chg="mod">
          <ac:chgData name="Jennie Tobler-Gaston" userId="459c94b5-bedc-42ee-b4ff-173eba0abadd" providerId="ADAL" clId="{B01DD63C-46FE-480C-B455-3B5CEB6189F3}" dt="2023-10-19T19:14:46.383" v="59" actId="207"/>
          <ac:spMkLst>
            <pc:docMk/>
            <pc:sldMk cId="3270679272" sldId="282"/>
            <ac:spMk id="9" creationId="{15D1EDC8-AB37-6813-7BFA-FCD676404972}"/>
          </ac:spMkLst>
        </pc:spChg>
        <pc:spChg chg="mod">
          <ac:chgData name="Jennie Tobler-Gaston" userId="459c94b5-bedc-42ee-b4ff-173eba0abadd" providerId="ADAL" clId="{B01DD63C-46FE-480C-B455-3B5CEB6189F3}" dt="2023-10-19T19:14:46.383" v="59" actId="207"/>
          <ac:spMkLst>
            <pc:docMk/>
            <pc:sldMk cId="3270679272" sldId="282"/>
            <ac:spMk id="10" creationId="{36175D94-FA35-2D52-5929-56AAA7DD833C}"/>
          </ac:spMkLst>
        </pc:spChg>
        <pc:spChg chg="mod">
          <ac:chgData name="Jennie Tobler-Gaston" userId="459c94b5-bedc-42ee-b4ff-173eba0abadd" providerId="ADAL" clId="{B01DD63C-46FE-480C-B455-3B5CEB6189F3}" dt="2023-10-19T19:14:46.383" v="59" actId="207"/>
          <ac:spMkLst>
            <pc:docMk/>
            <pc:sldMk cId="3270679272" sldId="282"/>
            <ac:spMk id="13" creationId="{6D472BC6-3114-2A18-5C08-B4591B35EACC}"/>
          </ac:spMkLst>
        </pc:spChg>
        <pc:spChg chg="mod">
          <ac:chgData name="Jennie Tobler-Gaston" userId="459c94b5-bedc-42ee-b4ff-173eba0abadd" providerId="ADAL" clId="{B01DD63C-46FE-480C-B455-3B5CEB6189F3}" dt="2023-10-19T19:14:46.383" v="59" actId="207"/>
          <ac:spMkLst>
            <pc:docMk/>
            <pc:sldMk cId="3270679272" sldId="282"/>
            <ac:spMk id="14" creationId="{9006EE7B-7212-087A-F321-18B708451544}"/>
          </ac:spMkLst>
        </pc:spChg>
        <pc:picChg chg="mod">
          <ac:chgData name="Jennie Tobler-Gaston" userId="459c94b5-bedc-42ee-b4ff-173eba0abadd" providerId="ADAL" clId="{B01DD63C-46FE-480C-B455-3B5CEB6189F3}" dt="2023-10-19T19:14:46.383" v="59" actId="207"/>
          <ac:picMkLst>
            <pc:docMk/>
            <pc:sldMk cId="3270679272" sldId="282"/>
            <ac:picMk id="11" creationId="{A9C0ABCC-9653-DC96-73C6-E56E8BC1BFC8}"/>
          </ac:picMkLst>
        </pc:picChg>
        <pc:picChg chg="mod">
          <ac:chgData name="Jennie Tobler-Gaston" userId="459c94b5-bedc-42ee-b4ff-173eba0abadd" providerId="ADAL" clId="{B01DD63C-46FE-480C-B455-3B5CEB6189F3}" dt="2023-10-19T19:14:46.383" v="59" actId="207"/>
          <ac:picMkLst>
            <pc:docMk/>
            <pc:sldMk cId="3270679272" sldId="282"/>
            <ac:picMk id="12" creationId="{7E853308-3284-25E1-6065-8DE62EE22977}"/>
          </ac:picMkLst>
        </pc:picChg>
      </pc:sldChg>
      <pc:sldChg chg="modSp">
        <pc:chgData name="Jennie Tobler-Gaston" userId="459c94b5-bedc-42ee-b4ff-173eba0abadd" providerId="ADAL" clId="{B01DD63C-46FE-480C-B455-3B5CEB6189F3}" dt="2023-10-19T19:14:40.114" v="58" actId="207"/>
        <pc:sldMkLst>
          <pc:docMk/>
          <pc:sldMk cId="4105560148" sldId="283"/>
        </pc:sldMkLst>
        <pc:spChg chg="mod">
          <ac:chgData name="Jennie Tobler-Gaston" userId="459c94b5-bedc-42ee-b4ff-173eba0abadd" providerId="ADAL" clId="{B01DD63C-46FE-480C-B455-3B5CEB6189F3}" dt="2023-10-19T19:14:40.114" v="58" actId="207"/>
          <ac:spMkLst>
            <pc:docMk/>
            <pc:sldMk cId="4105560148" sldId="283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B01DD63C-46FE-480C-B455-3B5CEB6189F3}" dt="2023-10-19T19:14:40.114" v="58" actId="207"/>
          <ac:spMkLst>
            <pc:docMk/>
            <pc:sldMk cId="4105560148" sldId="283"/>
            <ac:spMk id="3" creationId="{2F6F1D56-CAC6-0C4D-B800-AB242BDF8C47}"/>
          </ac:spMkLst>
        </pc:spChg>
        <pc:spChg chg="mod">
          <ac:chgData name="Jennie Tobler-Gaston" userId="459c94b5-bedc-42ee-b4ff-173eba0abadd" providerId="ADAL" clId="{B01DD63C-46FE-480C-B455-3B5CEB6189F3}" dt="2023-10-19T19:14:40.114" v="58" actId="207"/>
          <ac:spMkLst>
            <pc:docMk/>
            <pc:sldMk cId="4105560148" sldId="283"/>
            <ac:spMk id="8" creationId="{7B331132-19E4-55E5-9024-8895A450F63C}"/>
          </ac:spMkLst>
        </pc:spChg>
        <pc:spChg chg="mod">
          <ac:chgData name="Jennie Tobler-Gaston" userId="459c94b5-bedc-42ee-b4ff-173eba0abadd" providerId="ADAL" clId="{B01DD63C-46FE-480C-B455-3B5CEB6189F3}" dt="2023-10-19T19:14:40.114" v="58" actId="207"/>
          <ac:spMkLst>
            <pc:docMk/>
            <pc:sldMk cId="4105560148" sldId="283"/>
            <ac:spMk id="10" creationId="{63B743E7-CD33-F623-6E26-1C089EFB3B1F}"/>
          </ac:spMkLst>
        </pc:spChg>
        <pc:spChg chg="mod">
          <ac:chgData name="Jennie Tobler-Gaston" userId="459c94b5-bedc-42ee-b4ff-173eba0abadd" providerId="ADAL" clId="{B01DD63C-46FE-480C-B455-3B5CEB6189F3}" dt="2023-10-19T19:14:40.114" v="58" actId="207"/>
          <ac:spMkLst>
            <pc:docMk/>
            <pc:sldMk cId="4105560148" sldId="283"/>
            <ac:spMk id="11" creationId="{54D6C43B-1184-E2F1-D989-C6D1CCA426F3}"/>
          </ac:spMkLst>
        </pc:spChg>
        <pc:spChg chg="mod">
          <ac:chgData name="Jennie Tobler-Gaston" userId="459c94b5-bedc-42ee-b4ff-173eba0abadd" providerId="ADAL" clId="{B01DD63C-46FE-480C-B455-3B5CEB6189F3}" dt="2023-10-19T19:14:40.114" v="58" actId="207"/>
          <ac:spMkLst>
            <pc:docMk/>
            <pc:sldMk cId="4105560148" sldId="283"/>
            <ac:spMk id="13" creationId="{A0824C10-8B33-64E9-4B42-CDC0C8EF2E10}"/>
          </ac:spMkLst>
        </pc:spChg>
        <pc:spChg chg="mod">
          <ac:chgData name="Jennie Tobler-Gaston" userId="459c94b5-bedc-42ee-b4ff-173eba0abadd" providerId="ADAL" clId="{B01DD63C-46FE-480C-B455-3B5CEB6189F3}" dt="2023-10-19T19:14:40.114" v="58" actId="207"/>
          <ac:spMkLst>
            <pc:docMk/>
            <pc:sldMk cId="4105560148" sldId="283"/>
            <ac:spMk id="14" creationId="{4D710A55-53FB-2C1C-63B8-FD3B2EFDD19D}"/>
          </ac:spMkLst>
        </pc:spChg>
        <pc:spChg chg="mod">
          <ac:chgData name="Jennie Tobler-Gaston" userId="459c94b5-bedc-42ee-b4ff-173eba0abadd" providerId="ADAL" clId="{B01DD63C-46FE-480C-B455-3B5CEB6189F3}" dt="2023-10-19T19:14:40.114" v="58" actId="207"/>
          <ac:spMkLst>
            <pc:docMk/>
            <pc:sldMk cId="4105560148" sldId="283"/>
            <ac:spMk id="15" creationId="{0ED3043A-A93A-9D50-5F23-189A3D4AB296}"/>
          </ac:spMkLst>
        </pc:spChg>
        <pc:spChg chg="mod">
          <ac:chgData name="Jennie Tobler-Gaston" userId="459c94b5-bedc-42ee-b4ff-173eba0abadd" providerId="ADAL" clId="{B01DD63C-46FE-480C-B455-3B5CEB6189F3}" dt="2023-10-19T19:14:40.114" v="58" actId="207"/>
          <ac:spMkLst>
            <pc:docMk/>
            <pc:sldMk cId="4105560148" sldId="283"/>
            <ac:spMk id="16" creationId="{78E02745-D07C-1097-A6D3-6DF9C83AA324}"/>
          </ac:spMkLst>
        </pc:spChg>
      </pc:sldChg>
      <pc:sldChg chg="modSp">
        <pc:chgData name="Jennie Tobler-Gaston" userId="459c94b5-bedc-42ee-b4ff-173eba0abadd" providerId="ADAL" clId="{B01DD63C-46FE-480C-B455-3B5CEB6189F3}" dt="2023-10-19T19:14:33.563" v="57" actId="207"/>
        <pc:sldMkLst>
          <pc:docMk/>
          <pc:sldMk cId="89894938" sldId="284"/>
        </pc:sldMkLst>
        <pc:spChg chg="mod">
          <ac:chgData name="Jennie Tobler-Gaston" userId="459c94b5-bedc-42ee-b4ff-173eba0abadd" providerId="ADAL" clId="{B01DD63C-46FE-480C-B455-3B5CEB6189F3}" dt="2023-10-19T19:14:33.563" v="57" actId="207"/>
          <ac:spMkLst>
            <pc:docMk/>
            <pc:sldMk cId="89894938" sldId="284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B01DD63C-46FE-480C-B455-3B5CEB6189F3}" dt="2023-10-19T19:14:33.563" v="57" actId="207"/>
          <ac:spMkLst>
            <pc:docMk/>
            <pc:sldMk cId="89894938" sldId="284"/>
            <ac:spMk id="3" creationId="{2F6F1D56-CAC6-0C4D-B800-AB242BDF8C47}"/>
          </ac:spMkLst>
        </pc:spChg>
        <pc:spChg chg="mod">
          <ac:chgData name="Jennie Tobler-Gaston" userId="459c94b5-bedc-42ee-b4ff-173eba0abadd" providerId="ADAL" clId="{B01DD63C-46FE-480C-B455-3B5CEB6189F3}" dt="2023-10-19T19:14:33.563" v="57" actId="207"/>
          <ac:spMkLst>
            <pc:docMk/>
            <pc:sldMk cId="89894938" sldId="284"/>
            <ac:spMk id="5" creationId="{C44200D6-C640-25A6-2723-2B94CC6D324E}"/>
          </ac:spMkLst>
        </pc:spChg>
        <pc:spChg chg="mod">
          <ac:chgData name="Jennie Tobler-Gaston" userId="459c94b5-bedc-42ee-b4ff-173eba0abadd" providerId="ADAL" clId="{B01DD63C-46FE-480C-B455-3B5CEB6189F3}" dt="2023-10-19T19:14:33.563" v="57" actId="207"/>
          <ac:spMkLst>
            <pc:docMk/>
            <pc:sldMk cId="89894938" sldId="284"/>
            <ac:spMk id="8" creationId="{487160FF-4243-AA55-D470-97E7830A16F2}"/>
          </ac:spMkLst>
        </pc:spChg>
        <pc:spChg chg="mod">
          <ac:chgData name="Jennie Tobler-Gaston" userId="459c94b5-bedc-42ee-b4ff-173eba0abadd" providerId="ADAL" clId="{B01DD63C-46FE-480C-B455-3B5CEB6189F3}" dt="2023-10-19T19:14:33.563" v="57" actId="207"/>
          <ac:spMkLst>
            <pc:docMk/>
            <pc:sldMk cId="89894938" sldId="284"/>
            <ac:spMk id="10" creationId="{AA5CB46E-213E-F2FA-F9BC-E832F7745D0C}"/>
          </ac:spMkLst>
        </pc:spChg>
        <pc:spChg chg="mod">
          <ac:chgData name="Jennie Tobler-Gaston" userId="459c94b5-bedc-42ee-b4ff-173eba0abadd" providerId="ADAL" clId="{B01DD63C-46FE-480C-B455-3B5CEB6189F3}" dt="2023-10-19T19:14:33.563" v="57" actId="207"/>
          <ac:spMkLst>
            <pc:docMk/>
            <pc:sldMk cId="89894938" sldId="284"/>
            <ac:spMk id="12" creationId="{E78B9FDE-EB16-DD6B-661F-6A5776F44CD0}"/>
          </ac:spMkLst>
        </pc:spChg>
        <pc:spChg chg="mod">
          <ac:chgData name="Jennie Tobler-Gaston" userId="459c94b5-bedc-42ee-b4ff-173eba0abadd" providerId="ADAL" clId="{B01DD63C-46FE-480C-B455-3B5CEB6189F3}" dt="2023-10-19T19:14:33.563" v="57" actId="207"/>
          <ac:spMkLst>
            <pc:docMk/>
            <pc:sldMk cId="89894938" sldId="284"/>
            <ac:spMk id="16" creationId="{8CEE6881-C902-BB14-7AA6-81C09D0C2EB7}"/>
          </ac:spMkLst>
        </pc:spChg>
      </pc:sldChg>
      <pc:sldChg chg="modSp">
        <pc:chgData name="Jennie Tobler-Gaston" userId="459c94b5-bedc-42ee-b4ff-173eba0abadd" providerId="ADAL" clId="{B01DD63C-46FE-480C-B455-3B5CEB6189F3}" dt="2023-10-19T19:14:14.656" v="56" actId="120"/>
        <pc:sldMkLst>
          <pc:docMk/>
          <pc:sldMk cId="4136889390" sldId="285"/>
        </pc:sldMkLst>
        <pc:spChg chg="mod">
          <ac:chgData name="Jennie Tobler-Gaston" userId="459c94b5-bedc-42ee-b4ff-173eba0abadd" providerId="ADAL" clId="{B01DD63C-46FE-480C-B455-3B5CEB6189F3}" dt="2023-10-19T19:14:14.656" v="56" actId="120"/>
          <ac:spMkLst>
            <pc:docMk/>
            <pc:sldMk cId="4136889390" sldId="285"/>
            <ac:spMk id="5" creationId="{13681539-1509-4203-B8F7-403D98DD0C0F}"/>
          </ac:spMkLst>
        </pc:spChg>
      </pc:sldChg>
      <pc:sldChg chg="modSp">
        <pc:chgData name="Jennie Tobler-Gaston" userId="459c94b5-bedc-42ee-b4ff-173eba0abadd" providerId="ADAL" clId="{B01DD63C-46FE-480C-B455-3B5CEB6189F3}" dt="2023-10-19T19:15:17.063" v="63" actId="1076"/>
        <pc:sldMkLst>
          <pc:docMk/>
          <pc:sldMk cId="2063077770" sldId="286"/>
        </pc:sldMkLst>
        <pc:spChg chg="mod">
          <ac:chgData name="Jennie Tobler-Gaston" userId="459c94b5-bedc-42ee-b4ff-173eba0abadd" providerId="ADAL" clId="{B01DD63C-46FE-480C-B455-3B5CEB6189F3}" dt="2023-10-19T19:15:17.063" v="63" actId="1076"/>
          <ac:spMkLst>
            <pc:docMk/>
            <pc:sldMk cId="2063077770" sldId="286"/>
            <ac:spMk id="2" creationId="{97D77DEE-A39C-1C40-8BB7-06FA3DEC1CF9}"/>
          </ac:spMkLst>
        </pc:spChg>
      </pc:sldChg>
    </pc:docChg>
  </pc:docChgLst>
  <pc:docChgLst>
    <pc:chgData name="Jennie Tobler-Gaston" userId="S::jenniegaston@unomaha.edu::459c94b5-bedc-42ee-b4ff-173eba0abadd" providerId="AD" clId="Web-{F860F2AC-6958-E1A8-6FC1-05CDC5FE3453}"/>
    <pc:docChg chg="mod modSld addMainMaster delMainMaster">
      <pc:chgData name="Jennie Tobler-Gaston" userId="S::jenniegaston@unomaha.edu::459c94b5-bedc-42ee-b4ff-173eba0abadd" providerId="AD" clId="Web-{F860F2AC-6958-E1A8-6FC1-05CDC5FE3453}" dt="2023-10-19T19:38:06.806" v="3"/>
      <pc:docMkLst>
        <pc:docMk/>
      </pc:docMkLst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1180971931" sldId="258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180971931" sldId="258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180971931" sldId="258"/>
            <ac:spMk id="3" creationId="{2F6F1D56-CAC6-0C4D-B800-AB242BDF8C47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180971931" sldId="258"/>
            <ac:spMk id="6" creationId="{BEE588FD-2D62-EC42-AB22-82B53D74E706}"/>
          </ac:spMkLst>
        </pc:spChg>
      </pc:sldChg>
      <pc:sldChg chg="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203130412" sldId="259"/>
        </pc:sldMkLst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2251819196" sldId="262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2251819196" sldId="262"/>
            <ac:spMk id="2" creationId="{97D77DEE-A39C-1C40-8BB7-06FA3DEC1CF9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2251819196" sldId="262"/>
            <ac:spMk id="3" creationId="{E7D5699A-C14A-6C41-B92E-8BB5E4C84D31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2251819196" sldId="262"/>
            <ac:spMk id="4" creationId="{0ABBE863-C217-C940-8FFB-F2E0D3029C6C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2251819196" sldId="262"/>
            <ac:spMk id="6" creationId="{204BE8EA-9E9B-7640-AF1A-AC63B40490F3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1313915128" sldId="266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313915128" sldId="266"/>
            <ac:spMk id="6" creationId="{BEE588FD-2D62-EC42-AB22-82B53D74E706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39853742" sldId="267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39853742" sldId="267"/>
            <ac:spMk id="18" creationId="{B941B20B-A165-4361-AB64-00996BCE984B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2512414009" sldId="268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2512414009" sldId="268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2512414009" sldId="268"/>
            <ac:spMk id="3" creationId="{2F6F1D56-CAC6-0C4D-B800-AB242BDF8C47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2512414009" sldId="268"/>
            <ac:spMk id="21" creationId="{BDE991A7-956F-7DB8-6CB9-5B2EB764F280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3617885004" sldId="269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3617885004" sldId="269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3617885004" sldId="269"/>
            <ac:spMk id="7" creationId="{E2D5757D-B1DC-B0E1-16D6-A709465C6F97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2458842362" sldId="270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2458842362" sldId="270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2458842362" sldId="270"/>
            <ac:spMk id="3" creationId="{2F6F1D56-CAC6-0C4D-B800-AB242BDF8C47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2458842362" sldId="270"/>
            <ac:spMk id="16" creationId="{9044AF88-4414-D2B3-1E93-6F42DA3F9794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109089155" sldId="271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09089155" sldId="271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09089155" sldId="271"/>
            <ac:spMk id="3" creationId="{2F6F1D56-CAC6-0C4D-B800-AB242BDF8C47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09089155" sldId="271"/>
            <ac:spMk id="11" creationId="{75FD297C-43FF-2E05-BFF2-F4671E3ACD68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1342721015" sldId="272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342721015" sldId="272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342721015" sldId="272"/>
            <ac:spMk id="3" creationId="{2F6F1D56-CAC6-0C4D-B800-AB242BDF8C47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342721015" sldId="272"/>
            <ac:spMk id="14" creationId="{AB5334A9-B956-7A3E-35A3-A030434B5687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1313872998" sldId="273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313872998" sldId="273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313872998" sldId="273"/>
            <ac:spMk id="5" creationId="{50259E13-AD5F-EBDD-F7AF-1D15E49DB6F5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2461965155" sldId="274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2461965155" sldId="274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2461965155" sldId="274"/>
            <ac:spMk id="3" creationId="{2F6F1D56-CAC6-0C4D-B800-AB242BDF8C47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2461965155" sldId="274"/>
            <ac:spMk id="7" creationId="{04F3980F-453F-D234-AC9E-08A99560A4BC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3696037575" sldId="275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3696037575" sldId="275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3696037575" sldId="275"/>
            <ac:spMk id="5" creationId="{C42D88D7-995F-8F79-9DE6-C6CCB48E17E1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1790545385" sldId="276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790545385" sldId="276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790545385" sldId="276"/>
            <ac:spMk id="12" creationId="{61B86442-D93B-B61B-4465-E16A98A18F09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992664227" sldId="277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992664227" sldId="277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992664227" sldId="277"/>
            <ac:spMk id="4" creationId="{6F15947A-19E1-FFFB-0DBC-5C66BE04D8EF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3634135195" sldId="278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3634135195" sldId="278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3634135195" sldId="278"/>
            <ac:spMk id="4" creationId="{463958A6-30E3-FF77-7070-6D7DEE2DCF82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3663453269" sldId="279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3663453269" sldId="279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3663453269" sldId="279"/>
            <ac:spMk id="3" creationId="{2F6F1D56-CAC6-0C4D-B800-AB242BDF8C47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3663453269" sldId="279"/>
            <ac:spMk id="7" creationId="{8358730A-6D9B-1763-8FD3-3350F523B13A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130179067" sldId="280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30179067" sldId="280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130179067" sldId="280"/>
            <ac:spMk id="13" creationId="{2FDB1594-599D-9F5F-807A-694CAE763D0E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4198216774" sldId="281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4198216774" sldId="281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4198216774" sldId="281"/>
            <ac:spMk id="12" creationId="{7C45B4BC-2B5B-CEEC-EE55-6EF5A3999DE0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3270679272" sldId="282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3270679272" sldId="282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3270679272" sldId="282"/>
            <ac:spMk id="5" creationId="{AE41603F-54C3-7C56-4A63-548013EA1704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4105560148" sldId="283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4105560148" sldId="283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4105560148" sldId="283"/>
            <ac:spMk id="3" creationId="{2F6F1D56-CAC6-0C4D-B800-AB242BDF8C47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4105560148" sldId="283"/>
            <ac:spMk id="8" creationId="{7B331132-19E4-55E5-9024-8895A450F63C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89894938" sldId="284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89894938" sldId="284"/>
            <ac:spMk id="2" creationId="{BB855743-471F-4649-9683-16A424A1A03A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89894938" sldId="284"/>
            <ac:spMk id="3" creationId="{2F6F1D56-CAC6-0C4D-B800-AB242BDF8C47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89894938" sldId="284"/>
            <ac:spMk id="5" creationId="{C44200D6-C640-25A6-2723-2B94CC6D324E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4136889390" sldId="285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4136889390" sldId="285"/>
            <ac:spMk id="2" creationId="{1E563747-C5F8-5B44-B2C0-BF936E137CB0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4136889390" sldId="285"/>
            <ac:spMk id="3" creationId="{23182C76-6C00-814B-BA6D-5DDF17E5F6E6}"/>
          </ac:spMkLst>
        </pc:spChg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4136889390" sldId="285"/>
            <ac:spMk id="5" creationId="{13681539-1509-4203-B8F7-403D98DD0C0F}"/>
          </ac:spMkLst>
        </pc:spChg>
      </pc:sldChg>
      <pc:sldChg chg="modSp mod modClrScheme chgLayout">
        <pc:chgData name="Jennie Tobler-Gaston" userId="S::jenniegaston@unomaha.edu::459c94b5-bedc-42ee-b4ff-173eba0abadd" providerId="AD" clId="Web-{F860F2AC-6958-E1A8-6FC1-05CDC5FE3453}" dt="2023-10-19T19:38:04.743" v="2"/>
        <pc:sldMkLst>
          <pc:docMk/>
          <pc:sldMk cId="2063077770" sldId="286"/>
        </pc:sldMkLst>
        <pc:spChg chg="mod ord">
          <ac:chgData name="Jennie Tobler-Gaston" userId="S::jenniegaston@unomaha.edu::459c94b5-bedc-42ee-b4ff-173eba0abadd" providerId="AD" clId="Web-{F860F2AC-6958-E1A8-6FC1-05CDC5FE3453}" dt="2023-10-19T19:38:04.743" v="2"/>
          <ac:spMkLst>
            <pc:docMk/>
            <pc:sldMk cId="2063077770" sldId="286"/>
            <ac:spMk id="2" creationId="{97D77DEE-A39C-1C40-8BB7-06FA3DEC1CF9}"/>
          </ac:spMkLst>
        </pc:spChg>
      </pc:sldChg>
      <pc:sldMasterChg chg="add del addSldLayout delSldLayout">
        <pc:chgData name="Jennie Tobler-Gaston" userId="S::jenniegaston@unomaha.edu::459c94b5-bedc-42ee-b4ff-173eba0abadd" providerId="AD" clId="Web-{F860F2AC-6958-E1A8-6FC1-05CDC5FE3453}" dt="2023-10-19T19:38:04.743" v="2"/>
        <pc:sldMasterMkLst>
          <pc:docMk/>
          <pc:sldMasterMk cId="2989755458" sldId="2147483692"/>
        </pc:sldMasterMkLst>
        <pc:sldLayoutChg chg="add del">
          <pc:chgData name="Jennie Tobler-Gaston" userId="S::jenniegaston@unomaha.edu::459c94b5-bedc-42ee-b4ff-173eba0abadd" providerId="AD" clId="Web-{F860F2AC-6958-E1A8-6FC1-05CDC5FE3453}" dt="2023-10-19T19:38:04.743" v="2"/>
          <pc:sldLayoutMkLst>
            <pc:docMk/>
            <pc:sldMasterMk cId="2989755458" sldId="2147483692"/>
            <pc:sldLayoutMk cId="3736842264" sldId="2147483693"/>
          </pc:sldLayoutMkLst>
        </pc:sldLayoutChg>
        <pc:sldLayoutChg chg="add del">
          <pc:chgData name="Jennie Tobler-Gaston" userId="S::jenniegaston@unomaha.edu::459c94b5-bedc-42ee-b4ff-173eba0abadd" providerId="AD" clId="Web-{F860F2AC-6958-E1A8-6FC1-05CDC5FE3453}" dt="2023-10-19T19:38:04.743" v="2"/>
          <pc:sldLayoutMkLst>
            <pc:docMk/>
            <pc:sldMasterMk cId="2989755458" sldId="2147483692"/>
            <pc:sldLayoutMk cId="4248875366" sldId="2147483694"/>
          </pc:sldLayoutMkLst>
        </pc:sldLayoutChg>
        <pc:sldLayoutChg chg="add del">
          <pc:chgData name="Jennie Tobler-Gaston" userId="S::jenniegaston@unomaha.edu::459c94b5-bedc-42ee-b4ff-173eba0abadd" providerId="AD" clId="Web-{F860F2AC-6958-E1A8-6FC1-05CDC5FE3453}" dt="2023-10-19T19:38:04.743" v="2"/>
          <pc:sldLayoutMkLst>
            <pc:docMk/>
            <pc:sldMasterMk cId="2989755458" sldId="2147483692"/>
            <pc:sldLayoutMk cId="3661614167" sldId="2147483695"/>
          </pc:sldLayoutMkLst>
        </pc:sldLayoutChg>
        <pc:sldLayoutChg chg="add del">
          <pc:chgData name="Jennie Tobler-Gaston" userId="S::jenniegaston@unomaha.edu::459c94b5-bedc-42ee-b4ff-173eba0abadd" providerId="AD" clId="Web-{F860F2AC-6958-E1A8-6FC1-05CDC5FE3453}" dt="2023-10-19T19:38:04.743" v="2"/>
          <pc:sldLayoutMkLst>
            <pc:docMk/>
            <pc:sldMasterMk cId="2989755458" sldId="2147483692"/>
            <pc:sldLayoutMk cId="1452515725" sldId="2147483696"/>
          </pc:sldLayoutMkLst>
        </pc:sldLayoutChg>
        <pc:sldLayoutChg chg="add del">
          <pc:chgData name="Jennie Tobler-Gaston" userId="S::jenniegaston@unomaha.edu::459c94b5-bedc-42ee-b4ff-173eba0abadd" providerId="AD" clId="Web-{F860F2AC-6958-E1A8-6FC1-05CDC5FE3453}" dt="2023-10-19T19:38:04.743" v="2"/>
          <pc:sldLayoutMkLst>
            <pc:docMk/>
            <pc:sldMasterMk cId="2989755458" sldId="2147483692"/>
            <pc:sldLayoutMk cId="1198765377" sldId="2147483697"/>
          </pc:sldLayoutMkLst>
        </pc:sldLayoutChg>
        <pc:sldLayoutChg chg="add del">
          <pc:chgData name="Jennie Tobler-Gaston" userId="S::jenniegaston@unomaha.edu::459c94b5-bedc-42ee-b4ff-173eba0abadd" providerId="AD" clId="Web-{F860F2AC-6958-E1A8-6FC1-05CDC5FE3453}" dt="2023-10-19T19:38:04.743" v="2"/>
          <pc:sldLayoutMkLst>
            <pc:docMk/>
            <pc:sldMasterMk cId="2989755458" sldId="2147483692"/>
            <pc:sldLayoutMk cId="3398607644" sldId="2147483698"/>
          </pc:sldLayoutMkLst>
        </pc:sldLayoutChg>
        <pc:sldLayoutChg chg="add del">
          <pc:chgData name="Jennie Tobler-Gaston" userId="S::jenniegaston@unomaha.edu::459c94b5-bedc-42ee-b4ff-173eba0abadd" providerId="AD" clId="Web-{F860F2AC-6958-E1A8-6FC1-05CDC5FE3453}" dt="2023-10-19T19:38:04.743" v="2"/>
          <pc:sldLayoutMkLst>
            <pc:docMk/>
            <pc:sldMasterMk cId="2989755458" sldId="2147483692"/>
            <pc:sldLayoutMk cId="3087323338" sldId="2147483699"/>
          </pc:sldLayoutMkLst>
        </pc:sldLayoutChg>
        <pc:sldLayoutChg chg="add del">
          <pc:chgData name="Jennie Tobler-Gaston" userId="S::jenniegaston@unomaha.edu::459c94b5-bedc-42ee-b4ff-173eba0abadd" providerId="AD" clId="Web-{F860F2AC-6958-E1A8-6FC1-05CDC5FE3453}" dt="2023-10-19T19:38:04.743" v="2"/>
          <pc:sldLayoutMkLst>
            <pc:docMk/>
            <pc:sldMasterMk cId="2989755458" sldId="2147483692"/>
            <pc:sldLayoutMk cId="3753808108" sldId="2147483700"/>
          </pc:sldLayoutMkLst>
        </pc:sldLayoutChg>
        <pc:sldLayoutChg chg="add del">
          <pc:chgData name="Jennie Tobler-Gaston" userId="S::jenniegaston@unomaha.edu::459c94b5-bedc-42ee-b4ff-173eba0abadd" providerId="AD" clId="Web-{F860F2AC-6958-E1A8-6FC1-05CDC5FE3453}" dt="2023-10-19T19:38:04.743" v="2"/>
          <pc:sldLayoutMkLst>
            <pc:docMk/>
            <pc:sldMasterMk cId="2989755458" sldId="2147483692"/>
            <pc:sldLayoutMk cId="1188771767" sldId="2147483701"/>
          </pc:sldLayoutMkLst>
        </pc:sldLayoutChg>
        <pc:sldLayoutChg chg="add del">
          <pc:chgData name="Jennie Tobler-Gaston" userId="S::jenniegaston@unomaha.edu::459c94b5-bedc-42ee-b4ff-173eba0abadd" providerId="AD" clId="Web-{F860F2AC-6958-E1A8-6FC1-05CDC5FE3453}" dt="2023-10-19T19:38:04.743" v="2"/>
          <pc:sldLayoutMkLst>
            <pc:docMk/>
            <pc:sldMasterMk cId="2989755458" sldId="2147483692"/>
            <pc:sldLayoutMk cId="2175417361" sldId="2147483702"/>
          </pc:sldLayoutMkLst>
        </pc:sldLayoutChg>
        <pc:sldLayoutChg chg="add del">
          <pc:chgData name="Jennie Tobler-Gaston" userId="S::jenniegaston@unomaha.edu::459c94b5-bedc-42ee-b4ff-173eba0abadd" providerId="AD" clId="Web-{F860F2AC-6958-E1A8-6FC1-05CDC5FE3453}" dt="2023-10-19T19:38:04.743" v="2"/>
          <pc:sldLayoutMkLst>
            <pc:docMk/>
            <pc:sldMasterMk cId="2989755458" sldId="2147483692"/>
            <pc:sldLayoutMk cId="112178235" sldId="2147483703"/>
          </pc:sldLayoutMkLst>
        </pc:sldLayoutChg>
        <pc:sldLayoutChg chg="add del">
          <pc:chgData name="Jennie Tobler-Gaston" userId="S::jenniegaston@unomaha.edu::459c94b5-bedc-42ee-b4ff-173eba0abadd" providerId="AD" clId="Web-{F860F2AC-6958-E1A8-6FC1-05CDC5FE3453}" dt="2023-10-19T19:38:04.743" v="2"/>
          <pc:sldLayoutMkLst>
            <pc:docMk/>
            <pc:sldMasterMk cId="2989755458" sldId="2147483692"/>
            <pc:sldLayoutMk cId="1190896070" sldId="2147483704"/>
          </pc:sldLayoutMkLst>
        </pc:sldLayoutChg>
      </pc:sldMasterChg>
    </pc:docChg>
  </pc:docChgLst>
  <pc:docChgLst>
    <pc:chgData name="Jennie Tobler-Gaston" userId="459c94b5-bedc-42ee-b4ff-173eba0abadd" providerId="ADAL" clId="{2925429F-17D9-4922-A87E-E18312F6CA58}"/>
    <pc:docChg chg="undo custSel modSld">
      <pc:chgData name="Jennie Tobler-Gaston" userId="459c94b5-bedc-42ee-b4ff-173eba0abadd" providerId="ADAL" clId="{2925429F-17D9-4922-A87E-E18312F6CA58}" dt="2023-10-23T19:40:42.472" v="1739" actId="20577"/>
      <pc:docMkLst>
        <pc:docMk/>
      </pc:docMkLst>
      <pc:sldChg chg="addSp delSp modSp">
        <pc:chgData name="Jennie Tobler-Gaston" userId="459c94b5-bedc-42ee-b4ff-173eba0abadd" providerId="ADAL" clId="{2925429F-17D9-4922-A87E-E18312F6CA58}" dt="2023-10-19T19:45:40.970" v="132" actId="1076"/>
        <pc:sldMkLst>
          <pc:docMk/>
          <pc:sldMk cId="1180971931" sldId="258"/>
        </pc:sldMkLst>
        <pc:spChg chg="del">
          <ac:chgData name="Jennie Tobler-Gaston" userId="459c94b5-bedc-42ee-b4ff-173eba0abadd" providerId="ADAL" clId="{2925429F-17D9-4922-A87E-E18312F6CA58}" dt="2023-10-19T19:45:34.967" v="130" actId="478"/>
          <ac:spMkLst>
            <pc:docMk/>
            <pc:sldMk cId="1180971931" sldId="258"/>
            <ac:spMk id="6" creationId="{BEE588FD-2D62-EC42-AB22-82B53D74E706}"/>
          </ac:spMkLst>
        </pc:spChg>
        <pc:spChg chg="add mod">
          <ac:chgData name="Jennie Tobler-Gaston" userId="459c94b5-bedc-42ee-b4ff-173eba0abadd" providerId="ADAL" clId="{2925429F-17D9-4922-A87E-E18312F6CA58}" dt="2023-10-19T19:45:40.970" v="132" actId="1076"/>
          <ac:spMkLst>
            <pc:docMk/>
            <pc:sldMk cId="1180971931" sldId="258"/>
            <ac:spMk id="11" creationId="{411FC4DB-7502-4FB0-B511-C1EB342D5C60}"/>
          </ac:spMkLst>
        </pc:spChg>
      </pc:sldChg>
      <pc:sldChg chg="modTransition">
        <pc:chgData name="Jennie Tobler-Gaston" userId="459c94b5-bedc-42ee-b4ff-173eba0abadd" providerId="ADAL" clId="{2925429F-17D9-4922-A87E-E18312F6CA58}" dt="2023-10-23T19:31:42.301" v="1712"/>
        <pc:sldMkLst>
          <pc:docMk/>
          <pc:sldMk cId="203130412" sldId="259"/>
        </pc:sldMkLst>
      </pc:sldChg>
      <pc:sldChg chg="modSp">
        <pc:chgData name="Jennie Tobler-Gaston" userId="459c94b5-bedc-42ee-b4ff-173eba0abadd" providerId="ADAL" clId="{2925429F-17D9-4922-A87E-E18312F6CA58}" dt="2023-10-19T19:44:23.960" v="106" actId="403"/>
        <pc:sldMkLst>
          <pc:docMk/>
          <pc:sldMk cId="2512414009" sldId="268"/>
        </pc:sldMkLst>
        <pc:spChg chg="mod">
          <ac:chgData name="Jennie Tobler-Gaston" userId="459c94b5-bedc-42ee-b4ff-173eba0abadd" providerId="ADAL" clId="{2925429F-17D9-4922-A87E-E18312F6CA58}" dt="2023-10-19T19:38:50.347" v="10" actId="207"/>
          <ac:spMkLst>
            <pc:docMk/>
            <pc:sldMk cId="2512414009" sldId="268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2925429F-17D9-4922-A87E-E18312F6CA58}" dt="2023-10-19T19:40:39.476" v="67" actId="207"/>
          <ac:spMkLst>
            <pc:docMk/>
            <pc:sldMk cId="2512414009" sldId="268"/>
            <ac:spMk id="3" creationId="{2F6F1D56-CAC6-0C4D-B800-AB242BDF8C47}"/>
          </ac:spMkLst>
        </pc:spChg>
        <pc:spChg chg="mod">
          <ac:chgData name="Jennie Tobler-Gaston" userId="459c94b5-bedc-42ee-b4ff-173eba0abadd" providerId="ADAL" clId="{2925429F-17D9-4922-A87E-E18312F6CA58}" dt="2023-10-19T19:40:44.075" v="68" actId="207"/>
          <ac:spMkLst>
            <pc:docMk/>
            <pc:sldMk cId="2512414009" sldId="268"/>
            <ac:spMk id="5" creationId="{FA7B62AE-F7A6-4C0D-8CF0-F9F31B653B1F}"/>
          </ac:spMkLst>
        </pc:spChg>
        <pc:spChg chg="mod">
          <ac:chgData name="Jennie Tobler-Gaston" userId="459c94b5-bedc-42ee-b4ff-173eba0abadd" providerId="ADAL" clId="{2925429F-17D9-4922-A87E-E18312F6CA58}" dt="2023-10-19T19:40:48.836" v="69" actId="207"/>
          <ac:spMkLst>
            <pc:docMk/>
            <pc:sldMk cId="2512414009" sldId="268"/>
            <ac:spMk id="7" creationId="{F2FE0B8F-1251-42FC-B731-2C3B31F4DC07}"/>
          </ac:spMkLst>
        </pc:spChg>
        <pc:spChg chg="mod">
          <ac:chgData name="Jennie Tobler-Gaston" userId="459c94b5-bedc-42ee-b4ff-173eba0abadd" providerId="ADAL" clId="{2925429F-17D9-4922-A87E-E18312F6CA58}" dt="2023-10-19T19:39:40.617" v="35" actId="403"/>
          <ac:spMkLst>
            <pc:docMk/>
            <pc:sldMk cId="2512414009" sldId="268"/>
            <ac:spMk id="8" creationId="{A4089FAA-5398-44F6-B66C-48524435BEF8}"/>
          </ac:spMkLst>
        </pc:spChg>
        <pc:spChg chg="mod">
          <ac:chgData name="Jennie Tobler-Gaston" userId="459c94b5-bedc-42ee-b4ff-173eba0abadd" providerId="ADAL" clId="{2925429F-17D9-4922-A87E-E18312F6CA58}" dt="2023-10-19T19:40:31.937" v="66" actId="207"/>
          <ac:spMkLst>
            <pc:docMk/>
            <pc:sldMk cId="2512414009" sldId="268"/>
            <ac:spMk id="9" creationId="{A98F8060-7E08-4C5A-92A6-E861A368EAA9}"/>
          </ac:spMkLst>
        </pc:spChg>
        <pc:spChg chg="mod">
          <ac:chgData name="Jennie Tobler-Gaston" userId="459c94b5-bedc-42ee-b4ff-173eba0abadd" providerId="ADAL" clId="{2925429F-17D9-4922-A87E-E18312F6CA58}" dt="2023-10-19T19:39:29.618" v="27" actId="404"/>
          <ac:spMkLst>
            <pc:docMk/>
            <pc:sldMk cId="2512414009" sldId="268"/>
            <ac:spMk id="10" creationId="{6631B73C-95C8-4A3A-B1BC-4BA588DAE274}"/>
          </ac:spMkLst>
        </pc:spChg>
        <pc:spChg chg="mod">
          <ac:chgData name="Jennie Tobler-Gaston" userId="459c94b5-bedc-42ee-b4ff-173eba0abadd" providerId="ADAL" clId="{2925429F-17D9-4922-A87E-E18312F6CA58}" dt="2023-10-19T19:44:23.960" v="106" actId="403"/>
          <ac:spMkLst>
            <pc:docMk/>
            <pc:sldMk cId="2512414009" sldId="268"/>
            <ac:spMk id="21" creationId="{BDE991A7-956F-7DB8-6CB9-5B2EB764F280}"/>
          </ac:spMkLst>
        </pc:spChg>
      </pc:sldChg>
      <pc:sldChg chg="addSp delSp modSp">
        <pc:chgData name="Jennie Tobler-Gaston" userId="459c94b5-bedc-42ee-b4ff-173eba0abadd" providerId="ADAL" clId="{2925429F-17D9-4922-A87E-E18312F6CA58}" dt="2023-10-19T19:53:28.700" v="417" actId="1036"/>
        <pc:sldMkLst>
          <pc:docMk/>
          <pc:sldMk cId="3617885004" sldId="269"/>
        </pc:sldMkLst>
        <pc:spChg chg="mod">
          <ac:chgData name="Jennie Tobler-Gaston" userId="459c94b5-bedc-42ee-b4ff-173eba0abadd" providerId="ADAL" clId="{2925429F-17D9-4922-A87E-E18312F6CA58}" dt="2023-10-19T19:51:19.065" v="314" actId="207"/>
          <ac:spMkLst>
            <pc:docMk/>
            <pc:sldMk cId="3617885004" sldId="269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2925429F-17D9-4922-A87E-E18312F6CA58}" dt="2023-10-19T19:53:09.171" v="400" actId="1076"/>
          <ac:spMkLst>
            <pc:docMk/>
            <pc:sldMk cId="3617885004" sldId="269"/>
            <ac:spMk id="4" creationId="{40B9865C-A36E-E410-866E-80F660DD7DEA}"/>
          </ac:spMkLst>
        </pc:spChg>
        <pc:spChg chg="del mod">
          <ac:chgData name="Jennie Tobler-Gaston" userId="459c94b5-bedc-42ee-b4ff-173eba0abadd" providerId="ADAL" clId="{2925429F-17D9-4922-A87E-E18312F6CA58}" dt="2023-10-19T19:45:47.552" v="133" actId="478"/>
          <ac:spMkLst>
            <pc:docMk/>
            <pc:sldMk cId="3617885004" sldId="269"/>
            <ac:spMk id="7" creationId="{E2D5757D-B1DC-B0E1-16D6-A709465C6F97}"/>
          </ac:spMkLst>
        </pc:spChg>
        <pc:spChg chg="mod">
          <ac:chgData name="Jennie Tobler-Gaston" userId="459c94b5-bedc-42ee-b4ff-173eba0abadd" providerId="ADAL" clId="{2925429F-17D9-4922-A87E-E18312F6CA58}" dt="2023-10-19T19:51:40.011" v="361" actId="1038"/>
          <ac:spMkLst>
            <pc:docMk/>
            <pc:sldMk cId="3617885004" sldId="269"/>
            <ac:spMk id="8" creationId="{9F93D425-FC92-48D6-8775-82C9978B8F89}"/>
          </ac:spMkLst>
        </pc:spChg>
        <pc:spChg chg="mod">
          <ac:chgData name="Jennie Tobler-Gaston" userId="459c94b5-bedc-42ee-b4ff-173eba0abadd" providerId="ADAL" clId="{2925429F-17D9-4922-A87E-E18312F6CA58}" dt="2023-10-19T19:53:28.700" v="417" actId="1036"/>
          <ac:spMkLst>
            <pc:docMk/>
            <pc:sldMk cId="3617885004" sldId="269"/>
            <ac:spMk id="9" creationId="{2AD0F2E0-6347-4F29-8CBB-ADCCE49068A5}"/>
          </ac:spMkLst>
        </pc:spChg>
        <pc:spChg chg="mod">
          <ac:chgData name="Jennie Tobler-Gaston" userId="459c94b5-bedc-42ee-b4ff-173eba0abadd" providerId="ADAL" clId="{2925429F-17D9-4922-A87E-E18312F6CA58}" dt="2023-10-19T19:53:22.397" v="413" actId="1036"/>
          <ac:spMkLst>
            <pc:docMk/>
            <pc:sldMk cId="3617885004" sldId="269"/>
            <ac:spMk id="10" creationId="{8DD2BC02-ACB6-4835-B85A-290B3BB1C3C3}"/>
          </ac:spMkLst>
        </pc:spChg>
        <pc:spChg chg="add mod">
          <ac:chgData name="Jennie Tobler-Gaston" userId="459c94b5-bedc-42ee-b4ff-173eba0abadd" providerId="ADAL" clId="{2925429F-17D9-4922-A87E-E18312F6CA58}" dt="2023-10-19T19:46:15.453" v="141" actId="1076"/>
          <ac:spMkLst>
            <pc:docMk/>
            <pc:sldMk cId="3617885004" sldId="269"/>
            <ac:spMk id="11" creationId="{00291344-BC27-47A7-8D4A-77D4D115B6AF}"/>
          </ac:spMkLst>
        </pc:spChg>
        <pc:spChg chg="mod">
          <ac:chgData name="Jennie Tobler-Gaston" userId="459c94b5-bedc-42ee-b4ff-173eba0abadd" providerId="ADAL" clId="{2925429F-17D9-4922-A87E-E18312F6CA58}" dt="2023-10-19T19:52:09.616" v="370" actId="14100"/>
          <ac:spMkLst>
            <pc:docMk/>
            <pc:sldMk cId="3617885004" sldId="269"/>
            <ac:spMk id="12" creationId="{E78435A3-F12E-4075-BFB3-D83C083815F5}"/>
          </ac:spMkLst>
        </pc:spChg>
      </pc:sldChg>
      <pc:sldChg chg="addSp delSp modSp">
        <pc:chgData name="Jennie Tobler-Gaston" userId="459c94b5-bedc-42ee-b4ff-173eba0abadd" providerId="ADAL" clId="{2925429F-17D9-4922-A87E-E18312F6CA58}" dt="2023-10-19T19:58:13.296" v="563" actId="1035"/>
        <pc:sldMkLst>
          <pc:docMk/>
          <pc:sldMk cId="2458842362" sldId="270"/>
        </pc:sldMkLst>
        <pc:spChg chg="mod">
          <ac:chgData name="Jennie Tobler-Gaston" userId="459c94b5-bedc-42ee-b4ff-173eba0abadd" providerId="ADAL" clId="{2925429F-17D9-4922-A87E-E18312F6CA58}" dt="2023-10-19T19:56:09.550" v="485" actId="403"/>
          <ac:spMkLst>
            <pc:docMk/>
            <pc:sldMk cId="2458842362" sldId="270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2925429F-17D9-4922-A87E-E18312F6CA58}" dt="2023-10-19T19:57:01.188" v="507" actId="14100"/>
          <ac:spMkLst>
            <pc:docMk/>
            <pc:sldMk cId="2458842362" sldId="270"/>
            <ac:spMk id="3" creationId="{2F6F1D56-CAC6-0C4D-B800-AB242BDF8C47}"/>
          </ac:spMkLst>
        </pc:spChg>
        <pc:spChg chg="mod">
          <ac:chgData name="Jennie Tobler-Gaston" userId="459c94b5-bedc-42ee-b4ff-173eba0abadd" providerId="ADAL" clId="{2925429F-17D9-4922-A87E-E18312F6CA58}" dt="2023-10-19T19:57:04.244" v="508" actId="1076"/>
          <ac:spMkLst>
            <pc:docMk/>
            <pc:sldMk cId="2458842362" sldId="270"/>
            <ac:spMk id="8" creationId="{9F93D425-FC92-48D6-8775-82C9978B8F89}"/>
          </ac:spMkLst>
        </pc:spChg>
        <pc:spChg chg="add">
          <ac:chgData name="Jennie Tobler-Gaston" userId="459c94b5-bedc-42ee-b4ff-173eba0abadd" providerId="ADAL" clId="{2925429F-17D9-4922-A87E-E18312F6CA58}" dt="2023-10-19T19:46:00.344" v="137"/>
          <ac:spMkLst>
            <pc:docMk/>
            <pc:sldMk cId="2458842362" sldId="270"/>
            <ac:spMk id="9" creationId="{44334EF9-D189-44B4-850E-36D7C518E7F2}"/>
          </ac:spMkLst>
        </pc:spChg>
        <pc:spChg chg="mod">
          <ac:chgData name="Jennie Tobler-Gaston" userId="459c94b5-bedc-42ee-b4ff-173eba0abadd" providerId="ADAL" clId="{2925429F-17D9-4922-A87E-E18312F6CA58}" dt="2023-10-19T19:57:20.828" v="518" actId="1076"/>
          <ac:spMkLst>
            <pc:docMk/>
            <pc:sldMk cId="2458842362" sldId="270"/>
            <ac:spMk id="11" creationId="{DF20163E-488E-B817-A184-EBAC87C79054}"/>
          </ac:spMkLst>
        </pc:spChg>
        <pc:spChg chg="mod">
          <ac:chgData name="Jennie Tobler-Gaston" userId="459c94b5-bedc-42ee-b4ff-173eba0abadd" providerId="ADAL" clId="{2925429F-17D9-4922-A87E-E18312F6CA58}" dt="2023-10-19T19:58:08.713" v="560" actId="1035"/>
          <ac:spMkLst>
            <pc:docMk/>
            <pc:sldMk cId="2458842362" sldId="270"/>
            <ac:spMk id="12" creationId="{E78435A3-F12E-4075-BFB3-D83C083815F5}"/>
          </ac:spMkLst>
        </pc:spChg>
        <pc:spChg chg="mod">
          <ac:chgData name="Jennie Tobler-Gaston" userId="459c94b5-bedc-42ee-b4ff-173eba0abadd" providerId="ADAL" clId="{2925429F-17D9-4922-A87E-E18312F6CA58}" dt="2023-10-19T19:58:13.296" v="563" actId="1035"/>
          <ac:spMkLst>
            <pc:docMk/>
            <pc:sldMk cId="2458842362" sldId="270"/>
            <ac:spMk id="14" creationId="{1FF02971-1ED7-C736-8B8F-730A0C6AB342}"/>
          </ac:spMkLst>
        </pc:spChg>
        <pc:spChg chg="del">
          <ac:chgData name="Jennie Tobler-Gaston" userId="459c94b5-bedc-42ee-b4ff-173eba0abadd" providerId="ADAL" clId="{2925429F-17D9-4922-A87E-E18312F6CA58}" dt="2023-10-19T19:45:57.852" v="136" actId="478"/>
          <ac:spMkLst>
            <pc:docMk/>
            <pc:sldMk cId="2458842362" sldId="270"/>
            <ac:spMk id="16" creationId="{9044AF88-4414-D2B3-1E93-6F42DA3F9794}"/>
          </ac:spMkLst>
        </pc:spChg>
      </pc:sldChg>
      <pc:sldChg chg="addSp delSp modSp">
        <pc:chgData name="Jennie Tobler-Gaston" userId="459c94b5-bedc-42ee-b4ff-173eba0abadd" providerId="ADAL" clId="{2925429F-17D9-4922-A87E-E18312F6CA58}" dt="2023-10-19T20:03:13.481" v="664" actId="1076"/>
        <pc:sldMkLst>
          <pc:docMk/>
          <pc:sldMk cId="109089155" sldId="271"/>
        </pc:sldMkLst>
        <pc:spChg chg="mod">
          <ac:chgData name="Jennie Tobler-Gaston" userId="459c94b5-bedc-42ee-b4ff-173eba0abadd" providerId="ADAL" clId="{2925429F-17D9-4922-A87E-E18312F6CA58}" dt="2023-10-19T20:00:30.879" v="609" actId="27636"/>
          <ac:spMkLst>
            <pc:docMk/>
            <pc:sldMk cId="109089155" sldId="271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2925429F-17D9-4922-A87E-E18312F6CA58}" dt="2023-10-19T20:03:13.481" v="664" actId="1076"/>
          <ac:spMkLst>
            <pc:docMk/>
            <pc:sldMk cId="109089155" sldId="271"/>
            <ac:spMk id="3" creationId="{2F6F1D56-CAC6-0C4D-B800-AB242BDF8C47}"/>
          </ac:spMkLst>
        </pc:spChg>
        <pc:spChg chg="mod">
          <ac:chgData name="Jennie Tobler-Gaston" userId="459c94b5-bedc-42ee-b4ff-173eba0abadd" providerId="ADAL" clId="{2925429F-17D9-4922-A87E-E18312F6CA58}" dt="2023-10-19T20:03:10.232" v="663" actId="1076"/>
          <ac:spMkLst>
            <pc:docMk/>
            <pc:sldMk cId="109089155" sldId="271"/>
            <ac:spMk id="5" creationId="{8F713587-087E-FE59-F8A6-29FE04FE677C}"/>
          </ac:spMkLst>
        </pc:spChg>
        <pc:spChg chg="mod">
          <ac:chgData name="Jennie Tobler-Gaston" userId="459c94b5-bedc-42ee-b4ff-173eba0abadd" providerId="ADAL" clId="{2925429F-17D9-4922-A87E-E18312F6CA58}" dt="2023-10-19T20:02:58.832" v="660" actId="1076"/>
          <ac:spMkLst>
            <pc:docMk/>
            <pc:sldMk cId="109089155" sldId="271"/>
            <ac:spMk id="8" creationId="{9F93D425-FC92-48D6-8775-82C9978B8F89}"/>
          </ac:spMkLst>
        </pc:spChg>
        <pc:spChg chg="mod">
          <ac:chgData name="Jennie Tobler-Gaston" userId="459c94b5-bedc-42ee-b4ff-173eba0abadd" providerId="ADAL" clId="{2925429F-17D9-4922-A87E-E18312F6CA58}" dt="2023-10-19T20:03:07.476" v="662" actId="1076"/>
          <ac:spMkLst>
            <pc:docMk/>
            <pc:sldMk cId="109089155" sldId="271"/>
            <ac:spMk id="9" creationId="{2AD0F2E0-6347-4F29-8CBB-ADCCE49068A5}"/>
          </ac:spMkLst>
        </pc:spChg>
        <pc:spChg chg="add mod">
          <ac:chgData name="Jennie Tobler-Gaston" userId="459c94b5-bedc-42ee-b4ff-173eba0abadd" providerId="ADAL" clId="{2925429F-17D9-4922-A87E-E18312F6CA58}" dt="2023-10-19T19:46:48.755" v="152" actId="1036"/>
          <ac:spMkLst>
            <pc:docMk/>
            <pc:sldMk cId="109089155" sldId="271"/>
            <ac:spMk id="10" creationId="{09AB66E6-1942-43FB-A58B-E60C11A6DF2C}"/>
          </ac:spMkLst>
        </pc:spChg>
        <pc:spChg chg="del">
          <ac:chgData name="Jennie Tobler-Gaston" userId="459c94b5-bedc-42ee-b4ff-173eba0abadd" providerId="ADAL" clId="{2925429F-17D9-4922-A87E-E18312F6CA58}" dt="2023-10-19T19:47:16.114" v="163" actId="478"/>
          <ac:spMkLst>
            <pc:docMk/>
            <pc:sldMk cId="109089155" sldId="271"/>
            <ac:spMk id="11" creationId="{75FD297C-43FF-2E05-BFF2-F4671E3ACD68}"/>
          </ac:spMkLst>
        </pc:spChg>
        <pc:spChg chg="mod">
          <ac:chgData name="Jennie Tobler-Gaston" userId="459c94b5-bedc-42ee-b4ff-173eba0abadd" providerId="ADAL" clId="{2925429F-17D9-4922-A87E-E18312F6CA58}" dt="2023-10-19T20:03:03.764" v="661" actId="1076"/>
          <ac:spMkLst>
            <pc:docMk/>
            <pc:sldMk cId="109089155" sldId="271"/>
            <ac:spMk id="12" creationId="{E78435A3-F12E-4075-BFB3-D83C083815F5}"/>
          </ac:spMkLst>
        </pc:spChg>
      </pc:sldChg>
      <pc:sldChg chg="addSp delSp modSp">
        <pc:chgData name="Jennie Tobler-Gaston" userId="459c94b5-bedc-42ee-b4ff-173eba0abadd" providerId="ADAL" clId="{2925429F-17D9-4922-A87E-E18312F6CA58}" dt="2023-10-19T20:10:52.011" v="853" actId="1076"/>
        <pc:sldMkLst>
          <pc:docMk/>
          <pc:sldMk cId="1342721015" sldId="272"/>
        </pc:sldMkLst>
        <pc:spChg chg="mod">
          <ac:chgData name="Jennie Tobler-Gaston" userId="459c94b5-bedc-42ee-b4ff-173eba0abadd" providerId="ADAL" clId="{2925429F-17D9-4922-A87E-E18312F6CA58}" dt="2023-10-19T20:06:09.391" v="719" actId="27636"/>
          <ac:spMkLst>
            <pc:docMk/>
            <pc:sldMk cId="1342721015" sldId="272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2925429F-17D9-4922-A87E-E18312F6CA58}" dt="2023-10-19T20:10:12.706" v="819" actId="404"/>
          <ac:spMkLst>
            <pc:docMk/>
            <pc:sldMk cId="1342721015" sldId="272"/>
            <ac:spMk id="3" creationId="{2F6F1D56-CAC6-0C4D-B800-AB242BDF8C47}"/>
          </ac:spMkLst>
        </pc:spChg>
        <pc:spChg chg="mod">
          <ac:chgData name="Jennie Tobler-Gaston" userId="459c94b5-bedc-42ee-b4ff-173eba0abadd" providerId="ADAL" clId="{2925429F-17D9-4922-A87E-E18312F6CA58}" dt="2023-10-19T20:10:52.011" v="853" actId="1076"/>
          <ac:spMkLst>
            <pc:docMk/>
            <pc:sldMk cId="1342721015" sldId="272"/>
            <ac:spMk id="5" creationId="{95626FBC-D926-3F93-FFAC-8C56BE98C84B}"/>
          </ac:spMkLst>
        </pc:spChg>
        <pc:spChg chg="mod">
          <ac:chgData name="Jennie Tobler-Gaston" userId="459c94b5-bedc-42ee-b4ff-173eba0abadd" providerId="ADAL" clId="{2925429F-17D9-4922-A87E-E18312F6CA58}" dt="2023-10-19T20:10:15.351" v="820" actId="404"/>
          <ac:spMkLst>
            <pc:docMk/>
            <pc:sldMk cId="1342721015" sldId="272"/>
            <ac:spMk id="8" creationId="{9F93D425-FC92-48D6-8775-82C9978B8F89}"/>
          </ac:spMkLst>
        </pc:spChg>
        <pc:spChg chg="mod">
          <ac:chgData name="Jennie Tobler-Gaston" userId="459c94b5-bedc-42ee-b4ff-173eba0abadd" providerId="ADAL" clId="{2925429F-17D9-4922-A87E-E18312F6CA58}" dt="2023-10-19T20:10:29.837" v="827" actId="1035"/>
          <ac:spMkLst>
            <pc:docMk/>
            <pc:sldMk cId="1342721015" sldId="272"/>
            <ac:spMk id="9" creationId="{2AD0F2E0-6347-4F29-8CBB-ADCCE49068A5}"/>
          </ac:spMkLst>
        </pc:spChg>
        <pc:spChg chg="mod">
          <ac:chgData name="Jennie Tobler-Gaston" userId="459c94b5-bedc-42ee-b4ff-173eba0abadd" providerId="ADAL" clId="{2925429F-17D9-4922-A87E-E18312F6CA58}" dt="2023-10-19T20:10:42.829" v="851" actId="1035"/>
          <ac:spMkLst>
            <pc:docMk/>
            <pc:sldMk cId="1342721015" sldId="272"/>
            <ac:spMk id="10" creationId="{8DD2BC02-ACB6-4835-B85A-290B3BB1C3C3}"/>
          </ac:spMkLst>
        </pc:spChg>
        <pc:spChg chg="add mod">
          <ac:chgData name="Jennie Tobler-Gaston" userId="459c94b5-bedc-42ee-b4ff-173eba0abadd" providerId="ADAL" clId="{2925429F-17D9-4922-A87E-E18312F6CA58}" dt="2023-10-19T19:47:02.185" v="158" actId="1035"/>
          <ac:spMkLst>
            <pc:docMk/>
            <pc:sldMk cId="1342721015" sldId="272"/>
            <ac:spMk id="11" creationId="{D2024E6C-AA5D-4A67-8D57-A34BE045EAD4}"/>
          </ac:spMkLst>
        </pc:spChg>
        <pc:spChg chg="mod">
          <ac:chgData name="Jennie Tobler-Gaston" userId="459c94b5-bedc-42ee-b4ff-173eba0abadd" providerId="ADAL" clId="{2925429F-17D9-4922-A87E-E18312F6CA58}" dt="2023-10-19T20:10:37.022" v="838" actId="1035"/>
          <ac:spMkLst>
            <pc:docMk/>
            <pc:sldMk cId="1342721015" sldId="272"/>
            <ac:spMk id="12" creationId="{E78435A3-F12E-4075-BFB3-D83C083815F5}"/>
          </ac:spMkLst>
        </pc:spChg>
        <pc:spChg chg="del mod">
          <ac:chgData name="Jennie Tobler-Gaston" userId="459c94b5-bedc-42ee-b4ff-173eba0abadd" providerId="ADAL" clId="{2925429F-17D9-4922-A87E-E18312F6CA58}" dt="2023-10-19T19:47:07.455" v="160" actId="478"/>
          <ac:spMkLst>
            <pc:docMk/>
            <pc:sldMk cId="1342721015" sldId="272"/>
            <ac:spMk id="14" creationId="{AB5334A9-B956-7A3E-35A3-A030434B5687}"/>
          </ac:spMkLst>
        </pc:spChg>
      </pc:sldChg>
      <pc:sldChg chg="addSp delSp modSp">
        <pc:chgData name="Jennie Tobler-Gaston" userId="459c94b5-bedc-42ee-b4ff-173eba0abadd" providerId="ADAL" clId="{2925429F-17D9-4922-A87E-E18312F6CA58}" dt="2023-10-19T19:55:34.505" v="470" actId="1036"/>
        <pc:sldMkLst>
          <pc:docMk/>
          <pc:sldMk cId="1313872998" sldId="273"/>
        </pc:sldMkLst>
        <pc:spChg chg="mod">
          <ac:chgData name="Jennie Tobler-Gaston" userId="459c94b5-bedc-42ee-b4ff-173eba0abadd" providerId="ADAL" clId="{2925429F-17D9-4922-A87E-E18312F6CA58}" dt="2023-10-19T19:53:52.022" v="424" actId="403"/>
          <ac:spMkLst>
            <pc:docMk/>
            <pc:sldMk cId="1313872998" sldId="273"/>
            <ac:spMk id="2" creationId="{BB855743-471F-4649-9683-16A424A1A03A}"/>
          </ac:spMkLst>
        </pc:spChg>
        <pc:spChg chg="del mod">
          <ac:chgData name="Jennie Tobler-Gaston" userId="459c94b5-bedc-42ee-b4ff-173eba0abadd" providerId="ADAL" clId="{2925429F-17D9-4922-A87E-E18312F6CA58}" dt="2023-10-19T19:45:53.824" v="135" actId="478"/>
          <ac:spMkLst>
            <pc:docMk/>
            <pc:sldMk cId="1313872998" sldId="273"/>
            <ac:spMk id="5" creationId="{50259E13-AD5F-EBDD-F7AF-1D15E49DB6F5}"/>
          </ac:spMkLst>
        </pc:spChg>
        <pc:spChg chg="mod">
          <ac:chgData name="Jennie Tobler-Gaston" userId="459c94b5-bedc-42ee-b4ff-173eba0abadd" providerId="ADAL" clId="{2925429F-17D9-4922-A87E-E18312F6CA58}" dt="2023-10-19T19:55:25.162" v="464" actId="1076"/>
          <ac:spMkLst>
            <pc:docMk/>
            <pc:sldMk cId="1313872998" sldId="273"/>
            <ac:spMk id="8" creationId="{9F93D425-FC92-48D6-8775-82C9978B8F89}"/>
          </ac:spMkLst>
        </pc:spChg>
        <pc:spChg chg="mod">
          <ac:chgData name="Jennie Tobler-Gaston" userId="459c94b5-bedc-42ee-b4ff-173eba0abadd" providerId="ADAL" clId="{2925429F-17D9-4922-A87E-E18312F6CA58}" dt="2023-10-19T19:55:30.810" v="467" actId="1036"/>
          <ac:spMkLst>
            <pc:docMk/>
            <pc:sldMk cId="1313872998" sldId="273"/>
            <ac:spMk id="9" creationId="{2AD0F2E0-6347-4F29-8CBB-ADCCE49068A5}"/>
          </ac:spMkLst>
        </pc:spChg>
        <pc:spChg chg="mod">
          <ac:chgData name="Jennie Tobler-Gaston" userId="459c94b5-bedc-42ee-b4ff-173eba0abadd" providerId="ADAL" clId="{2925429F-17D9-4922-A87E-E18312F6CA58}" dt="2023-10-19T19:55:07.702" v="460" actId="1076"/>
          <ac:spMkLst>
            <pc:docMk/>
            <pc:sldMk cId="1313872998" sldId="273"/>
            <ac:spMk id="10" creationId="{8DD2BC02-ACB6-4835-B85A-290B3BB1C3C3}"/>
          </ac:spMkLst>
        </pc:spChg>
        <pc:spChg chg="add mod">
          <ac:chgData name="Jennie Tobler-Gaston" userId="459c94b5-bedc-42ee-b4ff-173eba0abadd" providerId="ADAL" clId="{2925429F-17D9-4922-A87E-E18312F6CA58}" dt="2023-10-19T19:46:09.704" v="139" actId="1076"/>
          <ac:spMkLst>
            <pc:docMk/>
            <pc:sldMk cId="1313872998" sldId="273"/>
            <ac:spMk id="11" creationId="{5BDAF8FC-5870-4F04-A793-0EBED4147E63}"/>
          </ac:spMkLst>
        </pc:spChg>
        <pc:spChg chg="mod">
          <ac:chgData name="Jennie Tobler-Gaston" userId="459c94b5-bedc-42ee-b4ff-173eba0abadd" providerId="ADAL" clId="{2925429F-17D9-4922-A87E-E18312F6CA58}" dt="2023-10-19T19:55:34.505" v="470" actId="1036"/>
          <ac:spMkLst>
            <pc:docMk/>
            <pc:sldMk cId="1313872998" sldId="273"/>
            <ac:spMk id="12" creationId="{E78435A3-F12E-4075-BFB3-D83C083815F5}"/>
          </ac:spMkLst>
        </pc:spChg>
        <pc:picChg chg="mod">
          <ac:chgData name="Jennie Tobler-Gaston" userId="459c94b5-bedc-42ee-b4ff-173eba0abadd" providerId="ADAL" clId="{2925429F-17D9-4922-A87E-E18312F6CA58}" dt="2023-10-19T19:53:59.546" v="426" actId="14100"/>
          <ac:picMkLst>
            <pc:docMk/>
            <pc:sldMk cId="1313872998" sldId="273"/>
            <ac:picMk id="3" creationId="{A0CA9333-50B0-4ECC-8CF7-E9D7FA827E0C}"/>
          </ac:picMkLst>
        </pc:picChg>
      </pc:sldChg>
      <pc:sldChg chg="addSp delSp modSp">
        <pc:chgData name="Jennie Tobler-Gaston" userId="459c94b5-bedc-42ee-b4ff-173eba0abadd" providerId="ADAL" clId="{2925429F-17D9-4922-A87E-E18312F6CA58}" dt="2023-10-19T20:13:25.903" v="898" actId="1076"/>
        <pc:sldMkLst>
          <pc:docMk/>
          <pc:sldMk cId="2461965155" sldId="274"/>
        </pc:sldMkLst>
        <pc:spChg chg="mod">
          <ac:chgData name="Jennie Tobler-Gaston" userId="459c94b5-bedc-42ee-b4ff-173eba0abadd" providerId="ADAL" clId="{2925429F-17D9-4922-A87E-E18312F6CA58}" dt="2023-10-19T20:06:27.705" v="731" actId="404"/>
          <ac:spMkLst>
            <pc:docMk/>
            <pc:sldMk cId="2461965155" sldId="274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2925429F-17D9-4922-A87E-E18312F6CA58}" dt="2023-10-19T20:13:25.903" v="898" actId="1076"/>
          <ac:spMkLst>
            <pc:docMk/>
            <pc:sldMk cId="2461965155" sldId="274"/>
            <ac:spMk id="3" creationId="{2F6F1D56-CAC6-0C4D-B800-AB242BDF8C47}"/>
          </ac:spMkLst>
        </pc:spChg>
        <pc:spChg chg="del">
          <ac:chgData name="Jennie Tobler-Gaston" userId="459c94b5-bedc-42ee-b4ff-173eba0abadd" providerId="ADAL" clId="{2925429F-17D9-4922-A87E-E18312F6CA58}" dt="2023-10-19T19:47:27.591" v="164" actId="478"/>
          <ac:spMkLst>
            <pc:docMk/>
            <pc:sldMk cId="2461965155" sldId="274"/>
            <ac:spMk id="7" creationId="{04F3980F-453F-D234-AC9E-08A99560A4BC}"/>
          </ac:spMkLst>
        </pc:spChg>
        <pc:spChg chg="mod">
          <ac:chgData name="Jennie Tobler-Gaston" userId="459c94b5-bedc-42ee-b4ff-173eba0abadd" providerId="ADAL" clId="{2925429F-17D9-4922-A87E-E18312F6CA58}" dt="2023-10-19T20:13:13.923" v="895" actId="14100"/>
          <ac:spMkLst>
            <pc:docMk/>
            <pc:sldMk cId="2461965155" sldId="274"/>
            <ac:spMk id="8" creationId="{9F93D425-FC92-48D6-8775-82C9978B8F89}"/>
          </ac:spMkLst>
        </pc:spChg>
        <pc:spChg chg="mod">
          <ac:chgData name="Jennie Tobler-Gaston" userId="459c94b5-bedc-42ee-b4ff-173eba0abadd" providerId="ADAL" clId="{2925429F-17D9-4922-A87E-E18312F6CA58}" dt="2023-10-19T20:13:17.924" v="896" actId="14100"/>
          <ac:spMkLst>
            <pc:docMk/>
            <pc:sldMk cId="2461965155" sldId="274"/>
            <ac:spMk id="9" creationId="{2AD0F2E0-6347-4F29-8CBB-ADCCE49068A5}"/>
          </ac:spMkLst>
        </pc:spChg>
        <pc:spChg chg="add mod">
          <ac:chgData name="Jennie Tobler-Gaston" userId="459c94b5-bedc-42ee-b4ff-173eba0abadd" providerId="ADAL" clId="{2925429F-17D9-4922-A87E-E18312F6CA58}" dt="2023-10-19T19:47:33.225" v="168" actId="1035"/>
          <ac:spMkLst>
            <pc:docMk/>
            <pc:sldMk cId="2461965155" sldId="274"/>
            <ac:spMk id="10" creationId="{033E976E-957C-40CC-92C8-483A7DA973B4}"/>
          </ac:spMkLst>
        </pc:spChg>
        <pc:spChg chg="mod">
          <ac:chgData name="Jennie Tobler-Gaston" userId="459c94b5-bedc-42ee-b4ff-173eba0abadd" providerId="ADAL" clId="{2925429F-17D9-4922-A87E-E18312F6CA58}" dt="2023-10-19T20:13:10.999" v="894" actId="14100"/>
          <ac:spMkLst>
            <pc:docMk/>
            <pc:sldMk cId="2461965155" sldId="274"/>
            <ac:spMk id="12" creationId="{E78435A3-F12E-4075-BFB3-D83C083815F5}"/>
          </ac:spMkLst>
        </pc:spChg>
        <pc:picChg chg="mod">
          <ac:chgData name="Jennie Tobler-Gaston" userId="459c94b5-bedc-42ee-b4ff-173eba0abadd" providerId="ADAL" clId="{2925429F-17D9-4922-A87E-E18312F6CA58}" dt="2023-10-19T20:06:49.555" v="741" actId="1036"/>
          <ac:picMkLst>
            <pc:docMk/>
            <pc:sldMk cId="2461965155" sldId="274"/>
            <ac:picMk id="5" creationId="{27053870-E95B-389B-42A6-078C190B07C6}"/>
          </ac:picMkLst>
        </pc:picChg>
      </pc:sldChg>
      <pc:sldChg chg="addSp delSp modSp">
        <pc:chgData name="Jennie Tobler-Gaston" userId="459c94b5-bedc-42ee-b4ff-173eba0abadd" providerId="ADAL" clId="{2925429F-17D9-4922-A87E-E18312F6CA58}" dt="2023-10-23T19:27:52.369" v="1699" actId="313"/>
        <pc:sldMkLst>
          <pc:docMk/>
          <pc:sldMk cId="3696037575" sldId="275"/>
        </pc:sldMkLst>
        <pc:spChg chg="mod">
          <ac:chgData name="Jennie Tobler-Gaston" userId="459c94b5-bedc-42ee-b4ff-173eba0abadd" providerId="ADAL" clId="{2925429F-17D9-4922-A87E-E18312F6CA58}" dt="2023-10-19T20:03:37.318" v="678" actId="27636"/>
          <ac:spMkLst>
            <pc:docMk/>
            <pc:sldMk cId="3696037575" sldId="275"/>
            <ac:spMk id="2" creationId="{BB855743-471F-4649-9683-16A424A1A03A}"/>
          </ac:spMkLst>
        </pc:spChg>
        <pc:spChg chg="del mod">
          <ac:chgData name="Jennie Tobler-Gaston" userId="459c94b5-bedc-42ee-b4ff-173eba0abadd" providerId="ADAL" clId="{2925429F-17D9-4922-A87E-E18312F6CA58}" dt="2023-10-19T19:47:12.625" v="162" actId="478"/>
          <ac:spMkLst>
            <pc:docMk/>
            <pc:sldMk cId="3696037575" sldId="275"/>
            <ac:spMk id="5" creationId="{C42D88D7-995F-8F79-9DE6-C6CCB48E17E1}"/>
          </ac:spMkLst>
        </pc:spChg>
        <pc:spChg chg="mod">
          <ac:chgData name="Jennie Tobler-Gaston" userId="459c94b5-bedc-42ee-b4ff-173eba0abadd" providerId="ADAL" clId="{2925429F-17D9-4922-A87E-E18312F6CA58}" dt="2023-10-23T19:27:52.369" v="1699" actId="313"/>
          <ac:spMkLst>
            <pc:docMk/>
            <pc:sldMk cId="3696037575" sldId="275"/>
            <ac:spMk id="8" creationId="{9F93D425-FC92-48D6-8775-82C9978B8F89}"/>
          </ac:spMkLst>
        </pc:spChg>
        <pc:spChg chg="mod">
          <ac:chgData name="Jennie Tobler-Gaston" userId="459c94b5-bedc-42ee-b4ff-173eba0abadd" providerId="ADAL" clId="{2925429F-17D9-4922-A87E-E18312F6CA58}" dt="2023-10-19T20:04:52.445" v="707" actId="403"/>
          <ac:spMkLst>
            <pc:docMk/>
            <pc:sldMk cId="3696037575" sldId="275"/>
            <ac:spMk id="9" creationId="{2AD0F2E0-6347-4F29-8CBB-ADCCE49068A5}"/>
          </ac:spMkLst>
        </pc:spChg>
        <pc:spChg chg="add mod">
          <ac:chgData name="Jennie Tobler-Gaston" userId="459c94b5-bedc-42ee-b4ff-173eba0abadd" providerId="ADAL" clId="{2925429F-17D9-4922-A87E-E18312F6CA58}" dt="2023-10-19T19:46:56.807" v="155" actId="1035"/>
          <ac:spMkLst>
            <pc:docMk/>
            <pc:sldMk cId="3696037575" sldId="275"/>
            <ac:spMk id="10" creationId="{4320707F-832A-4A6B-A346-C6C0E4035823}"/>
          </ac:spMkLst>
        </pc:spChg>
        <pc:spChg chg="mod">
          <ac:chgData name="Jennie Tobler-Gaston" userId="459c94b5-bedc-42ee-b4ff-173eba0abadd" providerId="ADAL" clId="{2925429F-17D9-4922-A87E-E18312F6CA58}" dt="2023-10-19T20:04:40.724" v="699" actId="404"/>
          <ac:spMkLst>
            <pc:docMk/>
            <pc:sldMk cId="3696037575" sldId="275"/>
            <ac:spMk id="12" creationId="{E78435A3-F12E-4075-BFB3-D83C083815F5}"/>
          </ac:spMkLst>
        </pc:spChg>
        <pc:picChg chg="mod">
          <ac:chgData name="Jennie Tobler-Gaston" userId="459c94b5-bedc-42ee-b4ff-173eba0abadd" providerId="ADAL" clId="{2925429F-17D9-4922-A87E-E18312F6CA58}" dt="2023-10-19T20:03:48.251" v="680" actId="14100"/>
          <ac:picMkLst>
            <pc:docMk/>
            <pc:sldMk cId="3696037575" sldId="275"/>
            <ac:picMk id="4" creationId="{8259FEEE-4B8B-F5A3-FE41-60B20B68B696}"/>
          </ac:picMkLst>
        </pc:picChg>
      </pc:sldChg>
      <pc:sldChg chg="addSp delSp modSp">
        <pc:chgData name="Jennie Tobler-Gaston" userId="459c94b5-bedc-42ee-b4ff-173eba0abadd" providerId="ADAL" clId="{2925429F-17D9-4922-A87E-E18312F6CA58}" dt="2023-10-23T19:37:08.278" v="1720" actId="1037"/>
        <pc:sldMkLst>
          <pc:docMk/>
          <pc:sldMk cId="1790545385" sldId="276"/>
        </pc:sldMkLst>
        <pc:spChg chg="mod">
          <ac:chgData name="Jennie Tobler-Gaston" userId="459c94b5-bedc-42ee-b4ff-173eba0abadd" providerId="ADAL" clId="{2925429F-17D9-4922-A87E-E18312F6CA58}" dt="2023-10-19T19:58:44.374" v="573" actId="14100"/>
          <ac:spMkLst>
            <pc:docMk/>
            <pc:sldMk cId="1790545385" sldId="276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2925429F-17D9-4922-A87E-E18312F6CA58}" dt="2023-10-23T19:37:08.278" v="1720" actId="1037"/>
          <ac:spMkLst>
            <pc:docMk/>
            <pc:sldMk cId="1790545385" sldId="276"/>
            <ac:spMk id="8" creationId="{9F93D425-FC92-48D6-8775-82C9978B8F89}"/>
          </ac:spMkLst>
        </pc:spChg>
        <pc:spChg chg="add mod">
          <ac:chgData name="Jennie Tobler-Gaston" userId="459c94b5-bedc-42ee-b4ff-173eba0abadd" providerId="ADAL" clId="{2925429F-17D9-4922-A87E-E18312F6CA58}" dt="2023-10-19T19:46:38.059" v="147" actId="1035"/>
          <ac:spMkLst>
            <pc:docMk/>
            <pc:sldMk cId="1790545385" sldId="276"/>
            <ac:spMk id="9" creationId="{8D91472C-07C9-4809-8FE6-70DE43718F96}"/>
          </ac:spMkLst>
        </pc:spChg>
        <pc:spChg chg="mod">
          <ac:chgData name="Jennie Tobler-Gaston" userId="459c94b5-bedc-42ee-b4ff-173eba0abadd" providerId="ADAL" clId="{2925429F-17D9-4922-A87E-E18312F6CA58}" dt="2023-10-19T19:59:58.924" v="595" actId="1076"/>
          <ac:spMkLst>
            <pc:docMk/>
            <pc:sldMk cId="1790545385" sldId="276"/>
            <ac:spMk id="10" creationId="{8DD2BC02-ACB6-4835-B85A-290B3BB1C3C3}"/>
          </ac:spMkLst>
        </pc:spChg>
        <pc:spChg chg="del">
          <ac:chgData name="Jennie Tobler-Gaston" userId="459c94b5-bedc-42ee-b4ff-173eba0abadd" providerId="ADAL" clId="{2925429F-17D9-4922-A87E-E18312F6CA58}" dt="2023-10-19T19:46:25.280" v="142" actId="478"/>
          <ac:spMkLst>
            <pc:docMk/>
            <pc:sldMk cId="1790545385" sldId="276"/>
            <ac:spMk id="12" creationId="{61B86442-D93B-B61B-4465-E16A98A18F09}"/>
          </ac:spMkLst>
        </pc:spChg>
        <pc:spChg chg="mod">
          <ac:chgData name="Jennie Tobler-Gaston" userId="459c94b5-bedc-42ee-b4ff-173eba0abadd" providerId="ADAL" clId="{2925429F-17D9-4922-A87E-E18312F6CA58}" dt="2023-10-19T20:00:07.276" v="598" actId="1036"/>
          <ac:spMkLst>
            <pc:docMk/>
            <pc:sldMk cId="1790545385" sldId="276"/>
            <ac:spMk id="13" creationId="{50C3F2EB-01C5-AE30-BD16-8E85819DCAA0}"/>
          </ac:spMkLst>
        </pc:spChg>
        <pc:picChg chg="mod">
          <ac:chgData name="Jennie Tobler-Gaston" userId="459c94b5-bedc-42ee-b4ff-173eba0abadd" providerId="ADAL" clId="{2925429F-17D9-4922-A87E-E18312F6CA58}" dt="2023-10-19T19:58:52.754" v="577" actId="1076"/>
          <ac:picMkLst>
            <pc:docMk/>
            <pc:sldMk cId="1790545385" sldId="276"/>
            <ac:picMk id="4" creationId="{1C91151C-14FA-638A-9D9D-99EEF86200DE}"/>
          </ac:picMkLst>
        </pc:picChg>
      </pc:sldChg>
      <pc:sldChg chg="addSp delSp modSp">
        <pc:chgData name="Jennie Tobler-Gaston" userId="459c94b5-bedc-42ee-b4ff-173eba0abadd" providerId="ADAL" clId="{2925429F-17D9-4922-A87E-E18312F6CA58}" dt="2023-10-19T20:18:18.604" v="1016" actId="1076"/>
        <pc:sldMkLst>
          <pc:docMk/>
          <pc:sldMk cId="992664227" sldId="277"/>
        </pc:sldMkLst>
        <pc:spChg chg="mod">
          <ac:chgData name="Jennie Tobler-Gaston" userId="459c94b5-bedc-42ee-b4ff-173eba0abadd" providerId="ADAL" clId="{2925429F-17D9-4922-A87E-E18312F6CA58}" dt="2023-10-19T20:13:53.741" v="909" actId="403"/>
          <ac:spMkLst>
            <pc:docMk/>
            <pc:sldMk cId="992664227" sldId="277"/>
            <ac:spMk id="2" creationId="{BB855743-471F-4649-9683-16A424A1A03A}"/>
          </ac:spMkLst>
        </pc:spChg>
        <pc:spChg chg="del">
          <ac:chgData name="Jennie Tobler-Gaston" userId="459c94b5-bedc-42ee-b4ff-173eba0abadd" providerId="ADAL" clId="{2925429F-17D9-4922-A87E-E18312F6CA58}" dt="2023-10-19T19:47:36.734" v="169" actId="478"/>
          <ac:spMkLst>
            <pc:docMk/>
            <pc:sldMk cId="992664227" sldId="277"/>
            <ac:spMk id="4" creationId="{6F15947A-19E1-FFFB-0DBC-5C66BE04D8EF}"/>
          </ac:spMkLst>
        </pc:spChg>
        <pc:spChg chg="mod">
          <ac:chgData name="Jennie Tobler-Gaston" userId="459c94b5-bedc-42ee-b4ff-173eba0abadd" providerId="ADAL" clId="{2925429F-17D9-4922-A87E-E18312F6CA58}" dt="2023-10-19T20:17:09.182" v="1004" actId="404"/>
          <ac:spMkLst>
            <pc:docMk/>
            <pc:sldMk cId="992664227" sldId="277"/>
            <ac:spMk id="7" creationId="{1C3F150D-056F-5020-711D-B26CB93A1D6F}"/>
          </ac:spMkLst>
        </pc:spChg>
        <pc:spChg chg="mod">
          <ac:chgData name="Jennie Tobler-Gaston" userId="459c94b5-bedc-42ee-b4ff-173eba0abadd" providerId="ADAL" clId="{2925429F-17D9-4922-A87E-E18312F6CA58}" dt="2023-10-19T20:17:20.834" v="1007" actId="255"/>
          <ac:spMkLst>
            <pc:docMk/>
            <pc:sldMk cId="992664227" sldId="277"/>
            <ac:spMk id="8" creationId="{9F57607C-779A-C69B-0D7D-F0187170B63E}"/>
          </ac:spMkLst>
        </pc:spChg>
        <pc:spChg chg="mod">
          <ac:chgData name="Jennie Tobler-Gaston" userId="459c94b5-bedc-42ee-b4ff-173eba0abadd" providerId="ADAL" clId="{2925429F-17D9-4922-A87E-E18312F6CA58}" dt="2023-10-19T20:18:13.857" v="1015" actId="1076"/>
          <ac:spMkLst>
            <pc:docMk/>
            <pc:sldMk cId="992664227" sldId="277"/>
            <ac:spMk id="9" creationId="{98A23F1F-514F-B589-8D45-0ACAB2A2BE75}"/>
          </ac:spMkLst>
        </pc:spChg>
        <pc:spChg chg="mod">
          <ac:chgData name="Jennie Tobler-Gaston" userId="459c94b5-bedc-42ee-b4ff-173eba0abadd" providerId="ADAL" clId="{2925429F-17D9-4922-A87E-E18312F6CA58}" dt="2023-10-19T20:17:27.755" v="1009" actId="404"/>
          <ac:spMkLst>
            <pc:docMk/>
            <pc:sldMk cId="992664227" sldId="277"/>
            <ac:spMk id="10" creationId="{597A4004-AA7F-D798-628C-382C35FD4B26}"/>
          </ac:spMkLst>
        </pc:spChg>
        <pc:spChg chg="mod">
          <ac:chgData name="Jennie Tobler-Gaston" userId="459c94b5-bedc-42ee-b4ff-173eba0abadd" providerId="ADAL" clId="{2925429F-17D9-4922-A87E-E18312F6CA58}" dt="2023-10-19T20:17:11.974" v="1005" actId="404"/>
          <ac:spMkLst>
            <pc:docMk/>
            <pc:sldMk cId="992664227" sldId="277"/>
            <ac:spMk id="12" creationId="{41860D7E-9637-E033-0D34-D7377FE82C02}"/>
          </ac:spMkLst>
        </pc:spChg>
        <pc:spChg chg="mod">
          <ac:chgData name="Jennie Tobler-Gaston" userId="459c94b5-bedc-42ee-b4ff-173eba0abadd" providerId="ADAL" clId="{2925429F-17D9-4922-A87E-E18312F6CA58}" dt="2023-10-19T20:17:24.715" v="1008" actId="404"/>
          <ac:spMkLst>
            <pc:docMk/>
            <pc:sldMk cId="992664227" sldId="277"/>
            <ac:spMk id="13" creationId="{6E7E553A-34D7-2B01-38DD-E31CB384C29A}"/>
          </ac:spMkLst>
        </pc:spChg>
        <pc:spChg chg="mod">
          <ac:chgData name="Jennie Tobler-Gaston" userId="459c94b5-bedc-42ee-b4ff-173eba0abadd" providerId="ADAL" clId="{2925429F-17D9-4922-A87E-E18312F6CA58}" dt="2023-10-19T20:18:09.188" v="1014" actId="1076"/>
          <ac:spMkLst>
            <pc:docMk/>
            <pc:sldMk cId="992664227" sldId="277"/>
            <ac:spMk id="14" creationId="{DA229EFC-1C33-433A-F7DD-90B14DC402F8}"/>
          </ac:spMkLst>
        </pc:spChg>
        <pc:spChg chg="mod">
          <ac:chgData name="Jennie Tobler-Gaston" userId="459c94b5-bedc-42ee-b4ff-173eba0abadd" providerId="ADAL" clId="{2925429F-17D9-4922-A87E-E18312F6CA58}" dt="2023-10-19T20:18:18.604" v="1016" actId="1076"/>
          <ac:spMkLst>
            <pc:docMk/>
            <pc:sldMk cId="992664227" sldId="277"/>
            <ac:spMk id="15" creationId="{19A95C91-9DCB-7853-0DF9-ECC9508E935B}"/>
          </ac:spMkLst>
        </pc:spChg>
        <pc:spChg chg="add del">
          <ac:chgData name="Jennie Tobler-Gaston" userId="459c94b5-bedc-42ee-b4ff-173eba0abadd" providerId="ADAL" clId="{2925429F-17D9-4922-A87E-E18312F6CA58}" dt="2023-10-19T19:51:00.835" v="310" actId="478"/>
          <ac:spMkLst>
            <pc:docMk/>
            <pc:sldMk cId="992664227" sldId="277"/>
            <ac:spMk id="16" creationId="{90A8BEDF-58F3-4E46-ADB1-EC76C01F4984}"/>
          </ac:spMkLst>
        </pc:spChg>
        <pc:spChg chg="add mod">
          <ac:chgData name="Jennie Tobler-Gaston" userId="459c94b5-bedc-42ee-b4ff-173eba0abadd" providerId="ADAL" clId="{2925429F-17D9-4922-A87E-E18312F6CA58}" dt="2023-10-19T19:51:04.584" v="313" actId="1035"/>
          <ac:spMkLst>
            <pc:docMk/>
            <pc:sldMk cId="992664227" sldId="277"/>
            <ac:spMk id="17" creationId="{FA0C75D2-28B0-4DC1-8306-116A0937299F}"/>
          </ac:spMkLst>
        </pc:spChg>
      </pc:sldChg>
      <pc:sldChg chg="addSp delSp modSp">
        <pc:chgData name="Jennie Tobler-Gaston" userId="459c94b5-bedc-42ee-b4ff-173eba0abadd" providerId="ADAL" clId="{2925429F-17D9-4922-A87E-E18312F6CA58}" dt="2023-10-19T20:24:30.844" v="1290" actId="1037"/>
        <pc:sldMkLst>
          <pc:docMk/>
          <pc:sldMk cId="3634135195" sldId="278"/>
        </pc:sldMkLst>
        <pc:spChg chg="mod">
          <ac:chgData name="Jennie Tobler-Gaston" userId="459c94b5-bedc-42ee-b4ff-173eba0abadd" providerId="ADAL" clId="{2925429F-17D9-4922-A87E-E18312F6CA58}" dt="2023-10-19T20:21:53.996" v="1171" actId="403"/>
          <ac:spMkLst>
            <pc:docMk/>
            <pc:sldMk cId="3634135195" sldId="278"/>
            <ac:spMk id="2" creationId="{BB855743-471F-4649-9683-16A424A1A03A}"/>
          </ac:spMkLst>
        </pc:spChg>
        <pc:spChg chg="del mod">
          <ac:chgData name="Jennie Tobler-Gaston" userId="459c94b5-bedc-42ee-b4ff-173eba0abadd" providerId="ADAL" clId="{2925429F-17D9-4922-A87E-E18312F6CA58}" dt="2023-10-19T19:47:46.378" v="172" actId="478"/>
          <ac:spMkLst>
            <pc:docMk/>
            <pc:sldMk cId="3634135195" sldId="278"/>
            <ac:spMk id="4" creationId="{463958A6-30E3-FF77-7070-6D7DEE2DCF82}"/>
          </ac:spMkLst>
        </pc:spChg>
        <pc:spChg chg="mod">
          <ac:chgData name="Jennie Tobler-Gaston" userId="459c94b5-bedc-42ee-b4ff-173eba0abadd" providerId="ADAL" clId="{2925429F-17D9-4922-A87E-E18312F6CA58}" dt="2023-10-19T20:24:30.844" v="1290" actId="1037"/>
          <ac:spMkLst>
            <pc:docMk/>
            <pc:sldMk cId="3634135195" sldId="278"/>
            <ac:spMk id="7" creationId="{AF7581EB-8E9C-396F-541E-D4D1FA85D5B9}"/>
          </ac:spMkLst>
        </pc:spChg>
        <pc:spChg chg="mod">
          <ac:chgData name="Jennie Tobler-Gaston" userId="459c94b5-bedc-42ee-b4ff-173eba0abadd" providerId="ADAL" clId="{2925429F-17D9-4922-A87E-E18312F6CA58}" dt="2023-10-19T20:24:17.643" v="1252" actId="1037"/>
          <ac:spMkLst>
            <pc:docMk/>
            <pc:sldMk cId="3634135195" sldId="278"/>
            <ac:spMk id="8" creationId="{321627B2-D77B-D5D1-9E51-BB18CC91FE3D}"/>
          </ac:spMkLst>
        </pc:spChg>
        <pc:spChg chg="mod">
          <ac:chgData name="Jennie Tobler-Gaston" userId="459c94b5-bedc-42ee-b4ff-173eba0abadd" providerId="ADAL" clId="{2925429F-17D9-4922-A87E-E18312F6CA58}" dt="2023-10-19T20:24:17.643" v="1252" actId="1037"/>
          <ac:spMkLst>
            <pc:docMk/>
            <pc:sldMk cId="3634135195" sldId="278"/>
            <ac:spMk id="9" creationId="{CC6790CF-7601-2513-74F7-350A98A9E747}"/>
          </ac:spMkLst>
        </pc:spChg>
        <pc:spChg chg="mod">
          <ac:chgData name="Jennie Tobler-Gaston" userId="459c94b5-bedc-42ee-b4ff-173eba0abadd" providerId="ADAL" clId="{2925429F-17D9-4922-A87E-E18312F6CA58}" dt="2023-10-19T20:24:17.643" v="1252" actId="1037"/>
          <ac:spMkLst>
            <pc:docMk/>
            <pc:sldMk cId="3634135195" sldId="278"/>
            <ac:spMk id="10" creationId="{E69D0170-37F6-416B-E206-BCAB5F71FA7D}"/>
          </ac:spMkLst>
        </pc:spChg>
        <pc:spChg chg="mod">
          <ac:chgData name="Jennie Tobler-Gaston" userId="459c94b5-bedc-42ee-b4ff-173eba0abadd" providerId="ADAL" clId="{2925429F-17D9-4922-A87E-E18312F6CA58}" dt="2023-10-19T20:24:17.643" v="1252" actId="1037"/>
          <ac:spMkLst>
            <pc:docMk/>
            <pc:sldMk cId="3634135195" sldId="278"/>
            <ac:spMk id="11" creationId="{43948DE6-142E-47C4-DE58-99CF65C4805F}"/>
          </ac:spMkLst>
        </pc:spChg>
        <pc:spChg chg="mod">
          <ac:chgData name="Jennie Tobler-Gaston" userId="459c94b5-bedc-42ee-b4ff-173eba0abadd" providerId="ADAL" clId="{2925429F-17D9-4922-A87E-E18312F6CA58}" dt="2023-10-19T20:24:17.643" v="1252" actId="1037"/>
          <ac:spMkLst>
            <pc:docMk/>
            <pc:sldMk cId="3634135195" sldId="278"/>
            <ac:spMk id="12" creationId="{F836740B-93CE-1FC9-20E8-B2B29B13CA3C}"/>
          </ac:spMkLst>
        </pc:spChg>
        <pc:spChg chg="mod">
          <ac:chgData name="Jennie Tobler-Gaston" userId="459c94b5-bedc-42ee-b4ff-173eba0abadd" providerId="ADAL" clId="{2925429F-17D9-4922-A87E-E18312F6CA58}" dt="2023-10-19T20:24:17.643" v="1252" actId="1037"/>
          <ac:spMkLst>
            <pc:docMk/>
            <pc:sldMk cId="3634135195" sldId="278"/>
            <ac:spMk id="13" creationId="{AABBCADA-4E19-F193-9A9C-74C6F11111B8}"/>
          </ac:spMkLst>
        </pc:spChg>
        <pc:spChg chg="mod">
          <ac:chgData name="Jennie Tobler-Gaston" userId="459c94b5-bedc-42ee-b4ff-173eba0abadd" providerId="ADAL" clId="{2925429F-17D9-4922-A87E-E18312F6CA58}" dt="2023-10-19T20:24:17.643" v="1252" actId="1037"/>
          <ac:spMkLst>
            <pc:docMk/>
            <pc:sldMk cId="3634135195" sldId="278"/>
            <ac:spMk id="14" creationId="{AA5D1BE5-1AB1-7E77-9287-8DCECA516BFE}"/>
          </ac:spMkLst>
        </pc:spChg>
        <pc:spChg chg="add mod">
          <ac:chgData name="Jennie Tobler-Gaston" userId="459c94b5-bedc-42ee-b4ff-173eba0abadd" providerId="ADAL" clId="{2925429F-17D9-4922-A87E-E18312F6CA58}" dt="2023-10-19T19:50:47.719" v="304" actId="1035"/>
          <ac:spMkLst>
            <pc:docMk/>
            <pc:sldMk cId="3634135195" sldId="278"/>
            <ac:spMk id="15" creationId="{67033C87-4FC2-4100-9124-9455262FDB33}"/>
          </ac:spMkLst>
        </pc:spChg>
      </pc:sldChg>
      <pc:sldChg chg="addSp delSp modSp">
        <pc:chgData name="Jennie Tobler-Gaston" userId="459c94b5-bedc-42ee-b4ff-173eba0abadd" providerId="ADAL" clId="{2925429F-17D9-4922-A87E-E18312F6CA58}" dt="2023-10-23T19:27:56.421" v="1700" actId="2"/>
        <pc:sldMkLst>
          <pc:docMk/>
          <pc:sldMk cId="3663453269" sldId="279"/>
        </pc:sldMkLst>
        <pc:spChg chg="mod">
          <ac:chgData name="Jennie Tobler-Gaston" userId="459c94b5-bedc-42ee-b4ff-173eba0abadd" providerId="ADAL" clId="{2925429F-17D9-4922-A87E-E18312F6CA58}" dt="2023-10-19T20:19:07.459" v="1055" actId="403"/>
          <ac:spMkLst>
            <pc:docMk/>
            <pc:sldMk cId="3663453269" sldId="279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2925429F-17D9-4922-A87E-E18312F6CA58}" dt="2023-10-19T20:19:02.106" v="1048" actId="14100"/>
          <ac:spMkLst>
            <pc:docMk/>
            <pc:sldMk cId="3663453269" sldId="279"/>
            <ac:spMk id="3" creationId="{2F6F1D56-CAC6-0C4D-B800-AB242BDF8C47}"/>
          </ac:spMkLst>
        </pc:spChg>
        <pc:spChg chg="mod">
          <ac:chgData name="Jennie Tobler-Gaston" userId="459c94b5-bedc-42ee-b4ff-173eba0abadd" providerId="ADAL" clId="{2925429F-17D9-4922-A87E-E18312F6CA58}" dt="2023-10-19T20:19:22.869" v="1063" actId="403"/>
          <ac:spMkLst>
            <pc:docMk/>
            <pc:sldMk cId="3663453269" sldId="279"/>
            <ac:spMk id="5" creationId="{64A316D3-BD2D-6639-1D95-9EAC397A0CA0}"/>
          </ac:spMkLst>
        </pc:spChg>
        <pc:spChg chg="del">
          <ac:chgData name="Jennie Tobler-Gaston" userId="459c94b5-bedc-42ee-b4ff-173eba0abadd" providerId="ADAL" clId="{2925429F-17D9-4922-A87E-E18312F6CA58}" dt="2023-10-19T19:47:40.344" v="170" actId="478"/>
          <ac:spMkLst>
            <pc:docMk/>
            <pc:sldMk cId="3663453269" sldId="279"/>
            <ac:spMk id="7" creationId="{8358730A-6D9B-1763-8FD3-3350F523B13A}"/>
          </ac:spMkLst>
        </pc:spChg>
        <pc:spChg chg="mod">
          <ac:chgData name="Jennie Tobler-Gaston" userId="459c94b5-bedc-42ee-b4ff-173eba0abadd" providerId="ADAL" clId="{2925429F-17D9-4922-A87E-E18312F6CA58}" dt="2023-10-19T20:20:40.062" v="1102" actId="1035"/>
          <ac:spMkLst>
            <pc:docMk/>
            <pc:sldMk cId="3663453269" sldId="279"/>
            <ac:spMk id="8" creationId="{33D7FC40-592C-2AFE-ED95-C3FF80E33EFF}"/>
          </ac:spMkLst>
        </pc:spChg>
        <pc:spChg chg="mod">
          <ac:chgData name="Jennie Tobler-Gaston" userId="459c94b5-bedc-42ee-b4ff-173eba0abadd" providerId="ADAL" clId="{2925429F-17D9-4922-A87E-E18312F6CA58}" dt="2023-10-19T20:20:46.297" v="1115" actId="1035"/>
          <ac:spMkLst>
            <pc:docMk/>
            <pc:sldMk cId="3663453269" sldId="279"/>
            <ac:spMk id="10" creationId="{F671D046-F6DD-CAC9-9342-12E207A026B0}"/>
          </ac:spMkLst>
        </pc:spChg>
        <pc:spChg chg="add mod">
          <ac:chgData name="Jennie Tobler-Gaston" userId="459c94b5-bedc-42ee-b4ff-173eba0abadd" providerId="ADAL" clId="{2925429F-17D9-4922-A87E-E18312F6CA58}" dt="2023-10-19T19:50:54.740" v="308" actId="1035"/>
          <ac:spMkLst>
            <pc:docMk/>
            <pc:sldMk cId="3663453269" sldId="279"/>
            <ac:spMk id="11" creationId="{C9676584-6E29-47FB-A244-1814122966F4}"/>
          </ac:spMkLst>
        </pc:spChg>
        <pc:spChg chg="mod">
          <ac:chgData name="Jennie Tobler-Gaston" userId="459c94b5-bedc-42ee-b4ff-173eba0abadd" providerId="ADAL" clId="{2925429F-17D9-4922-A87E-E18312F6CA58}" dt="2023-10-23T19:27:56.421" v="1700" actId="2"/>
          <ac:spMkLst>
            <pc:docMk/>
            <pc:sldMk cId="3663453269" sldId="279"/>
            <ac:spMk id="12" creationId="{42E6FBE0-4FB1-FB69-9BEA-3CEB1D491777}"/>
          </ac:spMkLst>
        </pc:spChg>
        <pc:spChg chg="mod">
          <ac:chgData name="Jennie Tobler-Gaston" userId="459c94b5-bedc-42ee-b4ff-173eba0abadd" providerId="ADAL" clId="{2925429F-17D9-4922-A87E-E18312F6CA58}" dt="2023-10-19T20:21:31.355" v="1160" actId="207"/>
          <ac:spMkLst>
            <pc:docMk/>
            <pc:sldMk cId="3663453269" sldId="279"/>
            <ac:spMk id="14" creationId="{7627626A-9716-D813-BF0D-FA803BED652A}"/>
          </ac:spMkLst>
        </pc:spChg>
      </pc:sldChg>
      <pc:sldChg chg="addSp delSp modSp">
        <pc:chgData name="Jennie Tobler-Gaston" userId="459c94b5-bedc-42ee-b4ff-173eba0abadd" providerId="ADAL" clId="{2925429F-17D9-4922-A87E-E18312F6CA58}" dt="2023-10-23T19:40:42.472" v="1739" actId="20577"/>
        <pc:sldMkLst>
          <pc:docMk/>
          <pc:sldMk cId="130179067" sldId="280"/>
        </pc:sldMkLst>
        <pc:spChg chg="mod">
          <ac:chgData name="Jennie Tobler-Gaston" userId="459c94b5-bedc-42ee-b4ff-173eba0abadd" providerId="ADAL" clId="{2925429F-17D9-4922-A87E-E18312F6CA58}" dt="2023-10-19T20:24:53.765" v="1301" actId="14100"/>
          <ac:spMkLst>
            <pc:docMk/>
            <pc:sldMk cId="130179067" sldId="280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2925429F-17D9-4922-A87E-E18312F6CA58}" dt="2023-10-23T19:40:42.472" v="1739" actId="20577"/>
          <ac:spMkLst>
            <pc:docMk/>
            <pc:sldMk cId="130179067" sldId="280"/>
            <ac:spMk id="7" creationId="{8E258086-D0DC-6835-AD37-D15C064DABB8}"/>
          </ac:spMkLst>
        </pc:spChg>
        <pc:spChg chg="mod">
          <ac:chgData name="Jennie Tobler-Gaston" userId="459c94b5-bedc-42ee-b4ff-173eba0abadd" providerId="ADAL" clId="{2925429F-17D9-4922-A87E-E18312F6CA58}" dt="2023-10-19T20:32:32.290" v="1453" actId="14100"/>
          <ac:spMkLst>
            <pc:docMk/>
            <pc:sldMk cId="130179067" sldId="280"/>
            <ac:spMk id="8" creationId="{D522A1CC-42F2-F465-1B9E-1FC870328678}"/>
          </ac:spMkLst>
        </pc:spChg>
        <pc:spChg chg="mod">
          <ac:chgData name="Jennie Tobler-Gaston" userId="459c94b5-bedc-42ee-b4ff-173eba0abadd" providerId="ADAL" clId="{2925429F-17D9-4922-A87E-E18312F6CA58}" dt="2023-10-19T20:32:50.094" v="1463" actId="14100"/>
          <ac:spMkLst>
            <pc:docMk/>
            <pc:sldMk cId="130179067" sldId="280"/>
            <ac:spMk id="9" creationId="{BD28B88F-3602-CDDF-8E5B-AF82E8236E6A}"/>
          </ac:spMkLst>
        </pc:spChg>
        <pc:spChg chg="mod">
          <ac:chgData name="Jennie Tobler-Gaston" userId="459c94b5-bedc-42ee-b4ff-173eba0abadd" providerId="ADAL" clId="{2925429F-17D9-4922-A87E-E18312F6CA58}" dt="2023-10-19T20:33:00.496" v="1471" actId="1076"/>
          <ac:spMkLst>
            <pc:docMk/>
            <pc:sldMk cId="130179067" sldId="280"/>
            <ac:spMk id="10" creationId="{7F992A20-6D06-3C45-D382-C2CEA474C4A0}"/>
          </ac:spMkLst>
        </pc:spChg>
        <pc:spChg chg="mod">
          <ac:chgData name="Jennie Tobler-Gaston" userId="459c94b5-bedc-42ee-b4ff-173eba0abadd" providerId="ADAL" clId="{2925429F-17D9-4922-A87E-E18312F6CA58}" dt="2023-10-19T20:33:10.973" v="1479" actId="1076"/>
          <ac:spMkLst>
            <pc:docMk/>
            <pc:sldMk cId="130179067" sldId="280"/>
            <ac:spMk id="11" creationId="{0E6DEE22-F082-5A8F-3673-FF67E6CDC6E1}"/>
          </ac:spMkLst>
        </pc:spChg>
        <pc:spChg chg="add mod">
          <ac:chgData name="Jennie Tobler-Gaston" userId="459c94b5-bedc-42ee-b4ff-173eba0abadd" providerId="ADAL" clId="{2925429F-17D9-4922-A87E-E18312F6CA58}" dt="2023-10-19T19:50:36.671" v="299" actId="1035"/>
          <ac:spMkLst>
            <pc:docMk/>
            <pc:sldMk cId="130179067" sldId="280"/>
            <ac:spMk id="12" creationId="{CD2FD00C-DA00-4DD4-AEC5-63FE482E14D3}"/>
          </ac:spMkLst>
        </pc:spChg>
        <pc:spChg chg="del mod">
          <ac:chgData name="Jennie Tobler-Gaston" userId="459c94b5-bedc-42ee-b4ff-173eba0abadd" providerId="ADAL" clId="{2925429F-17D9-4922-A87E-E18312F6CA58}" dt="2023-10-19T19:50:40.584" v="301" actId="478"/>
          <ac:spMkLst>
            <pc:docMk/>
            <pc:sldMk cId="130179067" sldId="280"/>
            <ac:spMk id="13" creationId="{2FDB1594-599D-9F5F-807A-694CAE763D0E}"/>
          </ac:spMkLst>
        </pc:spChg>
      </pc:sldChg>
      <pc:sldChg chg="addSp delSp modSp">
        <pc:chgData name="Jennie Tobler-Gaston" userId="459c94b5-bedc-42ee-b4ff-173eba0abadd" providerId="ADAL" clId="{2925429F-17D9-4922-A87E-E18312F6CA58}" dt="2023-10-23T19:28:03.575" v="1707" actId="2"/>
        <pc:sldMkLst>
          <pc:docMk/>
          <pc:sldMk cId="4198216774" sldId="281"/>
        </pc:sldMkLst>
        <pc:spChg chg="mod">
          <ac:chgData name="Jennie Tobler-Gaston" userId="459c94b5-bedc-42ee-b4ff-173eba0abadd" providerId="ADAL" clId="{2925429F-17D9-4922-A87E-E18312F6CA58}" dt="2023-10-19T20:25:11.959" v="1313" actId="27636"/>
          <ac:spMkLst>
            <pc:docMk/>
            <pc:sldMk cId="4198216774" sldId="281"/>
            <ac:spMk id="2" creationId="{BB855743-471F-4649-9683-16A424A1A03A}"/>
          </ac:spMkLst>
        </pc:spChg>
        <pc:spChg chg="del mod">
          <ac:chgData name="Jennie Tobler-Gaston" userId="459c94b5-bedc-42ee-b4ff-173eba0abadd" providerId="ADAL" clId="{2925429F-17D9-4922-A87E-E18312F6CA58}" dt="2023-10-19T19:50:04.789" v="293" actId="478"/>
          <ac:spMkLst>
            <pc:docMk/>
            <pc:sldMk cId="4198216774" sldId="281"/>
            <ac:spMk id="12" creationId="{7C45B4BC-2B5B-CEEC-EE55-6EF5A3999DE0}"/>
          </ac:spMkLst>
        </pc:spChg>
        <pc:spChg chg="mod">
          <ac:chgData name="Jennie Tobler-Gaston" userId="459c94b5-bedc-42ee-b4ff-173eba0abadd" providerId="ADAL" clId="{2925429F-17D9-4922-A87E-E18312F6CA58}" dt="2023-10-19T20:27:41.163" v="1346" actId="1076"/>
          <ac:spMkLst>
            <pc:docMk/>
            <pc:sldMk cId="4198216774" sldId="281"/>
            <ac:spMk id="13" creationId="{3B993C7F-6E09-A4A1-C2FE-73D7C6AFE36C}"/>
          </ac:spMkLst>
        </pc:spChg>
        <pc:spChg chg="mod">
          <ac:chgData name="Jennie Tobler-Gaston" userId="459c94b5-bedc-42ee-b4ff-173eba0abadd" providerId="ADAL" clId="{2925429F-17D9-4922-A87E-E18312F6CA58}" dt="2023-10-23T19:27:58.776" v="1701" actId="2"/>
          <ac:spMkLst>
            <pc:docMk/>
            <pc:sldMk cId="4198216774" sldId="281"/>
            <ac:spMk id="14" creationId="{073868A3-F588-154A-0DA5-6CE8840B509D}"/>
          </ac:spMkLst>
        </pc:spChg>
        <pc:spChg chg="mod">
          <ac:chgData name="Jennie Tobler-Gaston" userId="459c94b5-bedc-42ee-b4ff-173eba0abadd" providerId="ADAL" clId="{2925429F-17D9-4922-A87E-E18312F6CA58}" dt="2023-10-23T19:27:59.347" v="1702" actId="2"/>
          <ac:spMkLst>
            <pc:docMk/>
            <pc:sldMk cId="4198216774" sldId="281"/>
            <ac:spMk id="15" creationId="{B1A9A82D-9C6E-C72F-6A3A-1F7A70EC3596}"/>
          </ac:spMkLst>
        </pc:spChg>
        <pc:spChg chg="mod">
          <ac:chgData name="Jennie Tobler-Gaston" userId="459c94b5-bedc-42ee-b4ff-173eba0abadd" providerId="ADAL" clId="{2925429F-17D9-4922-A87E-E18312F6CA58}" dt="2023-10-23T19:28:01.238" v="1704" actId="2"/>
          <ac:spMkLst>
            <pc:docMk/>
            <pc:sldMk cId="4198216774" sldId="281"/>
            <ac:spMk id="16" creationId="{349A4FA0-A207-0E88-991D-303F10459AA2}"/>
          </ac:spMkLst>
        </pc:spChg>
        <pc:spChg chg="mod">
          <ac:chgData name="Jennie Tobler-Gaston" userId="459c94b5-bedc-42ee-b4ff-173eba0abadd" providerId="ADAL" clId="{2925429F-17D9-4922-A87E-E18312F6CA58}" dt="2023-10-23T19:28:02.072" v="1705" actId="2"/>
          <ac:spMkLst>
            <pc:docMk/>
            <pc:sldMk cId="4198216774" sldId="281"/>
            <ac:spMk id="17" creationId="{BAEF07E6-E870-6991-FD5A-3C74BBCC23F5}"/>
          </ac:spMkLst>
        </pc:spChg>
        <pc:spChg chg="mod">
          <ac:chgData name="Jennie Tobler-Gaston" userId="459c94b5-bedc-42ee-b4ff-173eba0abadd" providerId="ADAL" clId="{2925429F-17D9-4922-A87E-E18312F6CA58}" dt="2023-10-23T19:28:03.575" v="1707" actId="2"/>
          <ac:spMkLst>
            <pc:docMk/>
            <pc:sldMk cId="4198216774" sldId="281"/>
            <ac:spMk id="19" creationId="{108D384D-B3EE-8E90-82D6-7689A67828D5}"/>
          </ac:spMkLst>
        </pc:spChg>
        <pc:spChg chg="add mod">
          <ac:chgData name="Jennie Tobler-Gaston" userId="459c94b5-bedc-42ee-b4ff-173eba0abadd" providerId="ADAL" clId="{2925429F-17D9-4922-A87E-E18312F6CA58}" dt="2023-10-19T19:49:59.558" v="291" actId="1035"/>
          <ac:spMkLst>
            <pc:docMk/>
            <pc:sldMk cId="4198216774" sldId="281"/>
            <ac:spMk id="25" creationId="{12ED164B-CA29-4C38-BF49-41DEB9335BB4}"/>
          </ac:spMkLst>
        </pc:spChg>
        <pc:picChg chg="mod">
          <ac:chgData name="Jennie Tobler-Gaston" userId="459c94b5-bedc-42ee-b4ff-173eba0abadd" providerId="ADAL" clId="{2925429F-17D9-4922-A87E-E18312F6CA58}" dt="2023-10-19T20:27:36.918" v="1345" actId="1076"/>
          <ac:picMkLst>
            <pc:docMk/>
            <pc:sldMk cId="4198216774" sldId="281"/>
            <ac:picMk id="18" creationId="{5A124106-E6FE-2A77-3DE7-B435BD7DDEA0}"/>
          </ac:picMkLst>
        </pc:picChg>
        <pc:picChg chg="mod">
          <ac:chgData name="Jennie Tobler-Gaston" userId="459c94b5-bedc-42ee-b4ff-173eba0abadd" providerId="ADAL" clId="{2925429F-17D9-4922-A87E-E18312F6CA58}" dt="2023-10-19T20:27:51.580" v="1350" actId="1076"/>
          <ac:picMkLst>
            <pc:docMk/>
            <pc:sldMk cId="4198216774" sldId="281"/>
            <ac:picMk id="20" creationId="{1D2881F3-E289-2CD4-91F5-D1F03AC43615}"/>
          </ac:picMkLst>
        </pc:picChg>
        <pc:picChg chg="mod">
          <ac:chgData name="Jennie Tobler-Gaston" userId="459c94b5-bedc-42ee-b4ff-173eba0abadd" providerId="ADAL" clId="{2925429F-17D9-4922-A87E-E18312F6CA58}" dt="2023-10-19T20:28:02.979" v="1353" actId="1076"/>
          <ac:picMkLst>
            <pc:docMk/>
            <pc:sldMk cId="4198216774" sldId="281"/>
            <ac:picMk id="21" creationId="{6CB39C51-635A-A724-E67F-5AA61BC39E4E}"/>
          </ac:picMkLst>
        </pc:picChg>
        <pc:picChg chg="mod">
          <ac:chgData name="Jennie Tobler-Gaston" userId="459c94b5-bedc-42ee-b4ff-173eba0abadd" providerId="ADAL" clId="{2925429F-17D9-4922-A87E-E18312F6CA58}" dt="2023-10-19T20:27:45.029" v="1347" actId="1076"/>
          <ac:picMkLst>
            <pc:docMk/>
            <pc:sldMk cId="4198216774" sldId="281"/>
            <ac:picMk id="22" creationId="{54A2F2D4-8940-E071-FC6D-A94301717EF7}"/>
          </ac:picMkLst>
        </pc:picChg>
        <pc:picChg chg="mod">
          <ac:chgData name="Jennie Tobler-Gaston" userId="459c94b5-bedc-42ee-b4ff-173eba0abadd" providerId="ADAL" clId="{2925429F-17D9-4922-A87E-E18312F6CA58}" dt="2023-10-19T20:27:58.386" v="1352" actId="1076"/>
          <ac:picMkLst>
            <pc:docMk/>
            <pc:sldMk cId="4198216774" sldId="281"/>
            <ac:picMk id="23" creationId="{D5EF26B2-C573-A3F0-D917-A8D5CA90062E}"/>
          </ac:picMkLst>
        </pc:picChg>
        <pc:picChg chg="mod">
          <ac:chgData name="Jennie Tobler-Gaston" userId="459c94b5-bedc-42ee-b4ff-173eba0abadd" providerId="ADAL" clId="{2925429F-17D9-4922-A87E-E18312F6CA58}" dt="2023-10-19T20:27:55.338" v="1351" actId="1076"/>
          <ac:picMkLst>
            <pc:docMk/>
            <pc:sldMk cId="4198216774" sldId="281"/>
            <ac:picMk id="24" creationId="{20036A03-AFF4-7B1D-CBB7-7365811BB1F1}"/>
          </ac:picMkLst>
        </pc:picChg>
      </pc:sldChg>
      <pc:sldChg chg="addSp delSp modSp">
        <pc:chgData name="Jennie Tobler-Gaston" userId="459c94b5-bedc-42ee-b4ff-173eba0abadd" providerId="ADAL" clId="{2925429F-17D9-4922-A87E-E18312F6CA58}" dt="2023-10-19T20:31:36.516" v="1430" actId="1036"/>
        <pc:sldMkLst>
          <pc:docMk/>
          <pc:sldMk cId="3270679272" sldId="282"/>
        </pc:sldMkLst>
        <pc:spChg chg="mod">
          <ac:chgData name="Jennie Tobler-Gaston" userId="459c94b5-bedc-42ee-b4ff-173eba0abadd" providerId="ADAL" clId="{2925429F-17D9-4922-A87E-E18312F6CA58}" dt="2023-10-19T20:30:13.200" v="1381" actId="403"/>
          <ac:spMkLst>
            <pc:docMk/>
            <pc:sldMk cId="3270679272" sldId="282"/>
            <ac:spMk id="2" creationId="{BB855743-471F-4649-9683-16A424A1A03A}"/>
          </ac:spMkLst>
        </pc:spChg>
        <pc:spChg chg="del mod">
          <ac:chgData name="Jennie Tobler-Gaston" userId="459c94b5-bedc-42ee-b4ff-173eba0abadd" providerId="ADAL" clId="{2925429F-17D9-4922-A87E-E18312F6CA58}" dt="2023-10-19T19:49:48.914" v="287" actId="478"/>
          <ac:spMkLst>
            <pc:docMk/>
            <pc:sldMk cId="3270679272" sldId="282"/>
            <ac:spMk id="5" creationId="{AE41603F-54C3-7C56-4A63-548013EA1704}"/>
          </ac:spMkLst>
        </pc:spChg>
        <pc:spChg chg="mod">
          <ac:chgData name="Jennie Tobler-Gaston" userId="459c94b5-bedc-42ee-b4ff-173eba0abadd" providerId="ADAL" clId="{2925429F-17D9-4922-A87E-E18312F6CA58}" dt="2023-10-19T20:30:55.106" v="1400" actId="403"/>
          <ac:spMkLst>
            <pc:docMk/>
            <pc:sldMk cId="3270679272" sldId="282"/>
            <ac:spMk id="9" creationId="{15D1EDC8-AB37-6813-7BFA-FCD676404972}"/>
          </ac:spMkLst>
        </pc:spChg>
        <pc:spChg chg="mod">
          <ac:chgData name="Jennie Tobler-Gaston" userId="459c94b5-bedc-42ee-b4ff-173eba0abadd" providerId="ADAL" clId="{2925429F-17D9-4922-A87E-E18312F6CA58}" dt="2023-10-19T20:30:21.464" v="1388" actId="403"/>
          <ac:spMkLst>
            <pc:docMk/>
            <pc:sldMk cId="3270679272" sldId="282"/>
            <ac:spMk id="10" creationId="{36175D94-FA35-2D52-5929-56AAA7DD833C}"/>
          </ac:spMkLst>
        </pc:spChg>
        <pc:spChg chg="mod">
          <ac:chgData name="Jennie Tobler-Gaston" userId="459c94b5-bedc-42ee-b4ff-173eba0abadd" providerId="ADAL" clId="{2925429F-17D9-4922-A87E-E18312F6CA58}" dt="2023-10-19T20:31:18.630" v="1410" actId="14100"/>
          <ac:spMkLst>
            <pc:docMk/>
            <pc:sldMk cId="3270679272" sldId="282"/>
            <ac:spMk id="13" creationId="{6D472BC6-3114-2A18-5C08-B4591B35EACC}"/>
          </ac:spMkLst>
        </pc:spChg>
        <pc:spChg chg="mod">
          <ac:chgData name="Jennie Tobler-Gaston" userId="459c94b5-bedc-42ee-b4ff-173eba0abadd" providerId="ADAL" clId="{2925429F-17D9-4922-A87E-E18312F6CA58}" dt="2023-10-19T20:31:31.367" v="1418" actId="1076"/>
          <ac:spMkLst>
            <pc:docMk/>
            <pc:sldMk cId="3270679272" sldId="282"/>
            <ac:spMk id="14" creationId="{9006EE7B-7212-087A-F321-18B708451544}"/>
          </ac:spMkLst>
        </pc:spChg>
        <pc:spChg chg="add mod">
          <ac:chgData name="Jennie Tobler-Gaston" userId="459c94b5-bedc-42ee-b4ff-173eba0abadd" providerId="ADAL" clId="{2925429F-17D9-4922-A87E-E18312F6CA58}" dt="2023-10-19T19:49:43.741" v="285" actId="1035"/>
          <ac:spMkLst>
            <pc:docMk/>
            <pc:sldMk cId="3270679272" sldId="282"/>
            <ac:spMk id="15" creationId="{5157DDB6-0CAF-4E1B-B388-078312501845}"/>
          </ac:spMkLst>
        </pc:spChg>
        <pc:picChg chg="mod">
          <ac:chgData name="Jennie Tobler-Gaston" userId="459c94b5-bedc-42ee-b4ff-173eba0abadd" providerId="ADAL" clId="{2925429F-17D9-4922-A87E-E18312F6CA58}" dt="2023-10-19T20:30:32.777" v="1391" actId="14100"/>
          <ac:picMkLst>
            <pc:docMk/>
            <pc:sldMk cId="3270679272" sldId="282"/>
            <ac:picMk id="11" creationId="{A9C0ABCC-9653-DC96-73C6-E56E8BC1BFC8}"/>
          </ac:picMkLst>
        </pc:picChg>
        <pc:picChg chg="mod">
          <ac:chgData name="Jennie Tobler-Gaston" userId="459c94b5-bedc-42ee-b4ff-173eba0abadd" providerId="ADAL" clId="{2925429F-17D9-4922-A87E-E18312F6CA58}" dt="2023-10-19T20:31:36.516" v="1430" actId="1036"/>
          <ac:picMkLst>
            <pc:docMk/>
            <pc:sldMk cId="3270679272" sldId="282"/>
            <ac:picMk id="12" creationId="{7E853308-3284-25E1-6065-8DE62EE22977}"/>
          </ac:picMkLst>
        </pc:picChg>
      </pc:sldChg>
      <pc:sldChg chg="addSp delSp modSp">
        <pc:chgData name="Jennie Tobler-Gaston" userId="459c94b5-bedc-42ee-b4ff-173eba0abadd" providerId="ADAL" clId="{2925429F-17D9-4922-A87E-E18312F6CA58}" dt="2023-10-19T20:39:26.300" v="1635" actId="1036"/>
        <pc:sldMkLst>
          <pc:docMk/>
          <pc:sldMk cId="4105560148" sldId="283"/>
        </pc:sldMkLst>
        <pc:spChg chg="mod">
          <ac:chgData name="Jennie Tobler-Gaston" userId="459c94b5-bedc-42ee-b4ff-173eba0abadd" providerId="ADAL" clId="{2925429F-17D9-4922-A87E-E18312F6CA58}" dt="2023-10-19T20:33:35.416" v="1494" actId="404"/>
          <ac:spMkLst>
            <pc:docMk/>
            <pc:sldMk cId="4105560148" sldId="283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2925429F-17D9-4922-A87E-E18312F6CA58}" dt="2023-10-19T20:35:55.720" v="1554" actId="1076"/>
          <ac:spMkLst>
            <pc:docMk/>
            <pc:sldMk cId="4105560148" sldId="283"/>
            <ac:spMk id="3" creationId="{2F6F1D56-CAC6-0C4D-B800-AB242BDF8C47}"/>
          </ac:spMkLst>
        </pc:spChg>
        <pc:spChg chg="del">
          <ac:chgData name="Jennie Tobler-Gaston" userId="459c94b5-bedc-42ee-b4ff-173eba0abadd" providerId="ADAL" clId="{2925429F-17D9-4922-A87E-E18312F6CA58}" dt="2023-10-19T19:49:33.880" v="278" actId="478"/>
          <ac:spMkLst>
            <pc:docMk/>
            <pc:sldMk cId="4105560148" sldId="283"/>
            <ac:spMk id="8" creationId="{7B331132-19E4-55E5-9024-8895A450F63C}"/>
          </ac:spMkLst>
        </pc:spChg>
        <pc:spChg chg="mod">
          <ac:chgData name="Jennie Tobler-Gaston" userId="459c94b5-bedc-42ee-b4ff-173eba0abadd" providerId="ADAL" clId="{2925429F-17D9-4922-A87E-E18312F6CA58}" dt="2023-10-19T20:38:56.331" v="1616" actId="1036"/>
          <ac:spMkLst>
            <pc:docMk/>
            <pc:sldMk cId="4105560148" sldId="283"/>
            <ac:spMk id="10" creationId="{63B743E7-CD33-F623-6E26-1C089EFB3B1F}"/>
          </ac:spMkLst>
        </pc:spChg>
        <pc:spChg chg="mod">
          <ac:chgData name="Jennie Tobler-Gaston" userId="459c94b5-bedc-42ee-b4ff-173eba0abadd" providerId="ADAL" clId="{2925429F-17D9-4922-A87E-E18312F6CA58}" dt="2023-10-19T20:38:49.709" v="1602" actId="1076"/>
          <ac:spMkLst>
            <pc:docMk/>
            <pc:sldMk cId="4105560148" sldId="283"/>
            <ac:spMk id="11" creationId="{54D6C43B-1184-E2F1-D989-C6D1CCA426F3}"/>
          </ac:spMkLst>
        </pc:spChg>
        <pc:spChg chg="add mod">
          <ac:chgData name="Jennie Tobler-Gaston" userId="459c94b5-bedc-42ee-b4ff-173eba0abadd" providerId="ADAL" clId="{2925429F-17D9-4922-A87E-E18312F6CA58}" dt="2023-10-19T19:49:36.952" v="281" actId="1035"/>
          <ac:spMkLst>
            <pc:docMk/>
            <pc:sldMk cId="4105560148" sldId="283"/>
            <ac:spMk id="12" creationId="{BB2E4E4F-9896-4CFC-8E48-522CE6BCFF85}"/>
          </ac:spMkLst>
        </pc:spChg>
        <pc:spChg chg="mod">
          <ac:chgData name="Jennie Tobler-Gaston" userId="459c94b5-bedc-42ee-b4ff-173eba0abadd" providerId="ADAL" clId="{2925429F-17D9-4922-A87E-E18312F6CA58}" dt="2023-10-19T20:38:44.772" v="1601" actId="1076"/>
          <ac:spMkLst>
            <pc:docMk/>
            <pc:sldMk cId="4105560148" sldId="283"/>
            <ac:spMk id="13" creationId="{A0824C10-8B33-64E9-4B42-CDC0C8EF2E10}"/>
          </ac:spMkLst>
        </pc:spChg>
        <pc:spChg chg="mod">
          <ac:chgData name="Jennie Tobler-Gaston" userId="459c94b5-bedc-42ee-b4ff-173eba0abadd" providerId="ADAL" clId="{2925429F-17D9-4922-A87E-E18312F6CA58}" dt="2023-10-19T20:39:15.419" v="1633" actId="1036"/>
          <ac:spMkLst>
            <pc:docMk/>
            <pc:sldMk cId="4105560148" sldId="283"/>
            <ac:spMk id="14" creationId="{4D710A55-53FB-2C1C-63B8-FD3B2EFDD19D}"/>
          </ac:spMkLst>
        </pc:spChg>
        <pc:spChg chg="mod">
          <ac:chgData name="Jennie Tobler-Gaston" userId="459c94b5-bedc-42ee-b4ff-173eba0abadd" providerId="ADAL" clId="{2925429F-17D9-4922-A87E-E18312F6CA58}" dt="2023-10-19T20:39:07.899" v="1626" actId="1036"/>
          <ac:spMkLst>
            <pc:docMk/>
            <pc:sldMk cId="4105560148" sldId="283"/>
            <ac:spMk id="15" creationId="{0ED3043A-A93A-9D50-5F23-189A3D4AB296}"/>
          </ac:spMkLst>
        </pc:spChg>
        <pc:spChg chg="mod">
          <ac:chgData name="Jennie Tobler-Gaston" userId="459c94b5-bedc-42ee-b4ff-173eba0abadd" providerId="ADAL" clId="{2925429F-17D9-4922-A87E-E18312F6CA58}" dt="2023-10-19T20:39:26.300" v="1635" actId="1036"/>
          <ac:spMkLst>
            <pc:docMk/>
            <pc:sldMk cId="4105560148" sldId="283"/>
            <ac:spMk id="16" creationId="{78E02745-D07C-1097-A6D3-6DF9C83AA324}"/>
          </ac:spMkLst>
        </pc:spChg>
      </pc:sldChg>
      <pc:sldChg chg="addSp delSp modSp">
        <pc:chgData name="Jennie Tobler-Gaston" userId="459c94b5-bedc-42ee-b4ff-173eba0abadd" providerId="ADAL" clId="{2925429F-17D9-4922-A87E-E18312F6CA58}" dt="2023-10-19T20:41:26.978" v="1697" actId="1035"/>
        <pc:sldMkLst>
          <pc:docMk/>
          <pc:sldMk cId="89894938" sldId="284"/>
        </pc:sldMkLst>
        <pc:spChg chg="mod">
          <ac:chgData name="Jennie Tobler-Gaston" userId="459c94b5-bedc-42ee-b4ff-173eba0abadd" providerId="ADAL" clId="{2925429F-17D9-4922-A87E-E18312F6CA58}" dt="2023-10-19T20:39:53.134" v="1646" actId="14100"/>
          <ac:spMkLst>
            <pc:docMk/>
            <pc:sldMk cId="89894938" sldId="284"/>
            <ac:spMk id="2" creationId="{BB855743-471F-4649-9683-16A424A1A03A}"/>
          </ac:spMkLst>
        </pc:spChg>
        <pc:spChg chg="mod">
          <ac:chgData name="Jennie Tobler-Gaston" userId="459c94b5-bedc-42ee-b4ff-173eba0abadd" providerId="ADAL" clId="{2925429F-17D9-4922-A87E-E18312F6CA58}" dt="2023-10-19T20:40:23.641" v="1672" actId="255"/>
          <ac:spMkLst>
            <pc:docMk/>
            <pc:sldMk cId="89894938" sldId="284"/>
            <ac:spMk id="3" creationId="{2F6F1D56-CAC6-0C4D-B800-AB242BDF8C47}"/>
          </ac:spMkLst>
        </pc:spChg>
        <pc:spChg chg="del mod">
          <ac:chgData name="Jennie Tobler-Gaston" userId="459c94b5-bedc-42ee-b4ff-173eba0abadd" providerId="ADAL" clId="{2925429F-17D9-4922-A87E-E18312F6CA58}" dt="2023-10-19T19:49:23.276" v="274" actId="478"/>
          <ac:spMkLst>
            <pc:docMk/>
            <pc:sldMk cId="89894938" sldId="284"/>
            <ac:spMk id="5" creationId="{C44200D6-C640-25A6-2723-2B94CC6D324E}"/>
          </ac:spMkLst>
        </pc:spChg>
        <pc:spChg chg="mod">
          <ac:chgData name="Jennie Tobler-Gaston" userId="459c94b5-bedc-42ee-b4ff-173eba0abadd" providerId="ADAL" clId="{2925429F-17D9-4922-A87E-E18312F6CA58}" dt="2023-10-19T20:40:35.543" v="1674" actId="1076"/>
          <ac:spMkLst>
            <pc:docMk/>
            <pc:sldMk cId="89894938" sldId="284"/>
            <ac:spMk id="8" creationId="{487160FF-4243-AA55-D470-97E7830A16F2}"/>
          </ac:spMkLst>
        </pc:spChg>
        <pc:spChg chg="add mod">
          <ac:chgData name="Jennie Tobler-Gaston" userId="459c94b5-bedc-42ee-b4ff-173eba0abadd" providerId="ADAL" clId="{2925429F-17D9-4922-A87E-E18312F6CA58}" dt="2023-10-19T19:49:29.528" v="277" actId="1035"/>
          <ac:spMkLst>
            <pc:docMk/>
            <pc:sldMk cId="89894938" sldId="284"/>
            <ac:spMk id="9" creationId="{6E27662F-E593-4A62-B30A-1F0A7E2B9CDE}"/>
          </ac:spMkLst>
        </pc:spChg>
        <pc:spChg chg="mod">
          <ac:chgData name="Jennie Tobler-Gaston" userId="459c94b5-bedc-42ee-b4ff-173eba0abadd" providerId="ADAL" clId="{2925429F-17D9-4922-A87E-E18312F6CA58}" dt="2023-10-19T20:41:10.743" v="1682" actId="1076"/>
          <ac:spMkLst>
            <pc:docMk/>
            <pc:sldMk cId="89894938" sldId="284"/>
            <ac:spMk id="10" creationId="{AA5CB46E-213E-F2FA-F9BC-E832F7745D0C}"/>
          </ac:spMkLst>
        </pc:spChg>
        <pc:spChg chg="mod">
          <ac:chgData name="Jennie Tobler-Gaston" userId="459c94b5-bedc-42ee-b4ff-173eba0abadd" providerId="ADAL" clId="{2925429F-17D9-4922-A87E-E18312F6CA58}" dt="2023-10-19T20:41:13.838" v="1683" actId="1076"/>
          <ac:spMkLst>
            <pc:docMk/>
            <pc:sldMk cId="89894938" sldId="284"/>
            <ac:spMk id="12" creationId="{E78B9FDE-EB16-DD6B-661F-6A5776F44CD0}"/>
          </ac:spMkLst>
        </pc:spChg>
        <pc:spChg chg="mod">
          <ac:chgData name="Jennie Tobler-Gaston" userId="459c94b5-bedc-42ee-b4ff-173eba0abadd" providerId="ADAL" clId="{2925429F-17D9-4922-A87E-E18312F6CA58}" dt="2023-10-19T20:41:26.978" v="1697" actId="1035"/>
          <ac:spMkLst>
            <pc:docMk/>
            <pc:sldMk cId="89894938" sldId="284"/>
            <ac:spMk id="16" creationId="{8CEE6881-C902-BB14-7AA6-81C09D0C2EB7}"/>
          </ac:spMkLst>
        </pc:spChg>
      </pc:sldChg>
      <pc:sldChg chg="addSp delSp modSp">
        <pc:chgData name="Jennie Tobler-Gaston" userId="459c94b5-bedc-42ee-b4ff-173eba0abadd" providerId="ADAL" clId="{2925429F-17D9-4922-A87E-E18312F6CA58}" dt="2023-10-23T19:28:07.689" v="1709" actId="2"/>
        <pc:sldMkLst>
          <pc:docMk/>
          <pc:sldMk cId="4136889390" sldId="285"/>
        </pc:sldMkLst>
        <pc:spChg chg="mod">
          <ac:chgData name="Jennie Tobler-Gaston" userId="459c94b5-bedc-42ee-b4ff-173eba0abadd" providerId="ADAL" clId="{2925429F-17D9-4922-A87E-E18312F6CA58}" dt="2023-10-19T19:49:05.688" v="272" actId="1036"/>
          <ac:spMkLst>
            <pc:docMk/>
            <pc:sldMk cId="4136889390" sldId="285"/>
            <ac:spMk id="2" creationId="{1E563747-C5F8-5B44-B2C0-BF936E137CB0}"/>
          </ac:spMkLst>
        </pc:spChg>
        <pc:spChg chg="mod">
          <ac:chgData name="Jennie Tobler-Gaston" userId="459c94b5-bedc-42ee-b4ff-173eba0abadd" providerId="ADAL" clId="{2925429F-17D9-4922-A87E-E18312F6CA58}" dt="2023-10-23T19:28:07.689" v="1709" actId="2"/>
          <ac:spMkLst>
            <pc:docMk/>
            <pc:sldMk cId="4136889390" sldId="285"/>
            <ac:spMk id="3" creationId="{23182C76-6C00-814B-BA6D-5DDF17E5F6E6}"/>
          </ac:spMkLst>
        </pc:spChg>
        <pc:spChg chg="del mod">
          <ac:chgData name="Jennie Tobler-Gaston" userId="459c94b5-bedc-42ee-b4ff-173eba0abadd" providerId="ADAL" clId="{2925429F-17D9-4922-A87E-E18312F6CA58}" dt="2023-10-19T19:47:57.181" v="174" actId="478"/>
          <ac:spMkLst>
            <pc:docMk/>
            <pc:sldMk cId="4136889390" sldId="285"/>
            <ac:spMk id="5" creationId="{13681539-1509-4203-B8F7-403D98DD0C0F}"/>
          </ac:spMkLst>
        </pc:spChg>
        <pc:spChg chg="add mod">
          <ac:chgData name="Jennie Tobler-Gaston" userId="459c94b5-bedc-42ee-b4ff-173eba0abadd" providerId="ADAL" clId="{2925429F-17D9-4922-A87E-E18312F6CA58}" dt="2023-10-19T19:48:14.277" v="229" actId="20577"/>
          <ac:spMkLst>
            <pc:docMk/>
            <pc:sldMk cId="4136889390" sldId="285"/>
            <ac:spMk id="6" creationId="{AED28387-4376-4D92-AA93-34A49DE2C0CA}"/>
          </ac:spMkLst>
        </pc:spChg>
      </pc:sldChg>
    </pc:docChg>
  </pc:docChgLst>
  <pc:docChgLst>
    <pc:chgData name="Amy Schindler" userId="S::acschindler@unomaha.edu::a2b5e3d6-61f7-4b75-8e81-446883fdea2d" providerId="AD" clId="Web-{F491278A-4C8A-CC40-4468-E095DD4EF721}"/>
    <pc:docChg chg="modSld">
      <pc:chgData name="Amy Schindler" userId="S::acschindler@unomaha.edu::a2b5e3d6-61f7-4b75-8e81-446883fdea2d" providerId="AD" clId="Web-{F491278A-4C8A-CC40-4468-E095DD4EF721}" dt="2023-10-23T20:19:01.736" v="36" actId="20577"/>
      <pc:docMkLst>
        <pc:docMk/>
      </pc:docMkLst>
      <pc:sldChg chg="modSp">
        <pc:chgData name="Amy Schindler" userId="S::acschindler@unomaha.edu::a2b5e3d6-61f7-4b75-8e81-446883fdea2d" providerId="AD" clId="Web-{F491278A-4C8A-CC40-4468-E095DD4EF721}" dt="2023-10-23T20:10:04.938" v="0" actId="20577"/>
        <pc:sldMkLst>
          <pc:docMk/>
          <pc:sldMk cId="1180971931" sldId="258"/>
        </pc:sldMkLst>
        <pc:spChg chg="mod">
          <ac:chgData name="Amy Schindler" userId="S::acschindler@unomaha.edu::a2b5e3d6-61f7-4b75-8e81-446883fdea2d" providerId="AD" clId="Web-{F491278A-4C8A-CC40-4468-E095DD4EF721}" dt="2023-10-23T20:10:04.938" v="0" actId="20577"/>
          <ac:spMkLst>
            <pc:docMk/>
            <pc:sldMk cId="1180971931" sldId="258"/>
            <ac:spMk id="8" creationId="{9F93D425-FC92-48D6-8775-82C9978B8F89}"/>
          </ac:spMkLst>
        </pc:spChg>
      </pc:sldChg>
      <pc:sldChg chg="modSp">
        <pc:chgData name="Amy Schindler" userId="S::acschindler@unomaha.edu::a2b5e3d6-61f7-4b75-8e81-446883fdea2d" providerId="AD" clId="Web-{F491278A-4C8A-CC40-4468-E095DD4EF721}" dt="2023-10-23T20:19:01.736" v="36" actId="20577"/>
        <pc:sldMkLst>
          <pc:docMk/>
          <pc:sldMk cId="1313915128" sldId="266"/>
        </pc:sldMkLst>
        <pc:spChg chg="mod">
          <ac:chgData name="Amy Schindler" userId="S::acschindler@unomaha.edu::a2b5e3d6-61f7-4b75-8e81-446883fdea2d" providerId="AD" clId="Web-{F491278A-4C8A-CC40-4468-E095DD4EF721}" dt="2023-10-23T20:19:01.736" v="36" actId="20577"/>
          <ac:spMkLst>
            <pc:docMk/>
            <pc:sldMk cId="1313915128" sldId="266"/>
            <ac:spMk id="18" creationId="{F64586E1-DF02-488F-B1D0-8667CF2CE54D}"/>
          </ac:spMkLst>
        </pc:spChg>
      </pc:sldChg>
      <pc:sldChg chg="modSp">
        <pc:chgData name="Amy Schindler" userId="S::acschindler@unomaha.edu::a2b5e3d6-61f7-4b75-8e81-446883fdea2d" providerId="AD" clId="Web-{F491278A-4C8A-CC40-4468-E095DD4EF721}" dt="2023-10-23T20:18:52.173" v="34" actId="20577"/>
        <pc:sldMkLst>
          <pc:docMk/>
          <pc:sldMk cId="39853742" sldId="267"/>
        </pc:sldMkLst>
        <pc:spChg chg="mod">
          <ac:chgData name="Amy Schindler" userId="S::acschindler@unomaha.edu::a2b5e3d6-61f7-4b75-8e81-446883fdea2d" providerId="AD" clId="Web-{F491278A-4C8A-CC40-4468-E095DD4EF721}" dt="2023-10-23T20:18:52.173" v="34" actId="20577"/>
          <ac:spMkLst>
            <pc:docMk/>
            <pc:sldMk cId="39853742" sldId="267"/>
            <ac:spMk id="20" creationId="{B86786F3-B5C1-4A4A-9C70-EACF467B18F4}"/>
          </ac:spMkLst>
        </pc:spChg>
      </pc:sldChg>
      <pc:sldChg chg="modSp">
        <pc:chgData name="Amy Schindler" userId="S::acschindler@unomaha.edu::a2b5e3d6-61f7-4b75-8e81-446883fdea2d" providerId="AD" clId="Web-{F491278A-4C8A-CC40-4468-E095DD4EF721}" dt="2023-10-23T20:11:36.175" v="1" actId="20577"/>
        <pc:sldMkLst>
          <pc:docMk/>
          <pc:sldMk cId="3617885004" sldId="269"/>
        </pc:sldMkLst>
        <pc:spChg chg="mod">
          <ac:chgData name="Amy Schindler" userId="S::acschindler@unomaha.edu::a2b5e3d6-61f7-4b75-8e81-446883fdea2d" providerId="AD" clId="Web-{F491278A-4C8A-CC40-4468-E095DD4EF721}" dt="2023-10-23T20:11:36.175" v="1" actId="20577"/>
          <ac:spMkLst>
            <pc:docMk/>
            <pc:sldMk cId="3617885004" sldId="269"/>
            <ac:spMk id="8" creationId="{9F93D425-FC92-48D6-8775-82C9978B8F89}"/>
          </ac:spMkLst>
        </pc:spChg>
      </pc:sldChg>
      <pc:sldChg chg="modSp">
        <pc:chgData name="Amy Schindler" userId="S::acschindler@unomaha.edu::a2b5e3d6-61f7-4b75-8e81-446883fdea2d" providerId="AD" clId="Web-{F491278A-4C8A-CC40-4468-E095DD4EF721}" dt="2023-10-23T20:13:16.288" v="10" actId="14100"/>
        <pc:sldMkLst>
          <pc:docMk/>
          <pc:sldMk cId="109089155" sldId="271"/>
        </pc:sldMkLst>
        <pc:spChg chg="mod">
          <ac:chgData name="Amy Schindler" userId="S::acschindler@unomaha.edu::a2b5e3d6-61f7-4b75-8e81-446883fdea2d" providerId="AD" clId="Web-{F491278A-4C8A-CC40-4468-E095DD4EF721}" dt="2023-10-23T20:13:16.288" v="10" actId="14100"/>
          <ac:spMkLst>
            <pc:docMk/>
            <pc:sldMk cId="109089155" sldId="271"/>
            <ac:spMk id="5" creationId="{8F713587-087E-FE59-F8A6-29FE04FE677C}"/>
          </ac:spMkLst>
        </pc:spChg>
      </pc:sldChg>
      <pc:sldChg chg="modSp">
        <pc:chgData name="Amy Schindler" userId="S::acschindler@unomaha.edu::a2b5e3d6-61f7-4b75-8e81-446883fdea2d" providerId="AD" clId="Web-{F491278A-4C8A-CC40-4468-E095DD4EF721}" dt="2023-10-23T20:14:12.711" v="12" actId="20577"/>
        <pc:sldMkLst>
          <pc:docMk/>
          <pc:sldMk cId="1342721015" sldId="272"/>
        </pc:sldMkLst>
        <pc:spChg chg="mod">
          <ac:chgData name="Amy Schindler" userId="S::acschindler@unomaha.edu::a2b5e3d6-61f7-4b75-8e81-446883fdea2d" providerId="AD" clId="Web-{F491278A-4C8A-CC40-4468-E095DD4EF721}" dt="2023-10-23T20:14:12.711" v="12" actId="20577"/>
          <ac:spMkLst>
            <pc:docMk/>
            <pc:sldMk cId="1342721015" sldId="272"/>
            <ac:spMk id="10" creationId="{8DD2BC02-ACB6-4835-B85A-290B3BB1C3C3}"/>
          </ac:spMkLst>
        </pc:spChg>
      </pc:sldChg>
      <pc:sldChg chg="modSp">
        <pc:chgData name="Amy Schindler" userId="S::acschindler@unomaha.edu::a2b5e3d6-61f7-4b75-8e81-446883fdea2d" providerId="AD" clId="Web-{F491278A-4C8A-CC40-4468-E095DD4EF721}" dt="2023-10-23T20:12:21.630" v="4" actId="20577"/>
        <pc:sldMkLst>
          <pc:docMk/>
          <pc:sldMk cId="1313872998" sldId="273"/>
        </pc:sldMkLst>
        <pc:spChg chg="mod">
          <ac:chgData name="Amy Schindler" userId="S::acschindler@unomaha.edu::a2b5e3d6-61f7-4b75-8e81-446883fdea2d" providerId="AD" clId="Web-{F491278A-4C8A-CC40-4468-E095DD4EF721}" dt="2023-10-23T20:12:04.020" v="2" actId="20577"/>
          <ac:spMkLst>
            <pc:docMk/>
            <pc:sldMk cId="1313872998" sldId="273"/>
            <ac:spMk id="8" creationId="{9F93D425-FC92-48D6-8775-82C9978B8F89}"/>
          </ac:spMkLst>
        </pc:spChg>
        <pc:spChg chg="mod">
          <ac:chgData name="Amy Schindler" userId="S::acschindler@unomaha.edu::a2b5e3d6-61f7-4b75-8e81-446883fdea2d" providerId="AD" clId="Web-{F491278A-4C8A-CC40-4468-E095DD4EF721}" dt="2023-10-23T20:12:21.630" v="4" actId="20577"/>
          <ac:spMkLst>
            <pc:docMk/>
            <pc:sldMk cId="1313872998" sldId="273"/>
            <ac:spMk id="12" creationId="{E78435A3-F12E-4075-BFB3-D83C083815F5}"/>
          </ac:spMkLst>
        </pc:spChg>
      </pc:sldChg>
      <pc:sldChg chg="modSp">
        <pc:chgData name="Amy Schindler" userId="S::acschindler@unomaha.edu::a2b5e3d6-61f7-4b75-8e81-446883fdea2d" providerId="AD" clId="Web-{F491278A-4C8A-CC40-4468-E095DD4EF721}" dt="2023-10-23T20:14:25.743" v="13" actId="20577"/>
        <pc:sldMkLst>
          <pc:docMk/>
          <pc:sldMk cId="2461965155" sldId="274"/>
        </pc:sldMkLst>
        <pc:spChg chg="mod">
          <ac:chgData name="Amy Schindler" userId="S::acschindler@unomaha.edu::a2b5e3d6-61f7-4b75-8e81-446883fdea2d" providerId="AD" clId="Web-{F491278A-4C8A-CC40-4468-E095DD4EF721}" dt="2023-10-23T20:14:25.743" v="13" actId="20577"/>
          <ac:spMkLst>
            <pc:docMk/>
            <pc:sldMk cId="2461965155" sldId="274"/>
            <ac:spMk id="3" creationId="{2F6F1D56-CAC6-0C4D-B800-AB242BDF8C47}"/>
          </ac:spMkLst>
        </pc:spChg>
      </pc:sldChg>
      <pc:sldChg chg="modSp">
        <pc:chgData name="Amy Schindler" userId="S::acschindler@unomaha.edu::a2b5e3d6-61f7-4b75-8e81-446883fdea2d" providerId="AD" clId="Web-{F491278A-4C8A-CC40-4468-E095DD4EF721}" dt="2023-10-23T20:12:31.458" v="5" actId="20577"/>
        <pc:sldMkLst>
          <pc:docMk/>
          <pc:sldMk cId="1790545385" sldId="276"/>
        </pc:sldMkLst>
        <pc:spChg chg="mod">
          <ac:chgData name="Amy Schindler" userId="S::acschindler@unomaha.edu::a2b5e3d6-61f7-4b75-8e81-446883fdea2d" providerId="AD" clId="Web-{F491278A-4C8A-CC40-4468-E095DD4EF721}" dt="2023-10-23T20:12:31.458" v="5" actId="20577"/>
          <ac:spMkLst>
            <pc:docMk/>
            <pc:sldMk cId="1790545385" sldId="276"/>
            <ac:spMk id="10" creationId="{8DD2BC02-ACB6-4835-B85A-290B3BB1C3C3}"/>
          </ac:spMkLst>
        </pc:spChg>
      </pc:sldChg>
      <pc:sldChg chg="modSp">
        <pc:chgData name="Amy Schindler" userId="S::acschindler@unomaha.edu::a2b5e3d6-61f7-4b75-8e81-446883fdea2d" providerId="AD" clId="Web-{F491278A-4C8A-CC40-4468-E095DD4EF721}" dt="2023-10-23T20:16:20.559" v="23" actId="20577"/>
        <pc:sldMkLst>
          <pc:docMk/>
          <pc:sldMk cId="130179067" sldId="280"/>
        </pc:sldMkLst>
        <pc:spChg chg="mod">
          <ac:chgData name="Amy Schindler" userId="S::acschindler@unomaha.edu::a2b5e3d6-61f7-4b75-8e81-446883fdea2d" providerId="AD" clId="Web-{F491278A-4C8A-CC40-4468-E095DD4EF721}" dt="2023-10-23T20:16:13.293" v="20" actId="20577"/>
          <ac:spMkLst>
            <pc:docMk/>
            <pc:sldMk cId="130179067" sldId="280"/>
            <ac:spMk id="8" creationId="{D522A1CC-42F2-F465-1B9E-1FC870328678}"/>
          </ac:spMkLst>
        </pc:spChg>
        <pc:spChg chg="mod">
          <ac:chgData name="Amy Schindler" userId="S::acschindler@unomaha.edu::a2b5e3d6-61f7-4b75-8e81-446883fdea2d" providerId="AD" clId="Web-{F491278A-4C8A-CC40-4468-E095DD4EF721}" dt="2023-10-23T20:16:20.559" v="23" actId="20577"/>
          <ac:spMkLst>
            <pc:docMk/>
            <pc:sldMk cId="130179067" sldId="280"/>
            <ac:spMk id="10" creationId="{7F992A20-6D06-3C45-D382-C2CEA474C4A0}"/>
          </ac:spMkLst>
        </pc:spChg>
      </pc:sldChg>
      <pc:sldChg chg="modSp">
        <pc:chgData name="Amy Schindler" userId="S::acschindler@unomaha.edu::a2b5e3d6-61f7-4b75-8e81-446883fdea2d" providerId="AD" clId="Web-{F491278A-4C8A-CC40-4468-E095DD4EF721}" dt="2023-10-23T20:17:28.921" v="32" actId="20577"/>
        <pc:sldMkLst>
          <pc:docMk/>
          <pc:sldMk cId="4105560148" sldId="283"/>
        </pc:sldMkLst>
        <pc:spChg chg="mod">
          <ac:chgData name="Amy Schindler" userId="S::acschindler@unomaha.edu::a2b5e3d6-61f7-4b75-8e81-446883fdea2d" providerId="AD" clId="Web-{F491278A-4C8A-CC40-4468-E095DD4EF721}" dt="2023-10-23T20:17:28.921" v="32" actId="20577"/>
          <ac:spMkLst>
            <pc:docMk/>
            <pc:sldMk cId="4105560148" sldId="283"/>
            <ac:spMk id="13" creationId="{A0824C10-8B33-64E9-4B42-CDC0C8EF2E10}"/>
          </ac:spMkLst>
        </pc:spChg>
        <pc:spChg chg="mod">
          <ac:chgData name="Amy Schindler" userId="S::acschindler@unomaha.edu::a2b5e3d6-61f7-4b75-8e81-446883fdea2d" providerId="AD" clId="Web-{F491278A-4C8A-CC40-4468-E095DD4EF721}" dt="2023-10-23T20:17:11.608" v="31" actId="20577"/>
          <ac:spMkLst>
            <pc:docMk/>
            <pc:sldMk cId="4105560148" sldId="283"/>
            <ac:spMk id="16" creationId="{78E02745-D07C-1097-A6D3-6DF9C83AA3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DE40C-3385-9643-A9C2-B6F593C56AE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2863" y="1143000"/>
            <a:ext cx="694372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D6671-D779-3C4F-A868-2BF6420B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2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11549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1pPr>
    <a:lvl2pPr marL="855774" algn="l" defTabSz="1711549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2pPr>
    <a:lvl3pPr marL="1711549" algn="l" defTabSz="1711549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3pPr>
    <a:lvl4pPr marL="2567324" algn="l" defTabSz="1711549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4pPr>
    <a:lvl5pPr marL="3423098" algn="l" defTabSz="1711549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5pPr>
    <a:lvl6pPr marL="4278873" algn="l" defTabSz="1711549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6pPr>
    <a:lvl7pPr marL="5134647" algn="l" defTabSz="1711549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7pPr>
    <a:lvl8pPr marL="5990422" algn="l" defTabSz="1711549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8pPr>
    <a:lvl9pPr marL="6846198" algn="l" defTabSz="1711549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863" y="1143000"/>
            <a:ext cx="6943726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is a selected Bibliography of the sources that helped me create today’s presentation. Thank you for attending. (click)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D6671-D779-3C4F-A868-2BF6420B08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4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E2DC-6D7C-384B-87DD-CA056D978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interior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C029-B732-244A-A5C0-1E29B06A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48970A-FF76-7E4C-A3A6-32D10D603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9" y="10096505"/>
            <a:ext cx="18285825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467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7536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96" y="2735582"/>
            <a:ext cx="21294090" cy="456437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4496" y="7343142"/>
            <a:ext cx="21294090" cy="2400299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1416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7355" y="2921000"/>
            <a:ext cx="10492740" cy="6962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98705" y="2921000"/>
            <a:ext cx="10492740" cy="6962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1572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1" y="584201"/>
            <a:ext cx="21294090" cy="2120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0572" y="2689861"/>
            <a:ext cx="10444519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0572" y="4008120"/>
            <a:ext cx="10444519" cy="5895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98705" y="2689861"/>
            <a:ext cx="10495956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498705" y="4008120"/>
            <a:ext cx="10495956" cy="5895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6537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764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2333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2" y="731520"/>
            <a:ext cx="796278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5956" y="1579881"/>
            <a:ext cx="12498705" cy="77978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0572" y="3291840"/>
            <a:ext cx="796278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08108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2" y="731520"/>
            <a:ext cx="796278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95956" y="1579881"/>
            <a:ext cx="12498705" cy="7797800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0572" y="3291840"/>
            <a:ext cx="796278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71767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17361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67922" y="584200"/>
            <a:ext cx="5323523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7355" y="584200"/>
            <a:ext cx="15661958" cy="92989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823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92C0-2F0F-214E-8EE2-E5D6386F9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interior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F9EC-EDBB-AD4A-9976-62AD1288F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7355" y="2921000"/>
            <a:ext cx="10492740" cy="63621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7818F-4166-A34F-B1C6-7BA7907F8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98705" y="2921000"/>
            <a:ext cx="10492740" cy="63621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241B2F-5771-F042-8101-4E6E4A2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9" y="10096505"/>
            <a:ext cx="18285825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7924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6000"/>
    </mc:Choice>
    <mc:Fallback xmlns="">
      <p:transition spd="slow" advClick="0" advTm="6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ABB4-A4C9-D740-BE92-B181978B3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1660" y="4483937"/>
            <a:ext cx="18516600" cy="1103186"/>
          </a:xfrm>
          <a:prstGeom prst="rect">
            <a:avLst/>
          </a:prstGeom>
        </p:spPr>
        <p:txBody>
          <a:bodyPr anchor="t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F632B-3613-C448-A0CE-35F31B4B4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1660" y="5848075"/>
            <a:ext cx="18516600" cy="1880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457204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10" indent="0" algn="ctr">
              <a:buNone/>
              <a:defRPr sz="1600"/>
            </a:lvl4pPr>
            <a:lvl5pPr marL="1828814" indent="0" algn="ctr">
              <a:buNone/>
              <a:defRPr sz="1600"/>
            </a:lvl5pPr>
            <a:lvl6pPr marL="2286018" indent="0" algn="ctr">
              <a:buNone/>
              <a:defRPr sz="1600"/>
            </a:lvl6pPr>
            <a:lvl7pPr marL="2743220" indent="0" algn="ctr">
              <a:buNone/>
              <a:defRPr sz="1600"/>
            </a:lvl7pPr>
            <a:lvl8pPr marL="3200424" indent="0" algn="ctr">
              <a:buNone/>
              <a:defRPr sz="1600"/>
            </a:lvl8pPr>
            <a:lvl9pPr marL="36576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76D43-26CE-FD45-9FE1-B4404DBA4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1660" y="9601953"/>
            <a:ext cx="5554980" cy="584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9D7BB92-7BAB-C04F-8090-6FDDC8C518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51662" y="7989631"/>
            <a:ext cx="11865415" cy="1430021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1908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6000"/>
    </mc:Choice>
    <mc:Fallback xmlns="">
      <p:transition spd="slow" advClick="0" advTm="6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795781"/>
            <a:ext cx="18516600" cy="3820160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5763261"/>
            <a:ext cx="18516600" cy="2649219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2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9250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96" y="2735582"/>
            <a:ext cx="21294090" cy="456437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4496" y="7343142"/>
            <a:ext cx="21294090" cy="2400299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0182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7355" y="2921000"/>
            <a:ext cx="10492740" cy="6962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98705" y="2921000"/>
            <a:ext cx="10492740" cy="6962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55928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1" y="584201"/>
            <a:ext cx="21294090" cy="2120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0572" y="2689861"/>
            <a:ext cx="10444519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0572" y="4008120"/>
            <a:ext cx="10444519" cy="5895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98705" y="2689861"/>
            <a:ext cx="10495956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498705" y="4008120"/>
            <a:ext cx="10495956" cy="5895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78053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67192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23129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2" y="731520"/>
            <a:ext cx="796278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5956" y="1579881"/>
            <a:ext cx="12498705" cy="77978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0572" y="3291840"/>
            <a:ext cx="796278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5398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2" y="731520"/>
            <a:ext cx="796278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95956" y="1579881"/>
            <a:ext cx="12498705" cy="7797800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0572" y="3291840"/>
            <a:ext cx="796278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439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6E24-26F1-5A4F-B65E-79BDCC949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0573" y="584204"/>
            <a:ext cx="21294090" cy="2120901"/>
          </a:xfrm>
        </p:spPr>
        <p:txBody>
          <a:bodyPr/>
          <a:lstStyle/>
          <a:p>
            <a:r>
              <a:rPr lang="en-US"/>
              <a:t>Click to edit Master interior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3E1F0-4E39-CA4C-9A29-6A6FAB335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0576" y="2689861"/>
            <a:ext cx="10444519" cy="13182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10" indent="0">
              <a:buNone/>
              <a:defRPr sz="1600" b="1"/>
            </a:lvl4pPr>
            <a:lvl5pPr marL="1828814" indent="0">
              <a:buNone/>
              <a:defRPr sz="1600" b="1"/>
            </a:lvl5pPr>
            <a:lvl6pPr marL="2286018" indent="0">
              <a:buNone/>
              <a:defRPr sz="1600" b="1"/>
            </a:lvl6pPr>
            <a:lvl7pPr marL="2743220" indent="0">
              <a:buNone/>
              <a:defRPr sz="1600" b="1"/>
            </a:lvl7pPr>
            <a:lvl8pPr marL="3200424" indent="0">
              <a:buNone/>
              <a:defRPr sz="1600" b="1"/>
            </a:lvl8pPr>
            <a:lvl9pPr marL="36576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A85E-FB7A-7E49-A1C0-025331823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00576" y="4008122"/>
            <a:ext cx="10444519" cy="5318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0EC13-1C61-624E-86FE-679711E2F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498708" y="2689861"/>
            <a:ext cx="10495958" cy="13182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10" indent="0">
              <a:buNone/>
              <a:defRPr sz="1600" b="1"/>
            </a:lvl4pPr>
            <a:lvl5pPr marL="1828814" indent="0">
              <a:buNone/>
              <a:defRPr sz="1600" b="1"/>
            </a:lvl5pPr>
            <a:lvl6pPr marL="2286018" indent="0">
              <a:buNone/>
              <a:defRPr sz="1600" b="1"/>
            </a:lvl6pPr>
            <a:lvl7pPr marL="2743220" indent="0">
              <a:buNone/>
              <a:defRPr sz="1600" b="1"/>
            </a:lvl7pPr>
            <a:lvl8pPr marL="3200424" indent="0">
              <a:buNone/>
              <a:defRPr sz="1600" b="1"/>
            </a:lvl8pPr>
            <a:lvl9pPr marL="36576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FAF9C-999B-D240-AD38-879591A43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498708" y="4008122"/>
            <a:ext cx="10495958" cy="5318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FB93B7-E795-6F49-B146-0E2B22328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44619" y="10096505"/>
            <a:ext cx="18285825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2151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6000"/>
    </mc:Choice>
    <mc:Fallback xmlns="">
      <p:transition spd="slow" advClick="0" advTm="6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50739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67922" y="584200"/>
            <a:ext cx="5323523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7355" y="584200"/>
            <a:ext cx="15661958" cy="92989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65917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795781"/>
            <a:ext cx="18516600" cy="3820160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5763261"/>
            <a:ext cx="18516600" cy="2649219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39700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1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96" y="2735582"/>
            <a:ext cx="21294090" cy="456437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4496" y="7343142"/>
            <a:ext cx="21294090" cy="2400299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86032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7355" y="2921000"/>
            <a:ext cx="10492740" cy="6962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98705" y="2921000"/>
            <a:ext cx="10492740" cy="6962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77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1" y="584201"/>
            <a:ext cx="21294090" cy="2120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0572" y="2689861"/>
            <a:ext cx="10444519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0572" y="4008120"/>
            <a:ext cx="10444519" cy="5895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98705" y="2689861"/>
            <a:ext cx="10495956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498705" y="4008120"/>
            <a:ext cx="10495956" cy="5895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03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26053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4351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2" y="731520"/>
            <a:ext cx="796278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5956" y="1579881"/>
            <a:ext cx="12498705" cy="77978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0572" y="3291840"/>
            <a:ext cx="796278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0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692E-B298-BA42-92A3-94CAED558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0580" y="731520"/>
            <a:ext cx="7962780" cy="2560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interior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7F07D-7F3B-BD42-AAB1-45BBBDB1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956" y="1579884"/>
            <a:ext cx="12498705" cy="779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BD72C-2A6C-414F-8D24-4A8EF2CB0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0580" y="3291840"/>
            <a:ext cx="7962780" cy="6098541"/>
          </a:xfrm>
        </p:spPr>
        <p:txBody>
          <a:bodyPr/>
          <a:lstStyle>
            <a:lvl1pPr marL="0" indent="0">
              <a:buNone/>
              <a:defRPr sz="1600"/>
            </a:lvl1pPr>
            <a:lvl2pPr marL="457204" indent="0">
              <a:buNone/>
              <a:defRPr sz="1400"/>
            </a:lvl2pPr>
            <a:lvl3pPr marL="914406" indent="0">
              <a:buNone/>
              <a:defRPr sz="1200"/>
            </a:lvl3pPr>
            <a:lvl4pPr marL="1371610" indent="0">
              <a:buNone/>
              <a:defRPr sz="1000"/>
            </a:lvl4pPr>
            <a:lvl5pPr marL="1828814" indent="0">
              <a:buNone/>
              <a:defRPr sz="1000"/>
            </a:lvl5pPr>
            <a:lvl6pPr marL="2286018" indent="0">
              <a:buNone/>
              <a:defRPr sz="1000"/>
            </a:lvl6pPr>
            <a:lvl7pPr marL="2743220" indent="0">
              <a:buNone/>
              <a:defRPr sz="1000"/>
            </a:lvl7pPr>
            <a:lvl8pPr marL="3200424" indent="0">
              <a:buNone/>
              <a:defRPr sz="1000"/>
            </a:lvl8pPr>
            <a:lvl9pPr marL="36576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D5BDBD-4321-F84A-A66B-284D997D5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9" y="10096505"/>
            <a:ext cx="18285825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634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6000"/>
    </mc:Choice>
    <mc:Fallback xmlns="">
      <p:transition spd="slow" advClick="0" advTm="6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2" y="731520"/>
            <a:ext cx="796278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95956" y="1579881"/>
            <a:ext cx="12498705" cy="7797800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0572" y="3291840"/>
            <a:ext cx="796278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02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15248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67922" y="584200"/>
            <a:ext cx="5323523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7355" y="584200"/>
            <a:ext cx="15661958" cy="92989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58611"/>
      </p:ext>
    </p:extLst>
  </p:cSld>
  <p:clrMapOvr>
    <a:masterClrMapping/>
  </p:clrMapOvr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795781"/>
            <a:ext cx="18516600" cy="3820160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5763261"/>
            <a:ext cx="18516600" cy="2649219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48025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56828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96" y="2735582"/>
            <a:ext cx="21294090" cy="456437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4496" y="7343142"/>
            <a:ext cx="21294090" cy="2400299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596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7355" y="2921000"/>
            <a:ext cx="10492740" cy="6962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98705" y="2921000"/>
            <a:ext cx="10492740" cy="6962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06067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1" y="584201"/>
            <a:ext cx="21294090" cy="2120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0572" y="2689861"/>
            <a:ext cx="10444519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0572" y="4008120"/>
            <a:ext cx="10444519" cy="5895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98705" y="2689861"/>
            <a:ext cx="10495956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498705" y="4008120"/>
            <a:ext cx="10495956" cy="5895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17253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0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8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A033-4994-8E47-ACCE-130B30012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0580" y="731520"/>
            <a:ext cx="7962780" cy="2560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interior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58734-134F-294C-8A79-1D093C3B5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495956" y="1579884"/>
            <a:ext cx="12498705" cy="7797800"/>
          </a:xfrm>
        </p:spPr>
        <p:txBody>
          <a:bodyPr/>
          <a:lstStyle>
            <a:lvl1pPr marL="0" indent="0">
              <a:buNone/>
              <a:defRPr sz="3200"/>
            </a:lvl1pPr>
            <a:lvl2pPr marL="457204" indent="0">
              <a:buNone/>
              <a:defRPr sz="2800"/>
            </a:lvl2pPr>
            <a:lvl3pPr marL="914406" indent="0">
              <a:buNone/>
              <a:defRPr sz="2400"/>
            </a:lvl3pPr>
            <a:lvl4pPr marL="1371610" indent="0">
              <a:buNone/>
              <a:defRPr sz="2000"/>
            </a:lvl4pPr>
            <a:lvl5pPr marL="1828814" indent="0">
              <a:buNone/>
              <a:defRPr sz="2000"/>
            </a:lvl5pPr>
            <a:lvl6pPr marL="2286018" indent="0">
              <a:buNone/>
              <a:defRPr sz="2000"/>
            </a:lvl6pPr>
            <a:lvl7pPr marL="2743220" indent="0">
              <a:buNone/>
              <a:defRPr sz="2000"/>
            </a:lvl7pPr>
            <a:lvl8pPr marL="3200424" indent="0">
              <a:buNone/>
              <a:defRPr sz="2000"/>
            </a:lvl8pPr>
            <a:lvl9pPr marL="36576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D20B5-4BC4-B34B-88A0-93AB8CBEB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0580" y="3291840"/>
            <a:ext cx="7962780" cy="6098541"/>
          </a:xfrm>
        </p:spPr>
        <p:txBody>
          <a:bodyPr/>
          <a:lstStyle>
            <a:lvl1pPr marL="0" indent="0">
              <a:buNone/>
              <a:defRPr sz="1600"/>
            </a:lvl1pPr>
            <a:lvl2pPr marL="457204" indent="0">
              <a:buNone/>
              <a:defRPr sz="1400"/>
            </a:lvl2pPr>
            <a:lvl3pPr marL="914406" indent="0">
              <a:buNone/>
              <a:defRPr sz="1200"/>
            </a:lvl3pPr>
            <a:lvl4pPr marL="1371610" indent="0">
              <a:buNone/>
              <a:defRPr sz="1000"/>
            </a:lvl4pPr>
            <a:lvl5pPr marL="1828814" indent="0">
              <a:buNone/>
              <a:defRPr sz="1000"/>
            </a:lvl5pPr>
            <a:lvl6pPr marL="2286018" indent="0">
              <a:buNone/>
              <a:defRPr sz="1000"/>
            </a:lvl6pPr>
            <a:lvl7pPr marL="2743220" indent="0">
              <a:buNone/>
              <a:defRPr sz="1000"/>
            </a:lvl7pPr>
            <a:lvl8pPr marL="3200424" indent="0">
              <a:buNone/>
              <a:defRPr sz="1000"/>
            </a:lvl8pPr>
            <a:lvl9pPr marL="36576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03285B-A734-F941-9822-C9D02A727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9" y="10096505"/>
            <a:ext cx="18285825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9214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6000"/>
    </mc:Choice>
    <mc:Fallback xmlns="">
      <p:transition spd="slow" advClick="0" advTm="6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2" y="731520"/>
            <a:ext cx="796278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5956" y="1579881"/>
            <a:ext cx="12498705" cy="77978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0572" y="3291840"/>
            <a:ext cx="796278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2599"/>
      </p:ext>
    </p:extLst>
  </p:cSld>
  <p:clrMapOvr>
    <a:masterClrMapping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2" y="731520"/>
            <a:ext cx="796278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95956" y="1579881"/>
            <a:ext cx="12498705" cy="7797800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0572" y="3291840"/>
            <a:ext cx="796278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6443"/>
      </p:ext>
    </p:extLst>
  </p:cSld>
  <p:clrMapOvr>
    <a:masterClrMapping/>
  </p:clrMapOvr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2938"/>
      </p:ext>
    </p:extLst>
  </p:cSld>
  <p:clrMapOvr>
    <a:masterClrMapping/>
  </p:clrMapOvr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67922" y="584200"/>
            <a:ext cx="5323523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7355" y="584200"/>
            <a:ext cx="15661958" cy="92989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1893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A92284-6D85-974A-9889-75E7BE88E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9" y="10096505"/>
            <a:ext cx="18285825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DEPARTMENT NAME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A9FC2F-1125-9149-967D-E7D2FC1CBF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1660" y="2594177"/>
            <a:ext cx="20619004" cy="1103186"/>
          </a:xfrm>
          <a:prstGeom prst="rect">
            <a:avLst/>
          </a:prstGeom>
        </p:spPr>
        <p:txBody>
          <a:bodyPr anchor="t"/>
          <a:lstStyle>
            <a:lvl1pPr algn="l">
              <a:defRPr sz="4800" b="1"/>
            </a:lvl1pPr>
          </a:lstStyle>
          <a:p>
            <a:r>
              <a:rPr lang="en-US"/>
              <a:t>Click to edit Master divider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4C09319-B5A5-DB4D-8F9C-CD883431FC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1660" y="3958315"/>
            <a:ext cx="18516600" cy="50942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457204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10" indent="0" algn="ctr">
              <a:buNone/>
              <a:defRPr sz="1600"/>
            </a:lvl4pPr>
            <a:lvl5pPr marL="1828814" indent="0" algn="ctr">
              <a:buNone/>
              <a:defRPr sz="1600"/>
            </a:lvl5pPr>
            <a:lvl6pPr marL="2286018" indent="0" algn="ctr">
              <a:buNone/>
              <a:defRPr sz="1600"/>
            </a:lvl6pPr>
            <a:lvl7pPr marL="2743220" indent="0" algn="ctr">
              <a:buNone/>
              <a:defRPr sz="1600"/>
            </a:lvl7pPr>
            <a:lvl8pPr marL="3200424" indent="0" algn="ctr">
              <a:buNone/>
              <a:defRPr sz="1600"/>
            </a:lvl8pPr>
            <a:lvl9pPr marL="3657627" indent="0" algn="ctr">
              <a:buNone/>
              <a:defRPr sz="1600"/>
            </a:lvl9pPr>
          </a:lstStyle>
          <a:p>
            <a:r>
              <a:rPr lang="en-US"/>
              <a:t>Click to edit Master divider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6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1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BFF7-B66E-AF4F-BB73-F931808C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55" y="7790758"/>
            <a:ext cx="21294090" cy="1081877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25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795781"/>
            <a:ext cx="18516600" cy="3820160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5763261"/>
            <a:ext cx="18516600" cy="2649219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4226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E7EA38-C2CE-DC48-8D16-4BAC6D9874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24688800" cy="109728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6C1D2-49C4-1A4F-BF79-BD8D6FCD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55" y="584204"/>
            <a:ext cx="2129409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interior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EB20D-1047-EF4A-AF9A-A90791F25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355" y="2921000"/>
            <a:ext cx="21294090" cy="6388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ACFC4-8B69-A341-B39E-628E01728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9" y="10096505"/>
            <a:ext cx="18285825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74081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41500" advClick="0" advTm="6000"/>
    </mc:Choice>
    <mc:Fallback xmlns="">
      <p:transition spd="slow" advClick="0" advTm="6000"/>
    </mc:Fallback>
  </mc:AlternateContent>
  <p:hf sldNum="0" hdr="0" dt="0"/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D71920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6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2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5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8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22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6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9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7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699867-562E-CD4B-B841-D4BA6BC59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46888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8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41500" advClick="0" advTm="6000"/>
    </mc:Choice>
    <mc:Fallback xmlns="">
      <p:transition spd="slow" advClick="0" advTm="6000"/>
    </mc:Fallback>
  </mc:AlternateContent>
  <p:hf sldNum="0" hdr="0" dt="0"/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6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2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5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8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22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6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9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7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C1499-9A35-9F48-98EC-702212B7BF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46888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90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0" r:id="rId2"/>
  </p:sldLayoutIdLst>
  <mc:AlternateContent xmlns:mc="http://schemas.openxmlformats.org/markup-compatibility/2006" xmlns:p14="http://schemas.microsoft.com/office/powerpoint/2010/main">
    <mc:Choice Requires="p14">
      <p:transition spd="slow" p14:dur="41500" advClick="0" advTm="6000"/>
    </mc:Choice>
    <mc:Fallback xmlns="">
      <p:transition spd="slow" advClick="0" advTm="6000"/>
    </mc:Fallback>
  </mc:AlternateContent>
  <p:hf sldNum="0" hdr="0" dt="0"/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6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2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5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8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22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6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9" indent="-228602" algn="l" defTabSz="914406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7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7355" y="584201"/>
            <a:ext cx="2129409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7355" y="2921000"/>
            <a:ext cx="2129409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97355" y="10170161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78165" y="10170161"/>
            <a:ext cx="833247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36465" y="10170161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E77831-DD74-463B-85E0-91A94F85050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246888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5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dt="0"/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7355" y="584201"/>
            <a:ext cx="2129409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7355" y="2921000"/>
            <a:ext cx="2129409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97355" y="10170161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78165" y="10170161"/>
            <a:ext cx="833247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36465" y="10170161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6C88EC-9F7C-45D9-831D-C272B4733D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46888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2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dt="0"/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7355" y="584201"/>
            <a:ext cx="2129409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7355" y="2921000"/>
            <a:ext cx="2129409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97355" y="10170161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78165" y="10170161"/>
            <a:ext cx="833247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36465" y="10170161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E1ABA-CC61-493A-A642-09B92813BB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46888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3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dt="0"/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7355" y="584201"/>
            <a:ext cx="2129409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7355" y="2921000"/>
            <a:ext cx="2129409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97355" y="10170161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78165" y="10170161"/>
            <a:ext cx="833247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36465" y="10170161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BE4C9-3613-4870-8A3D-3821B94EAEC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46888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1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dt="0"/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unomaha.edu/openaccess/creativecommons" TargetMode="External"/><Relationship Id="rId2" Type="http://schemas.openxmlformats.org/officeDocument/2006/relationships/hyperlink" Target="https://creativecommons.org/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events.unomaha.edu/department/library-services" TargetMode="External"/><Relationship Id="rId5" Type="http://schemas.openxmlformats.org/officeDocument/2006/relationships/hyperlink" Target="https://www.openaccessweek.org/" TargetMode="External"/><Relationship Id="rId4" Type="http://schemas.openxmlformats.org/officeDocument/2006/relationships/hyperlink" Target="https://libguides.unomaha.edu/openaccess/home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dapestopenaccessinitiative.org/open-access-toward-the-internet-of-the-mind" TargetMode="External"/><Relationship Id="rId13" Type="http://schemas.openxmlformats.org/officeDocument/2006/relationships/hyperlink" Target="https://openaccess.unt.edu/open-access-glossary" TargetMode="External"/><Relationship Id="rId3" Type="http://schemas.openxmlformats.org/officeDocument/2006/relationships/hyperlink" Target="https://www.budapestopenaccessinitiative.org/" TargetMode="External"/><Relationship Id="rId7" Type="http://schemas.openxmlformats.org/officeDocument/2006/relationships/hyperlink" Target="https://digitalcommons.unomaha.edu/" TargetMode="External"/><Relationship Id="rId12" Type="http://schemas.openxmlformats.org/officeDocument/2006/relationships/hyperlink" Target="https://digitalcommons.unomaha.edu/faq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creativecommons.org/licenses/by/4.0/" TargetMode="External"/><Relationship Id="rId11" Type="http://schemas.openxmlformats.org/officeDocument/2006/relationships/hyperlink" Target="https://digitalcommons.unomaha.edu/about.html" TargetMode="External"/><Relationship Id="rId5" Type="http://schemas.openxmlformats.org/officeDocument/2006/relationships/hyperlink" Target="https://creativecommons.org/" TargetMode="External"/><Relationship Id="rId10" Type="http://schemas.openxmlformats.org/officeDocument/2006/relationships/hyperlink" Target="https://libguides.unomaha.edu/openaccess/home" TargetMode="External"/><Relationship Id="rId4" Type="http://schemas.openxmlformats.org/officeDocument/2006/relationships/hyperlink" Target="https://certificates.creativecommons.org/cccertedu/chapter/6-1-open-access-to-scholarship/" TargetMode="External"/><Relationship Id="rId9" Type="http://schemas.openxmlformats.org/officeDocument/2006/relationships/hyperlink" Target="https://www.springernature.com/gp/open-research/about/benefit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" TargetMode="External"/><Relationship Id="rId2" Type="http://schemas.openxmlformats.org/officeDocument/2006/relationships/hyperlink" Target="https://www.unomaha.edu/criss-library/about-us/staff-directory/jennie-tobler-gaston.php" TargetMode="Externa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7DEE-A39C-1C40-8BB7-06FA3DEC1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602" y="1969626"/>
            <a:ext cx="17983198" cy="2272174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International Open Access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5699A-C14A-6C41-B92E-8BB5E4C84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2602" y="3605808"/>
            <a:ext cx="18516600" cy="1880592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rgbClr val="C00000"/>
                </a:solidFill>
              </a:rPr>
              <a:t>Community over Commercialization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4BE8EA-9E9B-7640-AF1A-AC63B404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2" y="4816396"/>
            <a:ext cx="11556998" cy="1093610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</a:rPr>
              <a:t>October 23 – October 27,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BE863-C217-C940-8FFB-F2E0D3029C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600" y="8501729"/>
            <a:ext cx="17754598" cy="208748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Contact: Jennie Tobler-Gaston (she/her), Institutional Repository Coordinator</a:t>
            </a:r>
          </a:p>
          <a:p>
            <a:r>
              <a:rPr lang="en-US" sz="4400">
                <a:solidFill>
                  <a:schemeClr val="bg1"/>
                </a:solidFill>
              </a:rPr>
              <a:t>Criss Library</a:t>
            </a:r>
          </a:p>
        </p:txBody>
      </p:sp>
    </p:spTree>
    <p:extLst>
      <p:ext uri="{BB962C8B-B14F-4D97-AF65-F5344CB8AC3E}">
        <p14:creationId xmlns:p14="http://schemas.microsoft.com/office/powerpoint/2010/main" val="22518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24688800" cy="1887429"/>
          </a:xfrm>
        </p:spPr>
        <p:txBody>
          <a:bodyPr>
            <a:noAutofit/>
          </a:bodyPr>
          <a:lstStyle/>
          <a:p>
            <a:r>
              <a:rPr lang="en-US" sz="13400">
                <a:solidFill>
                  <a:srgbClr val="D1CC00"/>
                </a:solidFill>
              </a:rPr>
              <a:t>Gold Open Access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F1D56-CAC6-0C4D-B800-AB242BDF8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2196" y="1887430"/>
            <a:ext cx="16459198" cy="2344449"/>
          </a:xfrm>
        </p:spPr>
        <p:txBody>
          <a:bodyPr lIns="91440" tIns="45720" rIns="91440" bIns="45720" anchor="t">
            <a:norm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The most common and best-known type of open access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93D425-FC92-48D6-8775-82C9978B8F89}"/>
              </a:ext>
            </a:extLst>
          </p:cNvPr>
          <p:cNvSpPr txBox="1">
            <a:spLocks/>
          </p:cNvSpPr>
          <p:nvPr/>
        </p:nvSpPr>
        <p:spPr>
          <a:xfrm>
            <a:off x="3752196" y="2918426"/>
            <a:ext cx="18918617" cy="334243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Fully Open Access journals or Hybrid (both open access and subscription based) journals that charge APCs  (Article Processing Charges)</a:t>
            </a:r>
            <a:endParaRPr lang="en-US" sz="540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8435A3-F12E-4075-BFB3-D83C083815F5}"/>
              </a:ext>
            </a:extLst>
          </p:cNvPr>
          <p:cNvSpPr/>
          <p:nvPr/>
        </p:nvSpPr>
        <p:spPr>
          <a:xfrm>
            <a:off x="3815257" y="7828149"/>
            <a:ext cx="18855555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  <a:cs typeface="Arial"/>
              </a:rPr>
              <a:t>Articles are openly licensed – usually with a Creative Commons License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20163E-488E-B817-A184-EBAC87C79054}"/>
              </a:ext>
            </a:extLst>
          </p:cNvPr>
          <p:cNvSpPr/>
          <p:nvPr/>
        </p:nvSpPr>
        <p:spPr>
          <a:xfrm>
            <a:off x="5202621" y="5322542"/>
            <a:ext cx="17468192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  <a:cs typeface="Arial"/>
              </a:rPr>
              <a:t>APCs can range from a couple hundred dollars to </a:t>
            </a:r>
            <a:r>
              <a:rPr lang="en-US" sz="5400" b="1">
                <a:solidFill>
                  <a:schemeClr val="bg1"/>
                </a:solidFill>
                <a:cs typeface="Arial"/>
              </a:rPr>
              <a:t>thousands </a:t>
            </a:r>
            <a:r>
              <a:rPr lang="en-US" sz="5400">
                <a:solidFill>
                  <a:schemeClr val="bg1"/>
                </a:solidFill>
                <a:cs typeface="Arial"/>
              </a:rPr>
              <a:t>of dollars per article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F02971-1ED7-C736-8B8F-730A0C6AB342}"/>
              </a:ext>
            </a:extLst>
          </p:cNvPr>
          <p:cNvSpPr/>
          <p:nvPr/>
        </p:nvSpPr>
        <p:spPr>
          <a:xfrm>
            <a:off x="3815258" y="6976548"/>
            <a:ext cx="986488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  <a:cs typeface="Arial"/>
              </a:rPr>
              <a:t>Authors retain their copyright</a:t>
            </a:r>
            <a:endParaRPr lang="en-US" sz="13800">
              <a:solidFill>
                <a:schemeClr val="bg1"/>
              </a:solidFill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4334EF9-D189-44B4-850E-36D7C518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5642" y="10196514"/>
            <a:ext cx="15259870" cy="365125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88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46000"/>
    </mc:Choice>
    <mc:Fallback xmlns="">
      <p:transition spd="slow" advClick="0" advTm="4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2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889"/>
            <a:ext cx="24688800" cy="2154261"/>
          </a:xfrm>
        </p:spPr>
        <p:txBody>
          <a:bodyPr>
            <a:normAutofit fontScale="90000"/>
          </a:bodyPr>
          <a:lstStyle/>
          <a:p>
            <a:r>
              <a:rPr lang="en-US" sz="16600">
                <a:solidFill>
                  <a:srgbClr val="EA8B00"/>
                </a:solidFill>
              </a:rPr>
              <a:t>Bronze Open Access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F1D56-CAC6-0C4D-B800-AB242BDF8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2173" y="7790623"/>
            <a:ext cx="15575838" cy="689491"/>
          </a:xfrm>
        </p:spPr>
        <p:txBody>
          <a:bodyPr lIns="91440" tIns="45720" rIns="91440" bIns="45720" anchor="t">
            <a:no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Many do not consider this a true form of open access since you cannot share or re-use the work </a:t>
            </a:r>
            <a:endParaRPr lang="en-US" sz="540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93D425-FC92-48D6-8775-82C9978B8F89}"/>
              </a:ext>
            </a:extLst>
          </p:cNvPr>
          <p:cNvSpPr txBox="1">
            <a:spLocks/>
          </p:cNvSpPr>
          <p:nvPr/>
        </p:nvSpPr>
        <p:spPr>
          <a:xfrm>
            <a:off x="4950865" y="2163213"/>
            <a:ext cx="15575838" cy="8666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  <a:cs typeface="Arial"/>
              </a:rPr>
              <a:t>Articles are free to read on the journal's website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D0F2E0-6347-4F29-8CBB-ADCCE49068A5}"/>
              </a:ext>
            </a:extLst>
          </p:cNvPr>
          <p:cNvSpPr/>
          <p:nvPr/>
        </p:nvSpPr>
        <p:spPr>
          <a:xfrm>
            <a:off x="4950865" y="4459045"/>
            <a:ext cx="14520449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Articles are NOT openly licensed</a:t>
            </a:r>
            <a:endParaRPr lang="en-US" sz="540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8435A3-F12E-4075-BFB3-D83C083815F5}"/>
              </a:ext>
            </a:extLst>
          </p:cNvPr>
          <p:cNvSpPr/>
          <p:nvPr/>
        </p:nvSpPr>
        <p:spPr>
          <a:xfrm>
            <a:off x="4950865" y="3208922"/>
            <a:ext cx="1690014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  <a:cs typeface="Arial"/>
              </a:rPr>
              <a:t>Authors generally transfer their copyright to the publisher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713587-087E-FE59-F8A6-29FE04FE677C}"/>
              </a:ext>
            </a:extLst>
          </p:cNvPr>
          <p:cNvSpPr/>
          <p:nvPr/>
        </p:nvSpPr>
        <p:spPr>
          <a:xfrm>
            <a:off x="4832173" y="5709336"/>
            <a:ext cx="16889913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Arial"/>
              </a:rPr>
              <a:t>This prevents others from sharing, re-using, and building upon the knowledge and research within the article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9AB66E6-1942-43FB-A58B-E60C11A6DF2C}"/>
              </a:ext>
            </a:extLst>
          </p:cNvPr>
          <p:cNvSpPr txBox="1">
            <a:spLocks/>
          </p:cNvSpPr>
          <p:nvPr/>
        </p:nvSpPr>
        <p:spPr>
          <a:xfrm>
            <a:off x="2175642" y="10108544"/>
            <a:ext cx="15259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711549" rtl="0" eaLnBrk="1" latinLnBrk="0" hangingPunct="1">
              <a:defRPr sz="1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5774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1549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7324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3098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78873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34647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990422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46198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38000"/>
    </mc:Choice>
    <mc:Fallback xmlns="">
      <p:transition spd="slow" advClick="0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62"/>
            <a:ext cx="24688800" cy="225301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12400">
                <a:solidFill>
                  <a:srgbClr val="EA8B00"/>
                </a:solidFill>
              </a:rPr>
              <a:t>Bronze Open Access Example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93D425-FC92-48D6-8775-82C9978B8F89}"/>
              </a:ext>
            </a:extLst>
          </p:cNvPr>
          <p:cNvSpPr txBox="1">
            <a:spLocks/>
          </p:cNvSpPr>
          <p:nvPr/>
        </p:nvSpPr>
        <p:spPr>
          <a:xfrm>
            <a:off x="3109534" y="2760512"/>
            <a:ext cx="9178452" cy="226614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Cleveland State University's </a:t>
            </a:r>
          </a:p>
          <a:p>
            <a:r>
              <a:rPr lang="en-US" sz="5400">
                <a:solidFill>
                  <a:schemeClr val="bg1"/>
                </a:solidFill>
              </a:rPr>
              <a:t>      Journal of Law and Health</a:t>
            </a:r>
            <a:endParaRPr lang="en-US" sz="540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8435A3-F12E-4075-BFB3-D83C083815F5}"/>
              </a:ext>
            </a:extLst>
          </p:cNvPr>
          <p:cNvSpPr/>
          <p:nvPr/>
        </p:nvSpPr>
        <p:spPr>
          <a:xfrm>
            <a:off x="3109534" y="4787419"/>
            <a:ext cx="9234866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Free to read and access</a:t>
            </a:r>
            <a:endParaRPr lang="en-US" sz="138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D0F2E0-6347-4F29-8CBB-ADCCE49068A5}"/>
              </a:ext>
            </a:extLst>
          </p:cNvPr>
          <p:cNvSpPr/>
          <p:nvPr/>
        </p:nvSpPr>
        <p:spPr>
          <a:xfrm>
            <a:off x="3109534" y="6352219"/>
            <a:ext cx="9178452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Not openly licensed, so any reuse would need permission</a:t>
            </a:r>
            <a:endParaRPr lang="en-US" sz="5400">
              <a:solidFill>
                <a:schemeClr val="bg1"/>
              </a:solidFill>
              <a:cs typeface="Arial"/>
            </a:endParaRPr>
          </a:p>
        </p:txBody>
      </p:sp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8259FEEE-4B8B-F5A3-FE41-60B20B68B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677" y="1765738"/>
            <a:ext cx="11711432" cy="7481618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320707F-832A-4A6B-A346-C6C0E4035823}"/>
              </a:ext>
            </a:extLst>
          </p:cNvPr>
          <p:cNvSpPr txBox="1">
            <a:spLocks/>
          </p:cNvSpPr>
          <p:nvPr/>
        </p:nvSpPr>
        <p:spPr>
          <a:xfrm>
            <a:off x="2175642" y="10133452"/>
            <a:ext cx="15259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711549" rtl="0" eaLnBrk="1" latinLnBrk="0" hangingPunct="1">
              <a:defRPr sz="1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5774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1549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7324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3098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78873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34647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990422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46198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0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24688800" cy="2171093"/>
          </a:xfrm>
        </p:spPr>
        <p:txBody>
          <a:bodyPr>
            <a:normAutofit fontScale="90000"/>
          </a:bodyPr>
          <a:lstStyle/>
          <a:p>
            <a:r>
              <a:rPr lang="en-US" sz="16600">
                <a:solidFill>
                  <a:srgbClr val="00B050"/>
                </a:solidFill>
              </a:rPr>
              <a:t>Green Open Access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F1D56-CAC6-0C4D-B800-AB242BDF8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4677" y="2092610"/>
            <a:ext cx="14664717" cy="740458"/>
          </a:xfrm>
        </p:spPr>
        <p:txBody>
          <a:bodyPr lIns="91440" tIns="45720" rIns="91440" bIns="45720" anchor="t">
            <a:no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  <a:cs typeface="Arial"/>
              </a:rPr>
              <a:t>This is the self-archiving form of open access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93D425-FC92-48D6-8775-82C9978B8F89}"/>
              </a:ext>
            </a:extLst>
          </p:cNvPr>
          <p:cNvSpPr txBox="1">
            <a:spLocks/>
          </p:cNvSpPr>
          <p:nvPr/>
        </p:nvSpPr>
        <p:spPr>
          <a:xfrm>
            <a:off x="4034676" y="3147947"/>
            <a:ext cx="18070069" cy="102074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cs typeface="Arial"/>
              </a:rPr>
              <a:t>Each publisher will have their own rules and guidelines that must be followed by authors and repositories to post the article online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D0F2E0-6347-4F29-8CBB-ADCCE49068A5}"/>
              </a:ext>
            </a:extLst>
          </p:cNvPr>
          <p:cNvSpPr/>
          <p:nvPr/>
        </p:nvSpPr>
        <p:spPr>
          <a:xfrm>
            <a:off x="4034676" y="4617603"/>
            <a:ext cx="18919917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Publishers may require an Embargo – which is a period where the article cannot be accessed</a:t>
            </a:r>
            <a:endParaRPr lang="en-US" sz="4400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D2BC02-ACB6-4835-B85A-290B3BB1C3C3}"/>
              </a:ext>
            </a:extLst>
          </p:cNvPr>
          <p:cNvSpPr/>
          <p:nvPr/>
        </p:nvSpPr>
        <p:spPr>
          <a:xfrm>
            <a:off x="4034677" y="7035753"/>
            <a:ext cx="19865847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cs typeface="Arial"/>
              </a:rPr>
              <a:t>Usually, can post the Accepted or Submitted Manuscripts, but not the final published version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8435A3-F12E-4075-BFB3-D83C083815F5}"/>
              </a:ext>
            </a:extLst>
          </p:cNvPr>
          <p:cNvSpPr/>
          <p:nvPr/>
        </p:nvSpPr>
        <p:spPr>
          <a:xfrm>
            <a:off x="4034677" y="6161352"/>
            <a:ext cx="18919916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Authors generally transfer copyright to the publisher</a:t>
            </a:r>
            <a:endParaRPr lang="en-US" sz="440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626FBC-D926-3F93-FFAC-8C56BE98C84B}"/>
              </a:ext>
            </a:extLst>
          </p:cNvPr>
          <p:cNvSpPr/>
          <p:nvPr/>
        </p:nvSpPr>
        <p:spPr>
          <a:xfrm>
            <a:off x="4018910" y="8482303"/>
            <a:ext cx="19569613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>
                <a:solidFill>
                  <a:schemeClr val="bg1"/>
                </a:solidFill>
                <a:cs typeface="Arial"/>
              </a:rPr>
              <a:t>Publishers may or may not openly license  - will depend on their individual polices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D2024E6C-AA5D-4A67-8D57-A34BE045EAD4}"/>
              </a:ext>
            </a:extLst>
          </p:cNvPr>
          <p:cNvSpPr txBox="1">
            <a:spLocks/>
          </p:cNvSpPr>
          <p:nvPr/>
        </p:nvSpPr>
        <p:spPr>
          <a:xfrm>
            <a:off x="2175642" y="10133452"/>
            <a:ext cx="15259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711549" rtl="0" eaLnBrk="1" latinLnBrk="0" hangingPunct="1">
              <a:defRPr sz="1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5774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1549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7324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3098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78873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34647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990422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46198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7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46000"/>
    </mc:Choice>
    <mc:Fallback xmlns="">
      <p:transition spd="slow" advClick="0" advTm="4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717"/>
            <a:ext cx="24688800" cy="267895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13800">
                <a:solidFill>
                  <a:srgbClr val="00B050"/>
                </a:solidFill>
              </a:rPr>
              <a:t>Green Open Access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F1D56-CAC6-0C4D-B800-AB242BDF8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643" y="8094464"/>
            <a:ext cx="10814771" cy="1199759"/>
          </a:xfrm>
        </p:spPr>
        <p:txBody>
          <a:bodyPr lIns="91440" tIns="45720" rIns="91440" bIns="45720" anchor="t">
            <a:no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Free to read but reuse can be restricted</a:t>
            </a:r>
            <a:endParaRPr lang="en-US" sz="5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93D425-FC92-48D6-8775-82C9978B8F89}"/>
              </a:ext>
            </a:extLst>
          </p:cNvPr>
          <p:cNvSpPr txBox="1">
            <a:spLocks/>
          </p:cNvSpPr>
          <p:nvPr/>
        </p:nvSpPr>
        <p:spPr>
          <a:xfrm>
            <a:off x="2175643" y="2540363"/>
            <a:ext cx="10312368" cy="6709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UNO's Institutional Repository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D0F2E0-6347-4F29-8CBB-ADCCE49068A5}"/>
              </a:ext>
            </a:extLst>
          </p:cNvPr>
          <p:cNvSpPr/>
          <p:nvPr/>
        </p:nvSpPr>
        <p:spPr>
          <a:xfrm>
            <a:off x="2175643" y="6318805"/>
            <a:ext cx="10594054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Generally deposits the accepted manuscript</a:t>
            </a:r>
            <a:endParaRPr lang="en-US" sz="540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8435A3-F12E-4075-BFB3-D83C083815F5}"/>
              </a:ext>
            </a:extLst>
          </p:cNvPr>
          <p:cNvSpPr/>
          <p:nvPr/>
        </p:nvSpPr>
        <p:spPr>
          <a:xfrm>
            <a:off x="2175642" y="3681073"/>
            <a:ext cx="10312368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Utilizes publisher's self- archiving policies and may require an embargo</a:t>
            </a:r>
            <a:endParaRPr lang="en-US" sz="5400">
              <a:solidFill>
                <a:schemeClr val="bg1"/>
              </a:solidFill>
              <a:cs typeface="Arial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7053870-E95B-389B-42A6-078C190B0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9697" y="2066665"/>
            <a:ext cx="11637416" cy="7364272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33E976E-957C-40CC-92C8-483A7DA9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5642" y="10101921"/>
            <a:ext cx="15259870" cy="365125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9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36000"/>
    </mc:Choice>
    <mc:Fallback xmlns="">
      <p:transition spd="slow" advClick="0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24688800" cy="1866998"/>
          </a:xfrm>
        </p:spPr>
        <p:txBody>
          <a:bodyPr>
            <a:normAutofit fontScale="90000"/>
          </a:bodyPr>
          <a:lstStyle/>
          <a:p>
            <a:r>
              <a:rPr lang="en-US" sz="14900">
                <a:solidFill>
                  <a:srgbClr val="D71920"/>
                </a:solidFill>
              </a:rPr>
              <a:t>Open Access Myths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C3F150D-056F-5020-711D-B26CB93A1D6F}"/>
              </a:ext>
            </a:extLst>
          </p:cNvPr>
          <p:cNvSpPr txBox="1"/>
          <p:nvPr/>
        </p:nvSpPr>
        <p:spPr>
          <a:xfrm>
            <a:off x="2783238" y="1637377"/>
            <a:ext cx="20108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1.  Open Access deprives authors of copyright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9F57607C-779A-C69B-0D7D-F0187170B63E}"/>
              </a:ext>
            </a:extLst>
          </p:cNvPr>
          <p:cNvSpPr txBox="1"/>
          <p:nvPr/>
        </p:nvSpPr>
        <p:spPr>
          <a:xfrm>
            <a:off x="2783238" y="3978915"/>
            <a:ext cx="19887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2.  Open Access is only for STEM disciplines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98A23F1F-514F-B589-8D45-0ACAB2A2BE75}"/>
              </a:ext>
            </a:extLst>
          </p:cNvPr>
          <p:cNvSpPr txBox="1"/>
          <p:nvPr/>
        </p:nvSpPr>
        <p:spPr>
          <a:xfrm>
            <a:off x="2542010" y="7644467"/>
            <a:ext cx="1691428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4. Open Access is expensive for authors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97A4004-AA7F-D798-628C-382C35FD4B26}"/>
              </a:ext>
            </a:extLst>
          </p:cNvPr>
          <p:cNvSpPr txBox="1"/>
          <p:nvPr/>
        </p:nvSpPr>
        <p:spPr>
          <a:xfrm>
            <a:off x="2762727" y="5605759"/>
            <a:ext cx="1706810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3. Open Access is low quality and not peer reviewed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860D7E-9637-E033-0D34-D7377FE82C02}"/>
              </a:ext>
            </a:extLst>
          </p:cNvPr>
          <p:cNvSpPr txBox="1"/>
          <p:nvPr/>
        </p:nvSpPr>
        <p:spPr>
          <a:xfrm>
            <a:off x="3657601" y="2398795"/>
            <a:ext cx="1954924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- Authors retain their copyright under Open Access unlike traditional publishing where the copyright is transferred to the publisher</a:t>
            </a:r>
            <a:endParaRPr lang="en-US" sz="4400">
              <a:solidFill>
                <a:schemeClr val="bg1"/>
              </a:solidFill>
              <a:cs typeface="Arial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6E7E553A-34D7-2B01-38DD-E31CB384C29A}"/>
              </a:ext>
            </a:extLst>
          </p:cNvPr>
          <p:cNvSpPr txBox="1"/>
          <p:nvPr/>
        </p:nvSpPr>
        <p:spPr>
          <a:xfrm>
            <a:off x="3657601" y="4823050"/>
            <a:ext cx="1535542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cs typeface="Arial"/>
              </a:rPr>
              <a:t>-Open Access journals can be found in all disciplines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DA229EFC-1C33-433A-F7DD-90B14DC402F8}"/>
              </a:ext>
            </a:extLst>
          </p:cNvPr>
          <p:cNvSpPr txBox="1"/>
          <p:nvPr/>
        </p:nvSpPr>
        <p:spPr>
          <a:xfrm>
            <a:off x="3657601" y="6250205"/>
            <a:ext cx="2055823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-Many Open Access journals have a rigorous peer review system and have high impact factors guaranteeing quality </a:t>
            </a:r>
            <a:endParaRPr lang="en-US" sz="4400">
              <a:solidFill>
                <a:schemeClr val="bg1"/>
              </a:solidFill>
              <a:cs typeface="Arial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19A95C91-9DCB-7853-0DF9-ECC9508E935B}"/>
              </a:ext>
            </a:extLst>
          </p:cNvPr>
          <p:cNvSpPr txBox="1"/>
          <p:nvPr/>
        </p:nvSpPr>
        <p:spPr>
          <a:xfrm>
            <a:off x="3657602" y="8177219"/>
            <a:ext cx="1983302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-APCs can be very costly, but authors should include this cost in their grants and look for platinum/diamond journals </a:t>
            </a:r>
            <a:endParaRPr lang="en-US" sz="4400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FA0C75D2-28B0-4DC1-8306-116A0937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5642" y="10133452"/>
            <a:ext cx="15259870" cy="365125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66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62000"/>
    </mc:Choice>
    <mc:Fallback xmlns="">
      <p:transition spd="slow" advClick="0" advTm="6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029"/>
            <a:ext cx="24688800" cy="1826555"/>
          </a:xfrm>
        </p:spPr>
        <p:txBody>
          <a:bodyPr>
            <a:normAutofit fontScale="90000"/>
          </a:bodyPr>
          <a:lstStyle/>
          <a:p>
            <a:r>
              <a:rPr lang="en-US" sz="14900">
                <a:solidFill>
                  <a:srgbClr val="D71920"/>
                </a:solidFill>
              </a:rPr>
              <a:t>Open Access at UNO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F1D56-CAC6-0C4D-B800-AB242BDF8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7076" y="2500319"/>
            <a:ext cx="17751972" cy="1617501"/>
          </a:xfrm>
        </p:spPr>
        <p:txBody>
          <a:bodyPr lIns="91440" tIns="45720" rIns="91440" bIns="45720" anchor="t">
            <a:norm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DigitalCommons@UNO – UNO's Institutional Repository 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A316D3-BD2D-6639-1D95-9EAC397A0CA0}"/>
              </a:ext>
            </a:extLst>
          </p:cNvPr>
          <p:cNvSpPr txBox="1">
            <a:spLocks/>
          </p:cNvSpPr>
          <p:nvPr/>
        </p:nvSpPr>
        <p:spPr>
          <a:xfrm>
            <a:off x="2617076" y="3636429"/>
            <a:ext cx="20432110" cy="80187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  <a:cs typeface="Arial"/>
              </a:rPr>
              <a:t>UNO's Open Access Journals on DigitalCommons@UNO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3D7FC40-592C-2AFE-ED95-C3FF80E33EFF}"/>
              </a:ext>
            </a:extLst>
          </p:cNvPr>
          <p:cNvSpPr txBox="1">
            <a:spLocks/>
          </p:cNvSpPr>
          <p:nvPr/>
        </p:nvSpPr>
        <p:spPr>
          <a:xfrm>
            <a:off x="2617076" y="4721345"/>
            <a:ext cx="17751972" cy="7636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Open Access Publishing Agreements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671D046-F6DD-CAC9-9342-12E207A026B0}"/>
              </a:ext>
            </a:extLst>
          </p:cNvPr>
          <p:cNvSpPr txBox="1">
            <a:spLocks/>
          </p:cNvSpPr>
          <p:nvPr/>
        </p:nvSpPr>
        <p:spPr>
          <a:xfrm>
            <a:off x="3795007" y="5648542"/>
            <a:ext cx="16574041" cy="9696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Covers or discounts Article Processing Charges (APCs)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2E6FBE0-4FB1-FB69-9BEA-3CEB1D491777}"/>
              </a:ext>
            </a:extLst>
          </p:cNvPr>
          <p:cNvSpPr txBox="1">
            <a:spLocks/>
          </p:cNvSpPr>
          <p:nvPr/>
        </p:nvSpPr>
        <p:spPr>
          <a:xfrm>
            <a:off x="3795007" y="6460525"/>
            <a:ext cx="17751971" cy="186953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Cambridge University Press,  PLoS (Biology, Medicine, and Sustainability &amp; Transformation), Institute of Physics, and Wiley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27626A-9716-D813-BF0D-FA803BED652A}"/>
              </a:ext>
            </a:extLst>
          </p:cNvPr>
          <p:cNvSpPr txBox="1">
            <a:spLocks/>
          </p:cNvSpPr>
          <p:nvPr/>
        </p:nvSpPr>
        <p:spPr>
          <a:xfrm>
            <a:off x="3837821" y="8041050"/>
            <a:ext cx="17709157" cy="174038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Details and requirements at</a:t>
            </a:r>
            <a:r>
              <a:rPr lang="en-US" sz="5400">
                <a:solidFill>
                  <a:srgbClr val="D71920"/>
                </a:solidFill>
              </a:rPr>
              <a:t> </a:t>
            </a:r>
            <a:r>
              <a:rPr lang="en-US" sz="5400">
                <a:solidFill>
                  <a:srgbClr val="D71920"/>
                </a:solidFill>
                <a:ea typeface="+mj-lt"/>
                <a:cs typeface="+mj-lt"/>
              </a:rPr>
              <a:t>https://libguides.unomaha.edu/openaccess/OApub</a:t>
            </a:r>
            <a:endParaRPr lang="en-US" sz="4800">
              <a:solidFill>
                <a:srgbClr val="D71920"/>
              </a:solidFill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9676584-6E29-47FB-A244-18141229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5642" y="10101921"/>
            <a:ext cx="15259870" cy="365125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4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48000"/>
    </mc:Choice>
    <mc:Fallback xmlns="">
      <p:transition spd="slow" advClick="0" advTm="4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24688800" cy="2216688"/>
          </a:xfrm>
        </p:spPr>
        <p:txBody>
          <a:bodyPr>
            <a:noAutofit/>
          </a:bodyPr>
          <a:lstStyle/>
          <a:p>
            <a:r>
              <a:rPr lang="en-US" sz="16600">
                <a:solidFill>
                  <a:srgbClr val="D71920"/>
                </a:solidFill>
              </a:rPr>
              <a:t>Open Access Benefits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F7581EB-8E9C-396F-541E-D4D1FA85D5B9}"/>
              </a:ext>
            </a:extLst>
          </p:cNvPr>
          <p:cNvSpPr txBox="1"/>
          <p:nvPr/>
        </p:nvSpPr>
        <p:spPr>
          <a:xfrm>
            <a:off x="6763980" y="2057303"/>
            <a:ext cx="15259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2" indent="-285752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Increased citation and usage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21627B2-D77B-D5D1-9E51-BB18CC91FE3D}"/>
              </a:ext>
            </a:extLst>
          </p:cNvPr>
          <p:cNvSpPr txBox="1"/>
          <p:nvPr/>
        </p:nvSpPr>
        <p:spPr>
          <a:xfrm>
            <a:off x="6811828" y="4673691"/>
            <a:ext cx="19958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2" indent="-285752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Faster and more impact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C6790CF-7601-2513-74F7-350A98A9E747}"/>
              </a:ext>
            </a:extLst>
          </p:cNvPr>
          <p:cNvSpPr txBox="1"/>
          <p:nvPr/>
        </p:nvSpPr>
        <p:spPr>
          <a:xfrm>
            <a:off x="6795511" y="2913973"/>
            <a:ext cx="1452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2" indent="-285752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Compliance with open access mandates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E69D0170-37F6-416B-E206-BCAB5F71FA7D}"/>
              </a:ext>
            </a:extLst>
          </p:cNvPr>
          <p:cNvSpPr txBox="1"/>
          <p:nvPr/>
        </p:nvSpPr>
        <p:spPr>
          <a:xfrm>
            <a:off x="6795511" y="6368738"/>
            <a:ext cx="712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2" indent="-285752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Wider collaboration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3948DE6-142E-47C4-DE58-99CF65C4805F}"/>
              </a:ext>
            </a:extLst>
          </p:cNvPr>
          <p:cNvSpPr txBox="1"/>
          <p:nvPr/>
        </p:nvSpPr>
        <p:spPr>
          <a:xfrm>
            <a:off x="6795511" y="7193676"/>
            <a:ext cx="15259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2" indent="-285752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Greater public engagement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F836740B-93CE-1FC9-20E8-B2B29B13CA3C}"/>
              </a:ext>
            </a:extLst>
          </p:cNvPr>
          <p:cNvSpPr txBox="1"/>
          <p:nvPr/>
        </p:nvSpPr>
        <p:spPr>
          <a:xfrm>
            <a:off x="6795511" y="8144787"/>
            <a:ext cx="18721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2" indent="-285752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More equitable, affordable, and efficient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ABBCADA-4E19-F193-9A9C-74C6F11111B8}"/>
              </a:ext>
            </a:extLst>
          </p:cNvPr>
          <p:cNvSpPr txBox="1"/>
          <p:nvPr/>
        </p:nvSpPr>
        <p:spPr>
          <a:xfrm>
            <a:off x="6795511" y="3837303"/>
            <a:ext cx="4142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2" indent="-285752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Relevance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A5D1BE5-1AB1-7E77-9287-8DCECA516BFE}"/>
              </a:ext>
            </a:extLst>
          </p:cNvPr>
          <p:cNvSpPr txBox="1"/>
          <p:nvPr/>
        </p:nvSpPr>
        <p:spPr>
          <a:xfrm>
            <a:off x="6811828" y="5547080"/>
            <a:ext cx="1697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2" indent="-285752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Increase interdisciplinary conversation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67033C87-4FC2-4100-9124-9455262F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5642" y="10133452"/>
            <a:ext cx="15259870" cy="365125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13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66000"/>
    </mc:Choice>
    <mc:Fallback xmlns="">
      <p:transition spd="slow" advClick="0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173"/>
            <a:ext cx="24688799" cy="197626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13800">
                <a:solidFill>
                  <a:srgbClr val="D71920"/>
                </a:solidFill>
              </a:rPr>
              <a:t>Creative Commons Licenses</a:t>
            </a:r>
            <a:endParaRPr lang="en-US" sz="13800">
              <a:solidFill>
                <a:srgbClr val="D71920"/>
              </a:solidFill>
              <a:cs typeface="Arial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E258086-D0DC-6835-AD37-D15C064DABB8}"/>
              </a:ext>
            </a:extLst>
          </p:cNvPr>
          <p:cNvSpPr txBox="1"/>
          <p:nvPr/>
        </p:nvSpPr>
        <p:spPr>
          <a:xfrm>
            <a:off x="3598606" y="1966712"/>
            <a:ext cx="1696064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4" indent="-457204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  <a:cs typeface="Arial" panose="020B0604020202020204"/>
              </a:rPr>
              <a:t>These are copyright licenses and are legally binding  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D522A1CC-42F2-F465-1B9E-1FC870328678}"/>
              </a:ext>
            </a:extLst>
          </p:cNvPr>
          <p:cNvSpPr txBox="1"/>
          <p:nvPr/>
        </p:nvSpPr>
        <p:spPr>
          <a:xfrm>
            <a:off x="3598606" y="3072351"/>
            <a:ext cx="16960646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Provide upfront permission on how you can use the work without having to seek permission from the copyright holder</a:t>
            </a:r>
            <a:endParaRPr lang="en-US" sz="5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D28B88F-3602-CDDF-8E5B-AF82E8236E6A}"/>
              </a:ext>
            </a:extLst>
          </p:cNvPr>
          <p:cNvSpPr txBox="1"/>
          <p:nvPr/>
        </p:nvSpPr>
        <p:spPr>
          <a:xfrm>
            <a:off x="3598606" y="5807847"/>
            <a:ext cx="16960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4" indent="-457204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Follow along copyright rules – if copyright doesn’t cover it neither does Creative Commons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7F992A20-6D06-3C45-D382-C2CEA474C4A0}"/>
              </a:ext>
            </a:extLst>
          </p:cNvPr>
          <p:cNvSpPr txBox="1"/>
          <p:nvPr/>
        </p:nvSpPr>
        <p:spPr>
          <a:xfrm>
            <a:off x="3598606" y="7649175"/>
            <a:ext cx="1411519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6 Licenses different licenses with 2 tools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0E6DEE22-F082-5A8F-3673-FF67E6CDC6E1}"/>
              </a:ext>
            </a:extLst>
          </p:cNvPr>
          <p:cNvSpPr txBox="1"/>
          <p:nvPr/>
        </p:nvSpPr>
        <p:spPr>
          <a:xfrm>
            <a:off x="3598606" y="8661455"/>
            <a:ext cx="13558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4" indent="-457204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4 Elements: BY, NC, ND, SA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CD2FD00C-DA00-4DD4-AEC5-63FE482E14D3}"/>
              </a:ext>
            </a:extLst>
          </p:cNvPr>
          <p:cNvSpPr txBox="1">
            <a:spLocks/>
          </p:cNvSpPr>
          <p:nvPr/>
        </p:nvSpPr>
        <p:spPr>
          <a:xfrm>
            <a:off x="2175642" y="10133452"/>
            <a:ext cx="15259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711549" rtl="0" eaLnBrk="1" latinLnBrk="0" hangingPunct="1">
              <a:defRPr sz="1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5774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1549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7324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3098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78873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34647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990422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46198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42000"/>
    </mc:Choice>
    <mc:Fallback xmlns="">
      <p:transition spd="slow" advClick="0" advTm="4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7295"/>
            <a:ext cx="24688800" cy="2225104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sz="16600">
                <a:solidFill>
                  <a:srgbClr val="D71920"/>
                </a:solidFill>
              </a:rPr>
              <a:t>Creative Commons Licenses</a:t>
            </a:r>
            <a:endParaRPr lang="en-US" sz="16600">
              <a:solidFill>
                <a:srgbClr val="D71920"/>
              </a:solidFill>
              <a:cs typeface="Arial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3B993C7F-6E09-A4A1-C2FE-73D7C6AFE36C}"/>
              </a:ext>
            </a:extLst>
          </p:cNvPr>
          <p:cNvSpPr txBox="1"/>
          <p:nvPr/>
        </p:nvSpPr>
        <p:spPr>
          <a:xfrm>
            <a:off x="5231508" y="2081132"/>
            <a:ext cx="12204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4" indent="-457204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CC BY – Attribution License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073868A3-F588-154A-0DA5-6CE8840B509D}"/>
              </a:ext>
            </a:extLst>
          </p:cNvPr>
          <p:cNvSpPr txBox="1"/>
          <p:nvPr/>
        </p:nvSpPr>
        <p:spPr>
          <a:xfrm>
            <a:off x="5231508" y="3239225"/>
            <a:ext cx="1534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4" indent="-457204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CC BY SA – Attribution ShareAlike License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1A9A82D-9C6E-C72F-6A3A-1F7A70EC3596}"/>
              </a:ext>
            </a:extLst>
          </p:cNvPr>
          <p:cNvSpPr txBox="1"/>
          <p:nvPr/>
        </p:nvSpPr>
        <p:spPr>
          <a:xfrm>
            <a:off x="5231508" y="4485816"/>
            <a:ext cx="17095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4" indent="-457204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CC BY NC – Attribution NonCommerical License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49A4FA0-A207-0E88-991D-303F10459AA2}"/>
              </a:ext>
            </a:extLst>
          </p:cNvPr>
          <p:cNvSpPr txBox="1"/>
          <p:nvPr/>
        </p:nvSpPr>
        <p:spPr>
          <a:xfrm>
            <a:off x="5231508" y="5704656"/>
            <a:ext cx="17095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4" indent="-457204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CC BY NC SA – Attribution NonCommerical ShareAlike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BAEF07E6-E870-6991-FD5A-3C74BBCC23F5}"/>
              </a:ext>
            </a:extLst>
          </p:cNvPr>
          <p:cNvSpPr txBox="1"/>
          <p:nvPr/>
        </p:nvSpPr>
        <p:spPr>
          <a:xfrm>
            <a:off x="5231508" y="6871035"/>
            <a:ext cx="12204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4" indent="-457204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CC BY ND – Attribution NoDerivatives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124106-E6FE-2A77-3DE7-B435BD7D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064" y="2111135"/>
            <a:ext cx="2017821" cy="705989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108D384D-B3EE-8E90-82D6-7689A67828D5}"/>
              </a:ext>
            </a:extLst>
          </p:cNvPr>
          <p:cNvSpPr txBox="1"/>
          <p:nvPr/>
        </p:nvSpPr>
        <p:spPr>
          <a:xfrm>
            <a:off x="5231508" y="7838073"/>
            <a:ext cx="1717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4" indent="-457204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CC BY NC ND – Attribution NonCommercial NoDerivatives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D2881F3-E289-2CD4-91F5-D1F03AC4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064" y="4574110"/>
            <a:ext cx="2030910" cy="7105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B39C51-635A-A724-E67F-5AA61BC39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974" y="8052198"/>
            <a:ext cx="1951185" cy="6826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2F2D4-8940-E071-FC6D-A94301717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974" y="3366811"/>
            <a:ext cx="2030911" cy="7105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EF26B2-C573-A3F0-D917-A8D5CA900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064" y="6904990"/>
            <a:ext cx="1956953" cy="6846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036A03-AFF4-7B1D-CBB7-7365811BB1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5974" y="5752579"/>
            <a:ext cx="2017820" cy="705989"/>
          </a:xfrm>
          <a:prstGeom prst="rect">
            <a:avLst/>
          </a:prstGeom>
        </p:spPr>
      </p:pic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12ED164B-CA29-4C38-BF49-41DEB9335BB4}"/>
              </a:ext>
            </a:extLst>
          </p:cNvPr>
          <p:cNvSpPr txBox="1">
            <a:spLocks/>
          </p:cNvSpPr>
          <p:nvPr/>
        </p:nvSpPr>
        <p:spPr>
          <a:xfrm>
            <a:off x="2175642" y="10101921"/>
            <a:ext cx="15259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711549" rtl="0" eaLnBrk="1" latinLnBrk="0" hangingPunct="1">
              <a:defRPr sz="1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5774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1549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7324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3098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78873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34647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990422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46198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2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46000"/>
    </mc:Choice>
    <mc:Fallback xmlns="">
      <p:transition spd="slow" advClick="0" advTm="4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7DEE-A39C-1C40-8BB7-06FA3DEC1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1200" y="1382549"/>
            <a:ext cx="20167600" cy="2002110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chemeClr val="bg1"/>
                </a:solidFill>
              </a:rPr>
              <a:t>International Open Access Week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5B34D8-231A-4CEC-B156-282F383FF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3384659"/>
            <a:ext cx="13004800" cy="731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7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513"/>
            <a:ext cx="24924774" cy="2232152"/>
          </a:xfrm>
        </p:spPr>
        <p:txBody>
          <a:bodyPr>
            <a:normAutofit/>
          </a:bodyPr>
          <a:lstStyle/>
          <a:p>
            <a:r>
              <a:rPr lang="en-US" sz="13800">
                <a:solidFill>
                  <a:srgbClr val="D71920"/>
                </a:solidFill>
              </a:rPr>
              <a:t>Creative Commons Tools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5D1EDC8-AB37-6813-7BFA-FCD676404972}"/>
              </a:ext>
            </a:extLst>
          </p:cNvPr>
          <p:cNvSpPr txBox="1"/>
          <p:nvPr/>
        </p:nvSpPr>
        <p:spPr>
          <a:xfrm>
            <a:off x="11171696" y="3731926"/>
            <a:ext cx="9092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4" indent="-457204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CC0 – Creative Commons Zero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6175D94-FA35-2D52-5929-56AAA7DD833C}"/>
              </a:ext>
            </a:extLst>
          </p:cNvPr>
          <p:cNvSpPr txBox="1"/>
          <p:nvPr/>
        </p:nvSpPr>
        <p:spPr>
          <a:xfrm>
            <a:off x="5057859" y="2381912"/>
            <a:ext cx="7286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4" indent="-457204">
              <a:buFont typeface="Arial" panose="020B0604020202020204" pitchFamily="34" charset="0"/>
              <a:buChar char="•"/>
            </a:pPr>
            <a:r>
              <a:rPr lang="en-US" sz="7200">
                <a:solidFill>
                  <a:schemeClr val="bg1"/>
                </a:solidFill>
              </a:rPr>
              <a:t>NOT Licenses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C0ABCC-9653-DC96-73C6-E56E8BC1B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858" y="3886730"/>
            <a:ext cx="5746669" cy="20248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853308-3284-25E1-6065-8DE62EE22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857" y="6841531"/>
            <a:ext cx="5746669" cy="2024879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6D472BC6-3114-2A18-5C08-B4591B35EACC}"/>
              </a:ext>
            </a:extLst>
          </p:cNvPr>
          <p:cNvSpPr txBox="1"/>
          <p:nvPr/>
        </p:nvSpPr>
        <p:spPr>
          <a:xfrm>
            <a:off x="11162049" y="4655256"/>
            <a:ext cx="12612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4" indent="-457204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Puts work into the public domain – allows anyone to use the work unconditionally 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9006EE7B-7212-087A-F321-18B708451544}"/>
              </a:ext>
            </a:extLst>
          </p:cNvPr>
          <p:cNvSpPr txBox="1"/>
          <p:nvPr/>
        </p:nvSpPr>
        <p:spPr>
          <a:xfrm>
            <a:off x="11171695" y="6953847"/>
            <a:ext cx="9977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4" indent="-457204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No legal effect when applied to work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5157DDB6-0CAF-4E1B-B388-078312501845}"/>
              </a:ext>
            </a:extLst>
          </p:cNvPr>
          <p:cNvSpPr txBox="1">
            <a:spLocks/>
          </p:cNvSpPr>
          <p:nvPr/>
        </p:nvSpPr>
        <p:spPr>
          <a:xfrm>
            <a:off x="2175642" y="10101921"/>
            <a:ext cx="15259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711549" rtl="0" eaLnBrk="1" latinLnBrk="0" hangingPunct="1">
              <a:defRPr sz="1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5774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1549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7324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3098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78873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34647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990422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46198" algn="l" defTabSz="1711549" rtl="0" eaLnBrk="1" latinLnBrk="0" hangingPunct="1">
              <a:defRPr sz="3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6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718"/>
            <a:ext cx="24688800" cy="156147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13600">
                <a:solidFill>
                  <a:srgbClr val="D71920"/>
                </a:solidFill>
              </a:rPr>
              <a:t>Learn more….</a:t>
            </a:r>
            <a:endParaRPr lang="en-US" sz="13600">
              <a:solidFill>
                <a:srgbClr val="D71920"/>
              </a:solidFill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F1D56-CAC6-0C4D-B800-AB242BDF8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268" y="1612189"/>
            <a:ext cx="7875328" cy="689491"/>
          </a:xfrm>
        </p:spPr>
        <p:txBody>
          <a:bodyPr lIns="91440" tIns="45720" rIns="91440" bIns="45720" anchor="t">
            <a:no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Open Access: 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3B743E7-CD33-F623-6E26-1C089EFB3B1F}"/>
              </a:ext>
            </a:extLst>
          </p:cNvPr>
          <p:cNvSpPr txBox="1">
            <a:spLocks/>
          </p:cNvSpPr>
          <p:nvPr/>
        </p:nvSpPr>
        <p:spPr>
          <a:xfrm>
            <a:off x="1401268" y="6315906"/>
            <a:ext cx="7875328" cy="6894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  <a:latin typeface="+mn-lt"/>
              </a:rPr>
              <a:t>Creative Commons:</a:t>
            </a:r>
          </a:p>
          <a:p>
            <a:endParaRPr lang="en-US" sz="280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D6C43B-1184-E2F1-D989-C6D1CCA426F3}"/>
              </a:ext>
            </a:extLst>
          </p:cNvPr>
          <p:cNvSpPr txBox="1">
            <a:spLocks/>
          </p:cNvSpPr>
          <p:nvPr/>
        </p:nvSpPr>
        <p:spPr>
          <a:xfrm>
            <a:off x="2164453" y="7037283"/>
            <a:ext cx="20359894" cy="72310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solidFill>
                  <a:srgbClr val="D71920"/>
                </a:solidFill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</a:t>
            </a:r>
            <a:r>
              <a:rPr lang="en-US" sz="4800">
                <a:solidFill>
                  <a:srgbClr val="D71920"/>
                </a:solidFill>
                <a:ea typeface="+mj-lt"/>
                <a:cs typeface="+mj-lt"/>
              </a:rPr>
              <a:t> </a:t>
            </a:r>
            <a:r>
              <a:rPr lang="en-US" sz="4800">
                <a:solidFill>
                  <a:schemeClr val="bg1"/>
                </a:solidFill>
                <a:ea typeface="+mj-lt"/>
                <a:cs typeface="+mj-lt"/>
              </a:rPr>
              <a:t>  - Creative Commons official website</a:t>
            </a:r>
            <a:endParaRPr lang="en-US" sz="4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  <a:cs typeface="Arial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0824C10-8B33-64E9-4B42-CDC0C8EF2E10}"/>
              </a:ext>
            </a:extLst>
          </p:cNvPr>
          <p:cNvSpPr txBox="1">
            <a:spLocks/>
          </p:cNvSpPr>
          <p:nvPr/>
        </p:nvSpPr>
        <p:spPr>
          <a:xfrm>
            <a:off x="2175642" y="8012688"/>
            <a:ext cx="21805236" cy="72310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D71920"/>
                </a:solidFill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https://libguides.unomaha.edu/openaccess/creativecommons</a:t>
            </a:r>
            <a:r>
              <a:rPr lang="en-US" sz="4800" dirty="0">
                <a:solidFill>
                  <a:srgbClr val="D71920"/>
                </a:solidFill>
                <a:ea typeface="+mj-lt"/>
                <a:cs typeface="+mj-lt"/>
              </a:rPr>
              <a:t> </a:t>
            </a:r>
            <a:r>
              <a:rPr lang="en-US" sz="4800" dirty="0">
                <a:solidFill>
                  <a:schemeClr val="bg1"/>
                </a:solidFill>
                <a:ea typeface="+mj-lt"/>
                <a:cs typeface="+mj-lt"/>
              </a:rPr>
              <a:t> - Library guide on all things Creative Commons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D710A55-53FB-2C1C-63B8-FD3B2EFDD19D}"/>
              </a:ext>
            </a:extLst>
          </p:cNvPr>
          <p:cNvSpPr txBox="1">
            <a:spLocks/>
          </p:cNvSpPr>
          <p:nvPr/>
        </p:nvSpPr>
        <p:spPr>
          <a:xfrm>
            <a:off x="2175642" y="4129121"/>
            <a:ext cx="20673247" cy="12813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solidFill>
                  <a:srgbClr val="D71920"/>
                </a:solidFill>
                <a:ea typeface="+mj-lt"/>
                <a:cs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https://libguides.unomaha.edu/openaccess/home</a:t>
            </a:r>
            <a:r>
              <a:rPr lang="en-US" sz="4800">
                <a:solidFill>
                  <a:schemeClr val="bg1"/>
                </a:solidFill>
                <a:ea typeface="+mj-lt"/>
                <a:cs typeface="+mj-lt"/>
              </a:rPr>
              <a:t> - Library guide on Open Access</a:t>
            </a:r>
            <a:endParaRPr lang="en-US" sz="4800">
              <a:solidFill>
                <a:schemeClr val="bg1"/>
              </a:solidFill>
              <a:cs typeface="Arial"/>
            </a:endParaRPr>
          </a:p>
          <a:p>
            <a:endParaRPr lang="en-US" sz="2800">
              <a:solidFill>
                <a:schemeClr val="bg1"/>
              </a:solidFill>
              <a:cs typeface="Arial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ED3043A-A93A-9D50-5F23-189A3D4AB296}"/>
              </a:ext>
            </a:extLst>
          </p:cNvPr>
          <p:cNvSpPr txBox="1">
            <a:spLocks/>
          </p:cNvSpPr>
          <p:nvPr/>
        </p:nvSpPr>
        <p:spPr>
          <a:xfrm>
            <a:off x="2175641" y="5211489"/>
            <a:ext cx="21145195" cy="72310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solidFill>
                  <a:srgbClr val="D71920"/>
                </a:solidFill>
                <a:ea typeface="+mj-lt"/>
                <a:cs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https://www.openaccessweek.org/</a:t>
            </a:r>
            <a:r>
              <a:rPr lang="en-US" sz="4800">
                <a:solidFill>
                  <a:srgbClr val="D71920"/>
                </a:solidFill>
                <a:ea typeface="+mj-lt"/>
                <a:cs typeface="+mj-lt"/>
              </a:rPr>
              <a:t> </a:t>
            </a:r>
            <a:r>
              <a:rPr lang="en-US" sz="4800">
                <a:solidFill>
                  <a:schemeClr val="bg1"/>
                </a:solidFill>
                <a:ea typeface="+mj-lt"/>
                <a:cs typeface="+mj-lt"/>
              </a:rPr>
              <a:t>- official International Open Access Week website</a:t>
            </a:r>
            <a:endParaRPr lang="en-US" sz="4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8E02745-D07C-1097-A6D3-6DF9C83AA324}"/>
              </a:ext>
            </a:extLst>
          </p:cNvPr>
          <p:cNvSpPr txBox="1">
            <a:spLocks/>
          </p:cNvSpPr>
          <p:nvPr/>
        </p:nvSpPr>
        <p:spPr>
          <a:xfrm>
            <a:off x="2175641" y="2432286"/>
            <a:ext cx="22041210" cy="1540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</a:rPr>
              <a:t>Virtual workshops from the Library, October 24 at 11:30am and October 25 at 1:30pm  - </a:t>
            </a:r>
            <a:r>
              <a:rPr lang="en-US" sz="4800" dirty="0">
                <a:solidFill>
                  <a:srgbClr val="D71920"/>
                </a:solidFill>
                <a:ea typeface="+mj-lt"/>
                <a:cs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https://events.unomaha.edu/department/library-services</a:t>
            </a:r>
            <a:r>
              <a:rPr lang="en-US" sz="4800" dirty="0">
                <a:solidFill>
                  <a:srgbClr val="D71920"/>
                </a:solidFill>
                <a:ea typeface="+mj-lt"/>
                <a:cs typeface="+mj-lt"/>
              </a:rPr>
              <a:t> </a:t>
            </a:r>
            <a:endParaRPr lang="en-US" sz="4800" dirty="0">
              <a:solidFill>
                <a:srgbClr val="D71920"/>
              </a:solidFill>
              <a:cs typeface="Arial"/>
            </a:endParaRPr>
          </a:p>
          <a:p>
            <a:endParaRPr lang="en-US" sz="280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B2E4E4F-9896-4CFC-8E48-522CE6BC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5642" y="10133452"/>
            <a:ext cx="15259870" cy="365125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5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70000"/>
    </mc:Choice>
    <mc:Fallback xmlns="">
      <p:transition spd="slow" advClick="0" advTm="7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3747-C5F8-5B44-B2C0-BF936E13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853" y="-42974"/>
            <a:ext cx="15237373" cy="1745650"/>
          </a:xfrm>
        </p:spPr>
        <p:txBody>
          <a:bodyPr>
            <a:normAutofit/>
          </a:bodyPr>
          <a:lstStyle/>
          <a:p>
            <a:r>
              <a:rPr lang="en-US" sz="6600"/>
              <a:t>Selected 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82C76-6C00-814B-BA6D-5DDF17E5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853" y="1450427"/>
            <a:ext cx="18358946" cy="8103476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sz="2800"/>
              <a:t>Budapest Open Access Initiative. (2022). Background. BOAI. </a:t>
            </a:r>
            <a:r>
              <a:rPr lang="en-US" sz="2800">
                <a:hlinkClick r:id="rId3"/>
              </a:rPr>
              <a:t>https://www.budapestopenaccessinitiative.org/</a:t>
            </a:r>
            <a:r>
              <a:rPr lang="en-US" sz="2800"/>
              <a:t> </a:t>
            </a:r>
          </a:p>
          <a:p>
            <a:pPr marL="0" indent="0" fontAlgn="base">
              <a:buNone/>
            </a:pPr>
            <a:r>
              <a:rPr lang="en-US" sz="2800"/>
              <a:t>“5.1 Open Access to Scholarship” </a:t>
            </a:r>
            <a:r>
              <a:rPr lang="en-US" sz="2800">
                <a:hlinkClick r:id="rId4"/>
              </a:rPr>
              <a:t>Open Access to Scholarship </a:t>
            </a:r>
            <a:r>
              <a:rPr lang="en-US" sz="2800"/>
              <a:t>by </a:t>
            </a:r>
            <a:r>
              <a:rPr lang="en-US" sz="2800">
                <a:hlinkClick r:id="rId5"/>
              </a:rPr>
              <a:t>Creative Commons</a:t>
            </a:r>
            <a:r>
              <a:rPr lang="en-US" sz="2800"/>
              <a:t>. </a:t>
            </a:r>
            <a:r>
              <a:rPr lang="en-US" sz="2800">
                <a:hlinkClick r:id="rId6"/>
              </a:rPr>
              <a:t>CC BY 4.0</a:t>
            </a:r>
            <a:endParaRPr lang="en-US" sz="2800"/>
          </a:p>
          <a:p>
            <a:pPr marL="0" indent="0" fontAlgn="base">
              <a:buNone/>
            </a:pPr>
            <a:r>
              <a:rPr lang="en-US" sz="2800"/>
              <a:t>DigitalCommons@UNO. Accessed September 19,2022. </a:t>
            </a:r>
            <a:r>
              <a:rPr lang="en-US" sz="2800">
                <a:hlinkClick r:id="rId7"/>
              </a:rPr>
              <a:t>https://digitalcommons.unomaha.edu/</a:t>
            </a:r>
            <a:r>
              <a:rPr lang="en-US" sz="2800"/>
              <a:t> </a:t>
            </a:r>
          </a:p>
          <a:p>
            <a:pPr marL="0" indent="0" fontAlgn="base">
              <a:buNone/>
            </a:pPr>
            <a:r>
              <a:rPr lang="en-US" sz="2800"/>
              <a:t>Ehrig-Page, K. M. (2020). The institutional repository and building your scholarly profile. [PowerPoint Slides]. Institutional repository. University of Nebraska Omaha.</a:t>
            </a:r>
          </a:p>
          <a:p>
            <a:pPr marL="0" indent="0" fontAlgn="base">
              <a:buNone/>
            </a:pPr>
            <a:r>
              <a:rPr lang="en-US" sz="2800"/>
              <a:t>​Guédon, J.C. (2017, February 23). “Open Access: Toward the Internet of the Mind.”  Budapest Open Access Initiative - Open Access: Toward the Internet of the Mind. </a:t>
            </a:r>
            <a:r>
              <a:rPr lang="en-US" sz="2800" u="sng">
                <a:hlinkClick r:id="rId8"/>
              </a:rPr>
              <a:t>https://www.budapestopenaccessinitiative.org/open-access-toward-the-internet-of-the-mind</a:t>
            </a:r>
            <a:r>
              <a:rPr lang="en-US" sz="2800"/>
              <a:t>.</a:t>
            </a:r>
          </a:p>
          <a:p>
            <a:pPr marL="0" indent="0" fontAlgn="base">
              <a:buNone/>
            </a:pPr>
            <a:r>
              <a:rPr lang="en-US" sz="2800"/>
              <a:t>Springer Nature. (2022). Benefits of open research. Springer Nature. </a:t>
            </a:r>
            <a:r>
              <a:rPr lang="en-US" sz="2800">
                <a:hlinkClick r:id="rId9"/>
              </a:rPr>
              <a:t>https://www.springernature.com/gp/open-research/about/benefits</a:t>
            </a:r>
            <a:r>
              <a:rPr lang="en-US" sz="2800"/>
              <a:t> </a:t>
            </a:r>
          </a:p>
          <a:p>
            <a:pPr marL="0" indent="0">
              <a:buNone/>
            </a:pPr>
            <a:r>
              <a:rPr lang="en-US" sz="2800"/>
              <a:t>University of Nebraska Omaha Criss Library. (2022, July). Open Access and Scholarly Publishing @ UNO.  </a:t>
            </a:r>
            <a:r>
              <a:rPr lang="en-US" sz="2800">
                <a:hlinkClick r:id="rId10"/>
              </a:rPr>
              <a:t>https://libguides.unomaha.edu/openaccess/home</a:t>
            </a:r>
            <a:r>
              <a:rPr lang="en-US" sz="2800"/>
              <a:t>  </a:t>
            </a:r>
          </a:p>
          <a:p>
            <a:pPr marL="0" indent="0">
              <a:buNone/>
            </a:pPr>
            <a:r>
              <a:rPr lang="en-US" sz="2800"/>
              <a:t>University of Nebraska Omaha Criss Library. (2022, January 22). </a:t>
            </a:r>
            <a:r>
              <a:rPr lang="en-US" sz="2800" i="1"/>
              <a:t>About DigitalCommons@UNO</a:t>
            </a:r>
            <a:r>
              <a:rPr lang="en-US" sz="2800"/>
              <a:t>. DigitalCommons@UNO.</a:t>
            </a:r>
            <a:r>
              <a:rPr lang="en-US" sz="2800">
                <a:hlinkClick r:id="rId11"/>
              </a:rPr>
              <a:t> </a:t>
            </a:r>
            <a:r>
              <a:rPr lang="en-US" sz="2800" u="sng">
                <a:hlinkClick r:id="rId11"/>
              </a:rPr>
              <a:t>https://digitalcommons.unomaha.edu/about.htm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University of Nebraska Omaha Criss Library. (2022, January 22). </a:t>
            </a:r>
            <a:r>
              <a:rPr lang="en-US" sz="2800" i="1"/>
              <a:t>Frequently asked questions</a:t>
            </a:r>
            <a:r>
              <a:rPr lang="en-US" sz="2800"/>
              <a:t>. DigitalCommons@UNO.</a:t>
            </a:r>
            <a:r>
              <a:rPr lang="en-US" sz="2800">
                <a:hlinkClick r:id="rId12"/>
              </a:rPr>
              <a:t> </a:t>
            </a:r>
            <a:r>
              <a:rPr lang="en-US" sz="2800" u="sng">
                <a:hlinkClick r:id="rId12"/>
              </a:rPr>
              <a:t>https://digitalcommons.unomaha.edu/faq.html</a:t>
            </a:r>
            <a:endParaRPr lang="en-US" sz="2800" u="sng"/>
          </a:p>
          <a:p>
            <a:pPr marL="0" indent="0">
              <a:buNone/>
            </a:pPr>
            <a:r>
              <a:rPr lang="en-US" sz="2800"/>
              <a:t>University of North Texas Libraries. Open Access Glossary. UNT. </a:t>
            </a:r>
            <a:r>
              <a:rPr lang="en-US" sz="2800">
                <a:hlinkClick r:id="rId13"/>
              </a:rPr>
              <a:t>https://openaccess.unt.edu/open-access-glossary</a:t>
            </a:r>
            <a:r>
              <a:rPr lang="en-US" sz="280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28387-4376-4D92-AA93-34A49DE2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5642" y="10196514"/>
            <a:ext cx="15259870" cy="365125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15000"/>
    </mc:Choice>
    <mc:Fallback xmlns="">
      <p:transition spd="slow" advClick="0" advTm="1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6477" y="1"/>
            <a:ext cx="24895277" cy="2899670"/>
          </a:xfrm>
        </p:spPr>
        <p:txBody>
          <a:bodyPr>
            <a:noAutofit/>
          </a:bodyPr>
          <a:lstStyle/>
          <a:p>
            <a:r>
              <a:rPr lang="en-US" sz="13800">
                <a:solidFill>
                  <a:srgbClr val="D71920"/>
                </a:solidFill>
              </a:rPr>
              <a:t>Questions?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F1D56-CAC6-0C4D-B800-AB242BDF8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263" y="2838577"/>
            <a:ext cx="17341556" cy="1317021"/>
          </a:xfrm>
        </p:spPr>
        <p:txBody>
          <a:bodyPr lIns="91440" tIns="45720" rIns="91440" bIns="45720" anchor="t">
            <a:noAutofit/>
          </a:bodyPr>
          <a:lstStyle/>
          <a:p>
            <a:pPr algn="l"/>
            <a:r>
              <a:rPr lang="en-US" sz="6000">
                <a:solidFill>
                  <a:schemeClr val="bg1"/>
                </a:solidFill>
                <a:cs typeface="Arial" panose="020B0604020202020204"/>
              </a:rPr>
              <a:t>Jennie Tobler-Gaston (she/her)</a:t>
            </a:r>
          </a:p>
          <a:p>
            <a:pPr algn="l"/>
            <a:r>
              <a:rPr lang="en-US" sz="6000">
                <a:solidFill>
                  <a:schemeClr val="bg1"/>
                </a:solidFill>
                <a:cs typeface="Arial" panose="020B0604020202020204"/>
              </a:rPr>
              <a:t>     - Institutional Repository Coordinator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87160FF-4243-AA55-D470-97E7830A16F2}"/>
              </a:ext>
            </a:extLst>
          </p:cNvPr>
          <p:cNvSpPr txBox="1">
            <a:spLocks/>
          </p:cNvSpPr>
          <p:nvPr/>
        </p:nvSpPr>
        <p:spPr>
          <a:xfrm>
            <a:off x="2242649" y="4952907"/>
            <a:ext cx="10318211" cy="10480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chemeClr val="bg1"/>
                </a:solidFill>
                <a:cs typeface="Arial"/>
              </a:rPr>
              <a:t>Call – (402) 554 - 5879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A5CB46E-213E-F2FA-F9BC-E832F7745D0C}"/>
              </a:ext>
            </a:extLst>
          </p:cNvPr>
          <p:cNvSpPr txBox="1">
            <a:spLocks/>
          </p:cNvSpPr>
          <p:nvPr/>
        </p:nvSpPr>
        <p:spPr>
          <a:xfrm>
            <a:off x="2176066" y="6070656"/>
            <a:ext cx="12833029" cy="131702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chemeClr val="bg1"/>
                </a:solidFill>
                <a:cs typeface="Arial"/>
              </a:rPr>
              <a:t>Email – jenniegaston@unomaha.edu</a:t>
            </a:r>
            <a:endParaRPr lang="en-US" sz="6000">
              <a:solidFill>
                <a:schemeClr val="bg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78B9FDE-EB16-DD6B-661F-6A5776F44CD0}"/>
              </a:ext>
            </a:extLst>
          </p:cNvPr>
          <p:cNvSpPr txBox="1">
            <a:spLocks/>
          </p:cNvSpPr>
          <p:nvPr/>
        </p:nvSpPr>
        <p:spPr>
          <a:xfrm>
            <a:off x="2242652" y="7207164"/>
            <a:ext cx="19407980" cy="9696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chemeClr val="bg1"/>
                </a:solidFill>
                <a:cs typeface="Arial"/>
              </a:rPr>
              <a:t>Visit  - Criss Library and ask for Jennie</a:t>
            </a:r>
            <a:endParaRPr lang="en-US" sz="6000">
              <a:solidFill>
                <a:schemeClr val="bg1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EE6881-C902-BB14-7AA6-81C09D0C2EB7}"/>
              </a:ext>
            </a:extLst>
          </p:cNvPr>
          <p:cNvSpPr txBox="1">
            <a:spLocks/>
          </p:cNvSpPr>
          <p:nvPr/>
        </p:nvSpPr>
        <p:spPr>
          <a:xfrm>
            <a:off x="950830" y="8325476"/>
            <a:ext cx="22676086" cy="107070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>
                <a:solidFill>
                  <a:schemeClr val="bg1"/>
                </a:solidFill>
                <a:cs typeface="Arial"/>
              </a:rPr>
              <a:t>I am always happy to answer questions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E27662F-E593-4A62-B30A-1F0A7E2B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5642" y="10133452"/>
            <a:ext cx="15259870" cy="365125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9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96708E-7 -4.86111E-6 L -5.96708E-7 -0.07219 " pathEditMode="relative" rAng="0" ptsTypes="AA">
                                      <p:cBhvr>
                                        <p:cTn id="2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7"/>
                                    </p:animMotion>
                                    <p:animRot by="15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400"/>
                            </p:stCondLst>
                            <p:childTnLst>
                              <p:par>
                                <p:cTn id="3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2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71594-8833-ACE9-5534-94FD22E7BAF5}"/>
              </a:ext>
            </a:extLst>
          </p:cNvPr>
          <p:cNvSpPr txBox="1"/>
          <p:nvPr/>
        </p:nvSpPr>
        <p:spPr>
          <a:xfrm>
            <a:off x="7155268" y="6832197"/>
            <a:ext cx="1289847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"International Open Access Week Slide Show" by 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Jennie Tobler-Gaston for the University of Nebraska at Omaha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 is licensed under 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 4.0</a:t>
            </a:r>
            <a:endParaRPr lang="en-US" sz="28700">
              <a:solidFill>
                <a:schemeClr val="bg1"/>
              </a:solidFill>
            </a:endParaRPr>
          </a:p>
        </p:txBody>
      </p:sp>
      <p:pic>
        <p:nvPicPr>
          <p:cNvPr id="3" name="Picture 2" descr="A black and white sign with a person in a circle&#10;&#10;Description automatically generated">
            <a:extLst>
              <a:ext uri="{FF2B5EF4-FFF2-40B4-BE49-F238E27FC236}">
                <a16:creationId xmlns:a16="http://schemas.microsoft.com/office/drawing/2014/main" id="{A21AD68A-FA53-B316-A87B-170E972A0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671" y="7003570"/>
            <a:ext cx="2115597" cy="73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1347"/>
            <a:ext cx="24688800" cy="2252161"/>
          </a:xfrm>
        </p:spPr>
        <p:txBody>
          <a:bodyPr>
            <a:normAutofit fontScale="90000"/>
          </a:bodyPr>
          <a:lstStyle/>
          <a:p>
            <a:r>
              <a:rPr lang="en-US" sz="16600">
                <a:solidFill>
                  <a:schemeClr val="bg1"/>
                </a:solidFill>
              </a:rPr>
              <a:t>What is Open Access?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F1D56-CAC6-0C4D-B800-AB242BDF8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7590" y="2574810"/>
            <a:ext cx="14199928" cy="689491"/>
          </a:xfrm>
        </p:spPr>
        <p:txBody>
          <a:bodyPr>
            <a:no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The free, immediate, online availability of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2F299-3F60-4C03-A38B-955DB0363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2979" y="2172276"/>
            <a:ext cx="4543185" cy="709872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F93D425-FC92-48D6-8775-82C9978B8F89}"/>
              </a:ext>
            </a:extLst>
          </p:cNvPr>
          <p:cNvSpPr txBox="1">
            <a:spLocks/>
          </p:cNvSpPr>
          <p:nvPr/>
        </p:nvSpPr>
        <p:spPr>
          <a:xfrm>
            <a:off x="2407590" y="3798216"/>
            <a:ext cx="15416580" cy="8666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alibri"/>
                <a:cs typeface="Calibri"/>
              </a:rPr>
              <a:t>Authors keep their copyright to control the integrity of their 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D0F2E0-6347-4F29-8CBB-ADCCE49068A5}"/>
              </a:ext>
            </a:extLst>
          </p:cNvPr>
          <p:cNvSpPr/>
          <p:nvPr/>
        </p:nvSpPr>
        <p:spPr>
          <a:xfrm>
            <a:off x="2443136" y="7354739"/>
            <a:ext cx="15416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Re-use rights – usually by a Creative Commons License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D2BC02-ACB6-4835-B85A-290B3BB1C3C3}"/>
              </a:ext>
            </a:extLst>
          </p:cNvPr>
          <p:cNvSpPr/>
          <p:nvPr/>
        </p:nvSpPr>
        <p:spPr>
          <a:xfrm>
            <a:off x="2407590" y="8476690"/>
            <a:ext cx="17014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Represented by a padlock – most often an orange padlock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8435A3-F12E-4075-BFB3-D83C083815F5}"/>
              </a:ext>
            </a:extLst>
          </p:cNvPr>
          <p:cNvSpPr/>
          <p:nvPr/>
        </p:nvSpPr>
        <p:spPr>
          <a:xfrm>
            <a:off x="2431177" y="5515208"/>
            <a:ext cx="15728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 fundamental change to the Scholarly Publishing Model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411FC4DB-7502-4FB0-B511-C1EB342D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5642" y="10078671"/>
            <a:ext cx="15259870" cy="365125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9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42000"/>
    </mc:Choice>
    <mc:Fallback xmlns="">
      <p:transition spd="slow" advClick="0" advTm="4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588FD-2D62-EC42-AB22-82B53D74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8735" y="10177621"/>
            <a:ext cx="14321574" cy="330588"/>
          </a:xfrm>
        </p:spPr>
        <p:txBody>
          <a:bodyPr/>
          <a:lstStyle/>
          <a:p>
            <a:pPr algn="l"/>
            <a:r>
              <a:rPr lang="en-US" sz="3600">
                <a:solidFill>
                  <a:schemeClr val="bg1"/>
                </a:solidFill>
              </a:rPr>
              <a:t>Criss Library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5F6F60-EA2F-487D-8D9B-2B1BF4951FC4}"/>
              </a:ext>
            </a:extLst>
          </p:cNvPr>
          <p:cNvSpPr/>
          <p:nvPr/>
        </p:nvSpPr>
        <p:spPr>
          <a:xfrm rot="5400000">
            <a:off x="11305270" y="-84428"/>
            <a:ext cx="718729" cy="191460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65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E823F2-D728-4242-8FE8-5C447E076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784" y="38998"/>
            <a:ext cx="11857884" cy="1093380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11C290AA-7A72-4824-AFC4-8B7BDAB405E2}"/>
              </a:ext>
            </a:extLst>
          </p:cNvPr>
          <p:cNvSpPr txBox="1">
            <a:spLocks/>
          </p:cNvSpPr>
          <p:nvPr/>
        </p:nvSpPr>
        <p:spPr>
          <a:xfrm>
            <a:off x="2068987" y="409376"/>
            <a:ext cx="7003391" cy="21854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400">
                <a:solidFill>
                  <a:schemeClr val="bg1"/>
                </a:solidFill>
              </a:rPr>
              <a:t>2. Researchers conduct their research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64586E1-DF02-488F-B1D0-8667CF2CE54D}"/>
              </a:ext>
            </a:extLst>
          </p:cNvPr>
          <p:cNvSpPr txBox="1">
            <a:spLocks/>
          </p:cNvSpPr>
          <p:nvPr/>
        </p:nvSpPr>
        <p:spPr>
          <a:xfrm>
            <a:off x="530942" y="2177913"/>
            <a:ext cx="6459793" cy="232427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400" dirty="0">
                <a:solidFill>
                  <a:schemeClr val="bg1"/>
                </a:solidFill>
              </a:rPr>
              <a:t>1. Researchers apply for funds – usually in the form of grants, many are federally funded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862526E-C78F-460A-BF75-16442C5E5FBF}"/>
              </a:ext>
            </a:extLst>
          </p:cNvPr>
          <p:cNvSpPr txBox="1">
            <a:spLocks/>
          </p:cNvSpPr>
          <p:nvPr/>
        </p:nvSpPr>
        <p:spPr>
          <a:xfrm>
            <a:off x="265471" y="6054259"/>
            <a:ext cx="6362772" cy="16625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400">
                <a:solidFill>
                  <a:schemeClr val="bg1"/>
                </a:solidFill>
              </a:rPr>
              <a:t>6. Publishers then charge users (researchers, students, or libraries) to access the work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F3C6B9E-DE66-4201-9992-F35E9FF915CF}"/>
              </a:ext>
            </a:extLst>
          </p:cNvPr>
          <p:cNvSpPr txBox="1">
            <a:spLocks/>
          </p:cNvSpPr>
          <p:nvPr/>
        </p:nvSpPr>
        <p:spPr>
          <a:xfrm>
            <a:off x="14482914" y="8937524"/>
            <a:ext cx="6843252" cy="30977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5. Publishers then finalize and publish the final accepted version of the work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2647C16-4E4F-42D4-81D2-92EC8AB8E8E5}"/>
              </a:ext>
            </a:extLst>
          </p:cNvPr>
          <p:cNvSpPr txBox="1">
            <a:spLocks/>
          </p:cNvSpPr>
          <p:nvPr/>
        </p:nvSpPr>
        <p:spPr>
          <a:xfrm>
            <a:off x="17845550" y="4729957"/>
            <a:ext cx="6383916" cy="26951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4. Peer reviewers review the article and provide feedback and the author makes edits (all for free)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D21410C-9E1D-4C15-B5E9-BB4DBD767725}"/>
              </a:ext>
            </a:extLst>
          </p:cNvPr>
          <p:cNvSpPr txBox="1">
            <a:spLocks/>
          </p:cNvSpPr>
          <p:nvPr/>
        </p:nvSpPr>
        <p:spPr>
          <a:xfrm>
            <a:off x="17076609" y="665078"/>
            <a:ext cx="6739901" cy="29400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3. That research results in a paper that is submitted to a publisher (at no cost to the publisher)</a:t>
            </a:r>
          </a:p>
        </p:txBody>
      </p:sp>
    </p:spTree>
    <p:extLst>
      <p:ext uri="{BB962C8B-B14F-4D97-AF65-F5344CB8AC3E}">
        <p14:creationId xmlns:p14="http://schemas.microsoft.com/office/powerpoint/2010/main" val="13139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50000"/>
    </mc:Choice>
    <mc:Fallback xmlns=""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36E642-A735-4136-B21E-81ECFE069987}"/>
              </a:ext>
            </a:extLst>
          </p:cNvPr>
          <p:cNvSpPr/>
          <p:nvPr/>
        </p:nvSpPr>
        <p:spPr>
          <a:xfrm>
            <a:off x="2450777" y="9237881"/>
            <a:ext cx="18875391" cy="769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65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224F6-C21C-4A4B-89DD-C474FEFA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233" y="94193"/>
            <a:ext cx="11700529" cy="10790116"/>
          </a:xfrm>
          <a:prstGeom prst="rect">
            <a:avLst/>
          </a:prstGeom>
        </p:spPr>
      </p:pic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941B20B-A165-4361-AB64-00996BCE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0778" y="10263477"/>
            <a:ext cx="9030037" cy="365125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Criss Library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86786F3-B5C1-4A4A-9C70-EACF467B18F4}"/>
              </a:ext>
            </a:extLst>
          </p:cNvPr>
          <p:cNvSpPr txBox="1">
            <a:spLocks/>
          </p:cNvSpPr>
          <p:nvPr/>
        </p:nvSpPr>
        <p:spPr>
          <a:xfrm>
            <a:off x="674823" y="2087441"/>
            <a:ext cx="6876351" cy="16465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400" dirty="0">
                <a:solidFill>
                  <a:schemeClr val="bg1"/>
                </a:solidFill>
              </a:rPr>
              <a:t>1. Researchers apply for funds – usually in the form of grants, many are federally funded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5BCDE77-159F-4271-9741-1E69C08B62A0}"/>
              </a:ext>
            </a:extLst>
          </p:cNvPr>
          <p:cNvSpPr txBox="1">
            <a:spLocks/>
          </p:cNvSpPr>
          <p:nvPr/>
        </p:nvSpPr>
        <p:spPr>
          <a:xfrm>
            <a:off x="2067206" y="536300"/>
            <a:ext cx="7253775" cy="12954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400">
                <a:solidFill>
                  <a:schemeClr val="bg1"/>
                </a:solidFill>
              </a:rPr>
              <a:t>2. Researchers conduct their research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2C787E5E-5263-4385-864E-ED10133F4D41}"/>
              </a:ext>
            </a:extLst>
          </p:cNvPr>
          <p:cNvSpPr txBox="1">
            <a:spLocks/>
          </p:cNvSpPr>
          <p:nvPr/>
        </p:nvSpPr>
        <p:spPr>
          <a:xfrm>
            <a:off x="17137629" y="536301"/>
            <a:ext cx="6178270" cy="23824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3. That research results in a paper that is submitted to a publisher (at no cost to the publisher)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85ACA30-3ECA-467D-838C-1C46875D8B07}"/>
              </a:ext>
            </a:extLst>
          </p:cNvPr>
          <p:cNvSpPr txBox="1">
            <a:spLocks/>
          </p:cNvSpPr>
          <p:nvPr/>
        </p:nvSpPr>
        <p:spPr>
          <a:xfrm>
            <a:off x="18022530" y="4265795"/>
            <a:ext cx="5887386" cy="23824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4. Peer reviewers review the article and provide feedback and the author makes edits (all for free)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AFFC1B1-E897-4160-AA07-F86C55FDFB4C}"/>
              </a:ext>
            </a:extLst>
          </p:cNvPr>
          <p:cNvSpPr txBox="1">
            <a:spLocks/>
          </p:cNvSpPr>
          <p:nvPr/>
        </p:nvSpPr>
        <p:spPr>
          <a:xfrm>
            <a:off x="15365627" y="8791552"/>
            <a:ext cx="6872395" cy="2432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5. Publishers then finalize and publish the final accepted version of the work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5C1FCC6-FD9C-4CA1-BE82-587131131892}"/>
              </a:ext>
            </a:extLst>
          </p:cNvPr>
          <p:cNvSpPr txBox="1">
            <a:spLocks/>
          </p:cNvSpPr>
          <p:nvPr/>
        </p:nvSpPr>
        <p:spPr>
          <a:xfrm>
            <a:off x="778883" y="6167471"/>
            <a:ext cx="5975349" cy="33304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800">
                <a:solidFill>
                  <a:srgbClr val="D71920"/>
                </a:solidFill>
              </a:rPr>
              <a:t>6. Publishers, through an open access model, make the work free and accessible online</a:t>
            </a:r>
          </a:p>
        </p:txBody>
      </p:sp>
    </p:spTree>
    <p:extLst>
      <p:ext uri="{BB962C8B-B14F-4D97-AF65-F5344CB8AC3E}">
        <p14:creationId xmlns:p14="http://schemas.microsoft.com/office/powerpoint/2010/main" val="398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50000"/>
    </mc:Choice>
    <mc:Fallback xmlns=""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8000"/>
                            </p:stCondLst>
                            <p:childTnLst>
                              <p:par>
                                <p:cTn id="9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3717"/>
            <a:ext cx="24688800" cy="1813683"/>
          </a:xfrm>
        </p:spPr>
        <p:txBody>
          <a:bodyPr>
            <a:normAutofit fontScale="90000"/>
          </a:bodyPr>
          <a:lstStyle/>
          <a:p>
            <a:r>
              <a:rPr lang="en-US" sz="14900">
                <a:solidFill>
                  <a:srgbClr val="D71920"/>
                </a:solidFill>
              </a:rPr>
              <a:t>Open Access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F1D56-CAC6-0C4D-B800-AB242BDF8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6868" y="7349785"/>
            <a:ext cx="7875328" cy="689491"/>
          </a:xfrm>
        </p:spPr>
        <p:txBody>
          <a:bodyPr>
            <a:noAutofit/>
          </a:bodyPr>
          <a:lstStyle/>
          <a:p>
            <a:pPr algn="l"/>
            <a:r>
              <a:rPr lang="en-US" sz="5400">
                <a:solidFill>
                  <a:srgbClr val="EA8B00"/>
                </a:solidFill>
              </a:rPr>
              <a:t>Bronze Open Access</a:t>
            </a:r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BDE991A7-956F-7DB8-6CB9-5B2EB764F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9382" y="10171114"/>
            <a:ext cx="17578818" cy="557969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  </a:t>
            </a:r>
            <a:r>
              <a:rPr lang="en-US" sz="18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A7B62AE-F7A6-4C0D-8CF0-F9F31B653B1F}"/>
              </a:ext>
            </a:extLst>
          </p:cNvPr>
          <p:cNvSpPr txBox="1">
            <a:spLocks/>
          </p:cNvSpPr>
          <p:nvPr/>
        </p:nvSpPr>
        <p:spPr>
          <a:xfrm>
            <a:off x="6706868" y="6220643"/>
            <a:ext cx="7875328" cy="6894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rgbClr val="D1CC00"/>
                </a:solidFill>
              </a:rPr>
              <a:t>Gold Open Access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2FE0B8F-1251-42FC-B731-2C3B31F4DC07}"/>
              </a:ext>
            </a:extLst>
          </p:cNvPr>
          <p:cNvSpPr txBox="1">
            <a:spLocks/>
          </p:cNvSpPr>
          <p:nvPr/>
        </p:nvSpPr>
        <p:spPr>
          <a:xfrm>
            <a:off x="6682476" y="5170303"/>
            <a:ext cx="12494523" cy="7245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rgbClr val="EAEAEA"/>
                </a:solidFill>
              </a:rPr>
              <a:t>Platinum/Diamond Open Access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4089FAA-5398-44F6-B66C-48524435BEF8}"/>
              </a:ext>
            </a:extLst>
          </p:cNvPr>
          <p:cNvSpPr txBox="1">
            <a:spLocks/>
          </p:cNvSpPr>
          <p:nvPr/>
        </p:nvSpPr>
        <p:spPr>
          <a:xfrm>
            <a:off x="5182990" y="4157650"/>
            <a:ext cx="14298810" cy="11847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Four types of open access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98F8060-7E08-4C5A-92A6-E861A368EAA9}"/>
              </a:ext>
            </a:extLst>
          </p:cNvPr>
          <p:cNvSpPr txBox="1">
            <a:spLocks/>
          </p:cNvSpPr>
          <p:nvPr/>
        </p:nvSpPr>
        <p:spPr>
          <a:xfrm>
            <a:off x="6706868" y="8478927"/>
            <a:ext cx="7875328" cy="6894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rgbClr val="00B050"/>
                </a:solidFill>
              </a:rPr>
              <a:t>Green Open Access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631B73C-95C8-4A3A-B1BC-4BA588DAE274}"/>
              </a:ext>
            </a:extLst>
          </p:cNvPr>
          <p:cNvSpPr txBox="1">
            <a:spLocks/>
          </p:cNvSpPr>
          <p:nvPr/>
        </p:nvSpPr>
        <p:spPr>
          <a:xfrm>
            <a:off x="5182990" y="1949326"/>
            <a:ext cx="14705210" cy="181368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</a:rPr>
              <a:t>Knowledge and research are intended to be shared and built upon – Open Access makes this possible</a:t>
            </a:r>
          </a:p>
        </p:txBody>
      </p:sp>
    </p:spTree>
    <p:extLst>
      <p:ext uri="{BB962C8B-B14F-4D97-AF65-F5344CB8AC3E}">
        <p14:creationId xmlns:p14="http://schemas.microsoft.com/office/powerpoint/2010/main" val="25124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50000"/>
    </mc:Choice>
    <mc:Fallback xmlns=""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5127"/>
            <a:ext cx="24688800" cy="1874834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rgbClr val="EAEAEA"/>
                </a:solidFill>
              </a:rPr>
              <a:t>Platinum or Diamond Open Access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93D425-FC92-48D6-8775-82C9978B8F89}"/>
              </a:ext>
            </a:extLst>
          </p:cNvPr>
          <p:cNvSpPr txBox="1">
            <a:spLocks/>
          </p:cNvSpPr>
          <p:nvPr/>
        </p:nvSpPr>
        <p:spPr>
          <a:xfrm>
            <a:off x="4981904" y="2215894"/>
            <a:ext cx="14094372" cy="12542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alibri"/>
                <a:cs typeface="Calibri"/>
              </a:rPr>
              <a:t>The ultimate and most open form of open access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D0F2E0-6347-4F29-8CBB-ADCCE49068A5}"/>
              </a:ext>
            </a:extLst>
          </p:cNvPr>
          <p:cNvSpPr/>
          <p:nvPr/>
        </p:nvSpPr>
        <p:spPr>
          <a:xfrm>
            <a:off x="4981904" y="5857160"/>
            <a:ext cx="16199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Articles are openly licensed – usually with a Creative Commons License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D2BC02-ACB6-4835-B85A-290B3BB1C3C3}"/>
              </a:ext>
            </a:extLst>
          </p:cNvPr>
          <p:cNvSpPr/>
          <p:nvPr/>
        </p:nvSpPr>
        <p:spPr>
          <a:xfrm>
            <a:off x="4981904" y="7556742"/>
            <a:ext cx="16199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Typically receives outside funding to support the costs of the journal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8435A3-F12E-4075-BFB3-D83C083815F5}"/>
              </a:ext>
            </a:extLst>
          </p:cNvPr>
          <p:cNvSpPr/>
          <p:nvPr/>
        </p:nvSpPr>
        <p:spPr>
          <a:xfrm>
            <a:off x="5021130" y="3080226"/>
            <a:ext cx="16609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The journal does not charge Article Processing Charges (APCs)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B9865C-A36E-E410-866E-80F660DD7DEA}"/>
              </a:ext>
            </a:extLst>
          </p:cNvPr>
          <p:cNvSpPr/>
          <p:nvPr/>
        </p:nvSpPr>
        <p:spPr>
          <a:xfrm>
            <a:off x="4981904" y="4807706"/>
            <a:ext cx="986488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  <a:cs typeface="Arial"/>
              </a:rPr>
              <a:t>Authors retain their copyright</a:t>
            </a:r>
            <a:endParaRPr lang="en-US" sz="13800">
              <a:solidFill>
                <a:schemeClr val="bg1"/>
              </a:solidFill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00291344-BC27-47A7-8D4A-77D4D115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5642" y="10145442"/>
            <a:ext cx="15259870" cy="365125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8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46000"/>
    </mc:Choice>
    <mc:Fallback xmlns="">
      <p:transition spd="slow" advClick="0" advTm="4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5319"/>
            <a:ext cx="24688800" cy="1665789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Platinum or Diamond Open Access Example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93D425-FC92-48D6-8775-82C9978B8F89}"/>
              </a:ext>
            </a:extLst>
          </p:cNvPr>
          <p:cNvSpPr txBox="1">
            <a:spLocks/>
          </p:cNvSpPr>
          <p:nvPr/>
        </p:nvSpPr>
        <p:spPr>
          <a:xfrm>
            <a:off x="2569988" y="2235474"/>
            <a:ext cx="10620592" cy="8666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alibri"/>
                <a:cs typeface="Calibri"/>
              </a:rPr>
              <a:t>UNO’s Journal of Religion and Film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D0F2E0-6347-4F29-8CBB-ADCCE49068A5}"/>
              </a:ext>
            </a:extLst>
          </p:cNvPr>
          <p:cNvSpPr/>
          <p:nvPr/>
        </p:nvSpPr>
        <p:spPr>
          <a:xfrm>
            <a:off x="2569988" y="6229952"/>
            <a:ext cx="10433045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Receives institutional support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D2BC02-ACB6-4835-B85A-290B3BB1C3C3}"/>
              </a:ext>
            </a:extLst>
          </p:cNvPr>
          <p:cNvSpPr/>
          <p:nvPr/>
        </p:nvSpPr>
        <p:spPr>
          <a:xfrm>
            <a:off x="2569988" y="7481862"/>
            <a:ext cx="121641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Hosted on UNO’s open access institutional repository: DigitalCommons@UNO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8435A3-F12E-4075-BFB3-D83C083815F5}"/>
              </a:ext>
            </a:extLst>
          </p:cNvPr>
          <p:cNvSpPr/>
          <p:nvPr/>
        </p:nvSpPr>
        <p:spPr>
          <a:xfrm>
            <a:off x="2564684" y="3433042"/>
            <a:ext cx="12059860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Articles are free to read and access and  are licensed under the Creative Commons Attribution License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A9333-50B0-4ECC-8CF7-E9D7FA82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027" y="1863006"/>
            <a:ext cx="8757027" cy="7643412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BDAF8FC-5870-4F04-A793-0EBED414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5642" y="10145442"/>
            <a:ext cx="15259870" cy="365125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38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36000"/>
    </mc:Choice>
    <mc:Fallback xmlns="">
      <p:transition spd="slow" advClick="0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5743-471F-4649-9683-16A424A1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24688800" cy="289967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13800">
                <a:solidFill>
                  <a:srgbClr val="D1CC00"/>
                </a:solidFill>
              </a:rPr>
              <a:t>Gold Open Access Example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93D425-FC92-48D6-8775-82C9978B8F89}"/>
              </a:ext>
            </a:extLst>
          </p:cNvPr>
          <p:cNvSpPr txBox="1">
            <a:spLocks/>
          </p:cNvSpPr>
          <p:nvPr/>
        </p:nvSpPr>
        <p:spPr>
          <a:xfrm>
            <a:off x="2033644" y="2484320"/>
            <a:ext cx="10463156" cy="221275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err="1">
                <a:solidFill>
                  <a:schemeClr val="bg1"/>
                </a:solidFill>
                <a:cs typeface="Arial"/>
              </a:rPr>
              <a:t>Hindawi's</a:t>
            </a:r>
            <a:r>
              <a:rPr lang="en-US" sz="5400">
                <a:solidFill>
                  <a:schemeClr val="bg1"/>
                </a:solidFill>
                <a:cs typeface="Arial"/>
              </a:rPr>
              <a:t> Mediators of Inflammation Journal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D2BC02-ACB6-4835-B85A-290B3BB1C3C3}"/>
              </a:ext>
            </a:extLst>
          </p:cNvPr>
          <p:cNvSpPr/>
          <p:nvPr/>
        </p:nvSpPr>
        <p:spPr>
          <a:xfrm>
            <a:off x="2186044" y="7295100"/>
            <a:ext cx="9243956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Arial"/>
              </a:rPr>
              <a:t>Charges a $2,630.00 APC</a:t>
            </a:r>
            <a:endParaRPr lang="en-US" sz="13800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C91151C-14FA-638A-9D9D-99EEF8620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0" y="2326317"/>
            <a:ext cx="12159733" cy="63201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C3F2EB-01C5-AE30-BD16-8E85819DCAA0}"/>
              </a:ext>
            </a:extLst>
          </p:cNvPr>
          <p:cNvSpPr/>
          <p:nvPr/>
        </p:nvSpPr>
        <p:spPr>
          <a:xfrm>
            <a:off x="2186044" y="4376317"/>
            <a:ext cx="10158356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Articles are free to read and access and  are license under the Creative Commons Attribution License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D91472C-07C9-4809-8FE6-70DE4371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5642" y="10113911"/>
            <a:ext cx="15259870" cy="365125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DigitalCommons@UNO – Criss Library 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 </a:t>
            </a:r>
            <a:r>
              <a:rPr lang="en-US" sz="2000">
                <a:solidFill>
                  <a:schemeClr val="bg1"/>
                </a:solidFill>
              </a:rPr>
              <a:t>(this is for informational purposes only and not legal advice)</a:t>
            </a:r>
            <a:endParaRPr lang="en-US" sz="110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05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Custom Design">
  <a:themeElements>
    <a:clrScheme name="UNOMAHA">
      <a:dk1>
        <a:srgbClr val="000000"/>
      </a:dk1>
      <a:lt1>
        <a:srgbClr val="FFFFFF"/>
      </a:lt1>
      <a:dk2>
        <a:srgbClr val="626568"/>
      </a:dk2>
      <a:lt2>
        <a:srgbClr val="E7E6E6"/>
      </a:lt2>
      <a:accent1>
        <a:srgbClr val="FF0000"/>
      </a:accent1>
      <a:accent2>
        <a:srgbClr val="AB0000"/>
      </a:accent2>
      <a:accent3>
        <a:srgbClr val="6A0000"/>
      </a:accent3>
      <a:accent4>
        <a:srgbClr val="370000"/>
      </a:accent4>
      <a:accent5>
        <a:srgbClr val="000000"/>
      </a:accent5>
      <a:accent6>
        <a:srgbClr val="454545"/>
      </a:accent6>
      <a:hlink>
        <a:srgbClr val="D61920"/>
      </a:hlink>
      <a:folHlink>
        <a:srgbClr val="BCBB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UNOMAHA">
      <a:dk1>
        <a:srgbClr val="000000"/>
      </a:dk1>
      <a:lt1>
        <a:srgbClr val="FFFFFF"/>
      </a:lt1>
      <a:dk2>
        <a:srgbClr val="626568"/>
      </a:dk2>
      <a:lt2>
        <a:srgbClr val="E7E6E6"/>
      </a:lt2>
      <a:accent1>
        <a:srgbClr val="FF0000"/>
      </a:accent1>
      <a:accent2>
        <a:srgbClr val="AB0000"/>
      </a:accent2>
      <a:accent3>
        <a:srgbClr val="6A0000"/>
      </a:accent3>
      <a:accent4>
        <a:srgbClr val="370000"/>
      </a:accent4>
      <a:accent5>
        <a:srgbClr val="000000"/>
      </a:accent5>
      <a:accent6>
        <a:srgbClr val="454545"/>
      </a:accent6>
      <a:hlink>
        <a:srgbClr val="D61920"/>
      </a:hlink>
      <a:folHlink>
        <a:srgbClr val="BCBB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UNOMAHA">
      <a:dk1>
        <a:srgbClr val="000000"/>
      </a:dk1>
      <a:lt1>
        <a:srgbClr val="FFFFFF"/>
      </a:lt1>
      <a:dk2>
        <a:srgbClr val="626568"/>
      </a:dk2>
      <a:lt2>
        <a:srgbClr val="E7E6E6"/>
      </a:lt2>
      <a:accent1>
        <a:srgbClr val="FF0000"/>
      </a:accent1>
      <a:accent2>
        <a:srgbClr val="AB0000"/>
      </a:accent2>
      <a:accent3>
        <a:srgbClr val="6A0000"/>
      </a:accent3>
      <a:accent4>
        <a:srgbClr val="370000"/>
      </a:accent4>
      <a:accent5>
        <a:srgbClr val="000000"/>
      </a:accent5>
      <a:accent6>
        <a:srgbClr val="454545"/>
      </a:accent6>
      <a:hlink>
        <a:srgbClr val="D61920"/>
      </a:hlink>
      <a:folHlink>
        <a:srgbClr val="BCBB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92e287-3dc0-47bd-b8bd-76248c24ef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89A6B4154394C8FC370BC813B3E37" ma:contentTypeVersion="15" ma:contentTypeDescription="Create a new document." ma:contentTypeScope="" ma:versionID="0042b0e88b7ac33074f52d0a2c5ccc6c">
  <xsd:schema xmlns:xsd="http://www.w3.org/2001/XMLSchema" xmlns:xs="http://www.w3.org/2001/XMLSchema" xmlns:p="http://schemas.microsoft.com/office/2006/metadata/properties" xmlns:ns3="e392e287-3dc0-47bd-b8bd-76248c24ef09" xmlns:ns4="f4d09c54-c331-48e9-9a28-88764e69c6f9" targetNamespace="http://schemas.microsoft.com/office/2006/metadata/properties" ma:root="true" ma:fieldsID="cd6d6bfbdfe1507f8f5c4c89d580c5f8" ns3:_="" ns4:_="">
    <xsd:import namespace="e392e287-3dc0-47bd-b8bd-76248c24ef09"/>
    <xsd:import namespace="f4d09c54-c331-48e9-9a28-88764e69c6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2e287-3dc0-47bd-b8bd-76248c24e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09c54-c331-48e9-9a28-88764e69c6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D4764C-B014-402B-A43D-DBC2DA65A5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82675A-704E-4AC1-95C4-9CEF05526266}">
  <ds:schemaRefs>
    <ds:schemaRef ds:uri="e392e287-3dc0-47bd-b8bd-76248c24ef09"/>
    <ds:schemaRef ds:uri="f4d09c54-c331-48e9-9a28-88764e69c6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30FC19-4FEC-42F1-A949-0DA939CE5B2E}">
  <ds:schemaRefs>
    <ds:schemaRef ds:uri="e392e287-3dc0-47bd-b8bd-76248c24ef09"/>
    <ds:schemaRef ds:uri="f4d09c54-c331-48e9-9a28-88764e69c6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24</Slides>
  <Notes>1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Custom Design</vt:lpstr>
      <vt:lpstr>1_Custom Design</vt:lpstr>
      <vt:lpstr>2_Custom Design</vt:lpstr>
      <vt:lpstr>Office Theme</vt:lpstr>
      <vt:lpstr>3_Custom Design</vt:lpstr>
      <vt:lpstr>4_Custom Design</vt:lpstr>
      <vt:lpstr>5_Custom Design</vt:lpstr>
      <vt:lpstr>International Open Access Week</vt:lpstr>
      <vt:lpstr>International Open Access Week</vt:lpstr>
      <vt:lpstr>What is Open Access?</vt:lpstr>
      <vt:lpstr>PowerPoint Presentation</vt:lpstr>
      <vt:lpstr>PowerPoint Presentation</vt:lpstr>
      <vt:lpstr>Open Access Models</vt:lpstr>
      <vt:lpstr>Platinum or Diamond Open Access</vt:lpstr>
      <vt:lpstr>Platinum or Diamond Open Access Example</vt:lpstr>
      <vt:lpstr>Gold Open Access Example</vt:lpstr>
      <vt:lpstr>Gold Open Access</vt:lpstr>
      <vt:lpstr>Bronze Open Access</vt:lpstr>
      <vt:lpstr>Bronze Open Access Example</vt:lpstr>
      <vt:lpstr>Green Open Access</vt:lpstr>
      <vt:lpstr>Green Open Access Example</vt:lpstr>
      <vt:lpstr>Open Access Myths</vt:lpstr>
      <vt:lpstr>Open Access at UNO</vt:lpstr>
      <vt:lpstr>Open Access Benefits</vt:lpstr>
      <vt:lpstr>Creative Commons Licenses</vt:lpstr>
      <vt:lpstr>Creative Commons Licenses</vt:lpstr>
      <vt:lpstr>Creative Commons Tools</vt:lpstr>
      <vt:lpstr>Learn more….</vt:lpstr>
      <vt:lpstr>Selected Bibliography</vt:lpstr>
      <vt:lpstr>Questions?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Kennedy</dc:creator>
  <cp:revision>27</cp:revision>
  <dcterms:created xsi:type="dcterms:W3CDTF">2020-12-03T21:16:42Z</dcterms:created>
  <dcterms:modified xsi:type="dcterms:W3CDTF">2023-10-23T20:19:10Z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0x010100D3189A6B4154394C8FC370BC813B3E37</vt:lpwstr>
  </property>
</Properties>
</file>