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527" y="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4313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4"/>
          <p:cNvSpPr txBox="1"/>
          <p:nvPr userDrawn="1"/>
        </p:nvSpPr>
        <p:spPr>
          <a:xfrm>
            <a:off x="64695" y="6411004"/>
            <a:ext cx="511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2020 NEBRASKA DATA USERS VIRTUAL CONFERENCE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378" y="3824458"/>
            <a:ext cx="1651637" cy="6900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72" y="6405325"/>
            <a:ext cx="938999" cy="3922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56" y="6359139"/>
            <a:ext cx="3800757" cy="473224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0" y="6332435"/>
            <a:ext cx="12192000" cy="0"/>
          </a:xfrm>
          <a:prstGeom prst="line">
            <a:avLst/>
          </a:prstGeom>
          <a:ln>
            <a:solidFill>
              <a:srgbClr val="0A0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570649" y="2945036"/>
            <a:ext cx="2674867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3600" b="1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Craig Maher, Ph.D.</a:t>
            </a:r>
          </a:p>
          <a:p>
            <a:pPr rtl="0"/>
            <a:r>
              <a:rPr lang="en-US" sz="28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Chair and Professor</a:t>
            </a:r>
          </a:p>
          <a:p>
            <a:pPr rtl="0"/>
            <a:r>
              <a:rPr lang="en-US" sz="24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UNO School of Public Administration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966162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7200" b="1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 new reality? </a:t>
            </a:r>
          </a:p>
          <a:p>
            <a:pPr algn="ctr" rtl="0"/>
            <a:r>
              <a:rPr lang="en-US" sz="7200" b="1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Evaluating State and Local Finances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0649" y="4546018"/>
            <a:ext cx="283876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3600" b="1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Chris Decker, Ph.D.</a:t>
            </a:r>
          </a:p>
          <a:p>
            <a:pPr rtl="0"/>
            <a:r>
              <a:rPr lang="en-US" sz="28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Chair and Professor</a:t>
            </a:r>
          </a:p>
          <a:p>
            <a:pPr rtl="0"/>
            <a:r>
              <a:rPr lang="en-US" sz="24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UNO Department of Economics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920453" y="2962288"/>
            <a:ext cx="3319758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3600" b="1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Bruce McDonald, Ph.D.</a:t>
            </a:r>
          </a:p>
          <a:p>
            <a:pPr rtl="0"/>
            <a:r>
              <a:rPr lang="en-US" sz="28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Associate Professor</a:t>
            </a:r>
          </a:p>
          <a:p>
            <a:pPr rtl="0"/>
            <a:r>
              <a:rPr lang="en-US" sz="24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North Carolina State University Department of Public Administration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920453" y="4485634"/>
            <a:ext cx="3449154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Moderator: </a:t>
            </a:r>
          </a:p>
          <a:p>
            <a:pPr rtl="0"/>
            <a:r>
              <a:rPr lang="en-US" sz="3600" b="1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Josie Schafer, Ph.D.</a:t>
            </a:r>
          </a:p>
          <a:p>
            <a:pPr rtl="0"/>
            <a:r>
              <a:rPr lang="en-US" sz="28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Director</a:t>
            </a:r>
          </a:p>
          <a:p>
            <a:pPr rtl="0"/>
            <a:r>
              <a:rPr lang="en-US" sz="24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UNO Center for Public Affairs Research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7885" r="7624" b="32911"/>
          <a:stretch/>
        </p:blipFill>
        <p:spPr>
          <a:xfrm>
            <a:off x="2245019" y="2889852"/>
            <a:ext cx="1069675" cy="1155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3245" r="1108" b="28782"/>
          <a:stretch/>
        </p:blipFill>
        <p:spPr>
          <a:xfrm>
            <a:off x="2253644" y="4373162"/>
            <a:ext cx="1061050" cy="11473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9" t="597" r="29391" b="17794"/>
          <a:stretch/>
        </p:blipFill>
        <p:spPr>
          <a:xfrm>
            <a:off x="6594822" y="4423988"/>
            <a:ext cx="1048173" cy="1131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997" r="9787" b="32416"/>
          <a:stretch/>
        </p:blipFill>
        <p:spPr>
          <a:xfrm>
            <a:off x="6594822" y="2894223"/>
            <a:ext cx="1065555" cy="115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7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6332435"/>
            <a:ext cx="12192000" cy="0"/>
          </a:xfrm>
          <a:prstGeom prst="line">
            <a:avLst/>
          </a:prstGeom>
          <a:ln>
            <a:solidFill>
              <a:srgbClr val="0A0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71" y="6359058"/>
            <a:ext cx="3785789" cy="47322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9008" y="6411004"/>
            <a:ext cx="511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2020 NEBRASKA DATA USERS VIRTUAL CONFERENCE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5" y="6411004"/>
            <a:ext cx="938999" cy="39124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62229"/>
            <a:ext cx="10352087" cy="80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/>
            </a:lvl1pPr>
          </a:lstStyle>
          <a:p>
            <a:pPr lvl="0"/>
            <a:r>
              <a:rPr lang="en-US" sz="2800" b="1" dirty="0" smtClean="0"/>
              <a:t>Header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838200" y="1863725"/>
            <a:ext cx="10352088" cy="3554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9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6332435"/>
            <a:ext cx="12192000" cy="0"/>
          </a:xfrm>
          <a:prstGeom prst="line">
            <a:avLst/>
          </a:prstGeom>
          <a:ln>
            <a:solidFill>
              <a:srgbClr val="0A0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71" y="6359058"/>
            <a:ext cx="3785789" cy="47322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9008" y="6411004"/>
            <a:ext cx="511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2020 NEBRASKA DATA USERS VIRTUAL CONFERENCE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5" y="6411004"/>
            <a:ext cx="938999" cy="391249"/>
          </a:xfrm>
          <a:prstGeom prst="rect">
            <a:avLst/>
          </a:prstGeom>
        </p:spPr>
      </p:pic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62229"/>
            <a:ext cx="10352087" cy="80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/>
            </a:lvl1pPr>
          </a:lstStyle>
          <a:p>
            <a:pPr lvl="0"/>
            <a:r>
              <a:rPr lang="en-US" sz="2800" b="1" dirty="0" smtClean="0"/>
              <a:t>References</a:t>
            </a:r>
            <a:endParaRPr lang="en-US" dirty="0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838200" y="1863725"/>
            <a:ext cx="10352088" cy="3554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List of references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6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2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5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0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0961" y="5736244"/>
            <a:ext cx="306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cpar.unomaha.edu/policy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80474" y="5736244"/>
            <a:ext cx="299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governing.unomaha.edu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7815" y="5463667"/>
            <a:ext cx="338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cpar.unomaha.edu/</a:t>
            </a:r>
          </a:p>
          <a:p>
            <a:pPr algn="ctr"/>
            <a:r>
              <a:rPr lang="en-US" dirty="0" err="1" smtClean="0"/>
              <a:t>nebraskabythenumbers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4" y="1268109"/>
            <a:ext cx="2612432" cy="1715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537" y="3308737"/>
            <a:ext cx="2612432" cy="17153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r="30452" b="61025"/>
          <a:stretch/>
        </p:blipFill>
        <p:spPr>
          <a:xfrm>
            <a:off x="4480474" y="1268109"/>
            <a:ext cx="3117402" cy="38839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24" b="61635"/>
          <a:stretch/>
        </p:blipFill>
        <p:spPr>
          <a:xfrm>
            <a:off x="850961" y="1268110"/>
            <a:ext cx="3061616" cy="42094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0962" y="319177"/>
            <a:ext cx="306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Nebraska Economic Recovery Dashboard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80474" y="319177"/>
            <a:ext cx="3117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Governing</a:t>
            </a:r>
          </a:p>
          <a:p>
            <a:pPr algn="ctr"/>
            <a:r>
              <a:rPr lang="en-US" sz="2000" b="1" dirty="0" smtClean="0"/>
              <a:t>Website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27814" y="319176"/>
            <a:ext cx="338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COVID-19 Impact on Nebraska Businesses Survey Reports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716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903BA0D7A9E543A868FC5E6B8F9130" ma:contentTypeVersion="2" ma:contentTypeDescription="Create a new document." ma:contentTypeScope="" ma:versionID="23ace04d64955cd91318a85426d93b8d">
  <xsd:schema xmlns:xsd="http://www.w3.org/2001/XMLSchema" xmlns:xs="http://www.w3.org/2001/XMLSchema" xmlns:p="http://schemas.microsoft.com/office/2006/metadata/properties" xmlns:ns2="cfd535c8-a7d8-4061-9d47-c99992453bd9" targetNamespace="http://schemas.microsoft.com/office/2006/metadata/properties" ma:root="true" ma:fieldsID="863b917623f9e0e656b995c7428eef36" ns2:_="">
    <xsd:import namespace="cfd535c8-a7d8-4061-9d47-c99992453b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535c8-a7d8-4061-9d47-c99992453b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2C66CC-9A08-480D-B5B7-2FFDA1DD9D25}"/>
</file>

<file path=customXml/itemProps2.xml><?xml version="1.0" encoding="utf-8"?>
<ds:datastoreItem xmlns:ds="http://schemas.openxmlformats.org/officeDocument/2006/customXml" ds:itemID="{81A36479-3B32-46C7-983F-2B6104865818}"/>
</file>

<file path=customXml/itemProps3.xml><?xml version="1.0" encoding="utf-8"?>
<ds:datastoreItem xmlns:ds="http://schemas.openxmlformats.org/officeDocument/2006/customXml" ds:itemID="{7F22B4D5-DA12-4642-9FC9-476122708DE2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Grell</dc:creator>
  <cp:lastModifiedBy>Tara Grell</cp:lastModifiedBy>
  <cp:revision>31</cp:revision>
  <dcterms:created xsi:type="dcterms:W3CDTF">2020-07-01T22:18:34Z</dcterms:created>
  <dcterms:modified xsi:type="dcterms:W3CDTF">2020-08-17T13:03:53Z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0x01010087903BA0D7A9E543A868FC5E6B8F9130</vt:lpwstr>
  </property>
</Properties>
</file>