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51206400" cy="36576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12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268412" y="1143000"/>
            <a:ext cx="4321174"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268413" y="1143000"/>
            <a:ext cx="4321175"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1" name="Shape 91"/>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a:t>
            </a:fld>
            <a:endParaRPr lang="en-US"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9"/>
        <p:cNvGrpSpPr/>
        <p:nvPr/>
      </p:nvGrpSpPr>
      <p:grpSpPr>
        <a:xfrm>
          <a:off x="0" y="0"/>
          <a:ext cx="0" cy="0"/>
          <a:chOff x="0" y="0"/>
          <a:chExt cx="0" cy="0"/>
        </a:xfrm>
      </p:grpSpPr>
      <p:sp>
        <p:nvSpPr>
          <p:cNvPr id="20" name="Shape 20"/>
          <p:cNvSpPr txBox="1">
            <a:spLocks noGrp="1"/>
          </p:cNvSpPr>
          <p:nvPr>
            <p:ph type="ctrTitle"/>
          </p:nvPr>
        </p:nvSpPr>
        <p:spPr>
          <a:xfrm>
            <a:off x="6400800" y="5985935"/>
            <a:ext cx="38404801" cy="12733866"/>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25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1" name="Shape 21"/>
          <p:cNvSpPr txBox="1">
            <a:spLocks noGrp="1"/>
          </p:cNvSpPr>
          <p:nvPr>
            <p:ph type="subTitle" idx="1"/>
          </p:nvPr>
        </p:nvSpPr>
        <p:spPr>
          <a:xfrm>
            <a:off x="6400800" y="19210868"/>
            <a:ext cx="38404801" cy="8830731"/>
          </a:xfrm>
          <a:prstGeom prst="rect">
            <a:avLst/>
          </a:prstGeom>
          <a:noFill/>
          <a:ln>
            <a:noFill/>
          </a:ln>
        </p:spPr>
        <p:txBody>
          <a:bodyPr lIns="91425" tIns="91425" rIns="91425" bIns="91425" anchor="t" anchorCtr="0"/>
          <a:lstStyle>
            <a:lvl1pPr marL="0" marR="0" lvl="0" indent="0" algn="ctr" rtl="0">
              <a:lnSpc>
                <a:spcPct val="90000"/>
              </a:lnSpc>
              <a:spcBef>
                <a:spcPts val="4200"/>
              </a:spcBef>
              <a:buClr>
                <a:schemeClr val="dk1"/>
              </a:buClr>
              <a:buFont typeface="Arial"/>
              <a:buNone/>
              <a:defRPr sz="10080" b="0" i="0" u="none" strike="noStrike" cap="none">
                <a:solidFill>
                  <a:schemeClr val="dk1"/>
                </a:solidFill>
                <a:latin typeface="Calibri"/>
                <a:ea typeface="Calibri"/>
                <a:cs typeface="Calibri"/>
                <a:sym typeface="Calibri"/>
              </a:defRPr>
            </a:lvl1pPr>
            <a:lvl2pPr marL="1920240" marR="0" lvl="1" indent="-2539" algn="ctr"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2pPr>
            <a:lvl3pPr marL="3840480" marR="0" lvl="2" indent="-5079" algn="ctr" rtl="0">
              <a:lnSpc>
                <a:spcPct val="90000"/>
              </a:lnSpc>
              <a:spcBef>
                <a:spcPts val="2100"/>
              </a:spcBef>
              <a:buClr>
                <a:schemeClr val="dk1"/>
              </a:buClr>
              <a:buFont typeface="Arial"/>
              <a:buNone/>
              <a:defRPr sz="7560" b="0" i="0" u="none" strike="noStrike" cap="none">
                <a:solidFill>
                  <a:schemeClr val="dk1"/>
                </a:solidFill>
                <a:latin typeface="Calibri"/>
                <a:ea typeface="Calibri"/>
                <a:cs typeface="Calibri"/>
                <a:sym typeface="Calibri"/>
              </a:defRPr>
            </a:lvl3pPr>
            <a:lvl4pPr marL="5760720" marR="0" lvl="3" indent="-7620" algn="ctr" rtl="0">
              <a:lnSpc>
                <a:spcPct val="90000"/>
              </a:lnSpc>
              <a:spcBef>
                <a:spcPts val="2100"/>
              </a:spcBef>
              <a:buClr>
                <a:schemeClr val="dk1"/>
              </a:buClr>
              <a:buFont typeface="Arial"/>
              <a:buNone/>
              <a:defRPr sz="6719" b="0" i="0" u="none" strike="noStrike" cap="none">
                <a:solidFill>
                  <a:schemeClr val="dk1"/>
                </a:solidFill>
                <a:latin typeface="Calibri"/>
                <a:ea typeface="Calibri"/>
                <a:cs typeface="Calibri"/>
                <a:sym typeface="Calibri"/>
              </a:defRPr>
            </a:lvl4pPr>
            <a:lvl5pPr marL="7680960" marR="0" lvl="4" indent="-10159" algn="ctr" rtl="0">
              <a:lnSpc>
                <a:spcPct val="90000"/>
              </a:lnSpc>
              <a:spcBef>
                <a:spcPts val="2100"/>
              </a:spcBef>
              <a:buClr>
                <a:schemeClr val="dk1"/>
              </a:buClr>
              <a:buFont typeface="Arial"/>
              <a:buNone/>
              <a:defRPr sz="6719" b="0" i="0" u="none" strike="noStrike" cap="none">
                <a:solidFill>
                  <a:schemeClr val="dk1"/>
                </a:solidFill>
                <a:latin typeface="Calibri"/>
                <a:ea typeface="Calibri"/>
                <a:cs typeface="Calibri"/>
                <a:sym typeface="Calibri"/>
              </a:defRPr>
            </a:lvl5pPr>
            <a:lvl6pPr marL="9601200" marR="0" lvl="5" indent="0" algn="ctr" rtl="0">
              <a:lnSpc>
                <a:spcPct val="90000"/>
              </a:lnSpc>
              <a:spcBef>
                <a:spcPts val="2100"/>
              </a:spcBef>
              <a:buClr>
                <a:schemeClr val="dk1"/>
              </a:buClr>
              <a:buFont typeface="Arial"/>
              <a:buNone/>
              <a:defRPr sz="6719" b="0" i="0" u="none" strike="noStrike" cap="none">
                <a:solidFill>
                  <a:schemeClr val="dk1"/>
                </a:solidFill>
                <a:latin typeface="Calibri"/>
                <a:ea typeface="Calibri"/>
                <a:cs typeface="Calibri"/>
                <a:sym typeface="Calibri"/>
              </a:defRPr>
            </a:lvl6pPr>
            <a:lvl7pPr marL="11521440" marR="0" lvl="6" indent="-2540" algn="ctr" rtl="0">
              <a:lnSpc>
                <a:spcPct val="90000"/>
              </a:lnSpc>
              <a:spcBef>
                <a:spcPts val="2100"/>
              </a:spcBef>
              <a:buClr>
                <a:schemeClr val="dk1"/>
              </a:buClr>
              <a:buFont typeface="Arial"/>
              <a:buNone/>
              <a:defRPr sz="6719" b="0" i="0" u="none" strike="noStrike" cap="none">
                <a:solidFill>
                  <a:schemeClr val="dk1"/>
                </a:solidFill>
                <a:latin typeface="Calibri"/>
                <a:ea typeface="Calibri"/>
                <a:cs typeface="Calibri"/>
                <a:sym typeface="Calibri"/>
              </a:defRPr>
            </a:lvl7pPr>
            <a:lvl8pPr marL="13441680" marR="0" lvl="7" indent="-5080" algn="ctr" rtl="0">
              <a:lnSpc>
                <a:spcPct val="90000"/>
              </a:lnSpc>
              <a:spcBef>
                <a:spcPts val="2100"/>
              </a:spcBef>
              <a:buClr>
                <a:schemeClr val="dk1"/>
              </a:buClr>
              <a:buFont typeface="Arial"/>
              <a:buNone/>
              <a:defRPr sz="6719" b="0" i="0" u="none" strike="noStrike" cap="none">
                <a:solidFill>
                  <a:schemeClr val="dk1"/>
                </a:solidFill>
                <a:latin typeface="Calibri"/>
                <a:ea typeface="Calibri"/>
                <a:cs typeface="Calibri"/>
                <a:sym typeface="Calibri"/>
              </a:defRPr>
            </a:lvl8pPr>
            <a:lvl9pPr marL="15361920" marR="0" lvl="8" indent="-7619" algn="ctr" rtl="0">
              <a:lnSpc>
                <a:spcPct val="90000"/>
              </a:lnSpc>
              <a:spcBef>
                <a:spcPts val="2100"/>
              </a:spcBef>
              <a:buClr>
                <a:schemeClr val="dk1"/>
              </a:buClr>
              <a:buFont typeface="Arial"/>
              <a:buNone/>
              <a:defRPr sz="6719"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520439" y="1947335"/>
            <a:ext cx="44165519" cy="706966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8" name="Shape 78"/>
          <p:cNvSpPr txBox="1">
            <a:spLocks noGrp="1"/>
          </p:cNvSpPr>
          <p:nvPr>
            <p:ph type="body" idx="1"/>
          </p:nvPr>
        </p:nvSpPr>
        <p:spPr>
          <a:xfrm rot="5400000">
            <a:off x="13999631" y="-742524"/>
            <a:ext cx="23207136" cy="44165519"/>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2"/>
        <p:cNvGrpSpPr/>
        <p:nvPr/>
      </p:nvGrpSpPr>
      <p:grpSpPr>
        <a:xfrm>
          <a:off x="0" y="0"/>
          <a:ext cx="0" cy="0"/>
          <a:chOff x="0" y="0"/>
          <a:chExt cx="0" cy="0"/>
        </a:xfrm>
      </p:grpSpPr>
      <p:sp>
        <p:nvSpPr>
          <p:cNvPr id="83" name="Shape 83"/>
          <p:cNvSpPr txBox="1">
            <a:spLocks noGrp="1"/>
          </p:cNvSpPr>
          <p:nvPr>
            <p:ph type="title"/>
          </p:nvPr>
        </p:nvSpPr>
        <p:spPr>
          <a:xfrm rot="5400000">
            <a:off x="26667035" y="11924878"/>
            <a:ext cx="30996468" cy="1104137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4" name="Shape 84"/>
          <p:cNvSpPr txBox="1">
            <a:spLocks noGrp="1"/>
          </p:cNvSpPr>
          <p:nvPr>
            <p:ph type="body" idx="1"/>
          </p:nvPr>
        </p:nvSpPr>
        <p:spPr>
          <a:xfrm rot="5400000">
            <a:off x="4264235" y="1203538"/>
            <a:ext cx="30996468" cy="32484060"/>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520439" y="1947335"/>
            <a:ext cx="44165519" cy="706966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7" name="Shape 27"/>
          <p:cNvSpPr txBox="1">
            <a:spLocks noGrp="1"/>
          </p:cNvSpPr>
          <p:nvPr>
            <p:ph type="body" idx="1"/>
          </p:nvPr>
        </p:nvSpPr>
        <p:spPr>
          <a:xfrm>
            <a:off x="3520439" y="9736667"/>
            <a:ext cx="44165519" cy="23207136"/>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493769" y="9118606"/>
            <a:ext cx="44165519" cy="15214596"/>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25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3" name="Shape 33"/>
          <p:cNvSpPr txBox="1">
            <a:spLocks noGrp="1"/>
          </p:cNvSpPr>
          <p:nvPr>
            <p:ph type="body" idx="1"/>
          </p:nvPr>
        </p:nvSpPr>
        <p:spPr>
          <a:xfrm>
            <a:off x="3493769" y="24477139"/>
            <a:ext cx="44165519" cy="8000997"/>
          </a:xfrm>
          <a:prstGeom prst="rect">
            <a:avLst/>
          </a:prstGeom>
          <a:noFill/>
          <a:ln>
            <a:noFill/>
          </a:ln>
        </p:spPr>
        <p:txBody>
          <a:bodyPr lIns="91425" tIns="91425" rIns="91425" bIns="91425" anchor="t" anchorCtr="0"/>
          <a:lstStyle>
            <a:lvl1pPr marL="0" marR="0" lvl="0" indent="0" algn="l" rtl="0">
              <a:lnSpc>
                <a:spcPct val="90000"/>
              </a:lnSpc>
              <a:spcBef>
                <a:spcPts val="4200"/>
              </a:spcBef>
              <a:buClr>
                <a:srgbClr val="888888"/>
              </a:buClr>
              <a:buFont typeface="Arial"/>
              <a:buNone/>
              <a:defRPr sz="10080" b="0" i="0" u="none" strike="noStrike" cap="none">
                <a:solidFill>
                  <a:srgbClr val="888888"/>
                </a:solidFill>
                <a:latin typeface="Calibri"/>
                <a:ea typeface="Calibri"/>
                <a:cs typeface="Calibri"/>
                <a:sym typeface="Calibri"/>
              </a:defRPr>
            </a:lvl1pPr>
            <a:lvl2pPr marL="1920240" marR="0" lvl="1" indent="-2539" algn="l" rtl="0">
              <a:lnSpc>
                <a:spcPct val="90000"/>
              </a:lnSpc>
              <a:spcBef>
                <a:spcPts val="2100"/>
              </a:spcBef>
              <a:buClr>
                <a:srgbClr val="888888"/>
              </a:buClr>
              <a:buFont typeface="Arial"/>
              <a:buNone/>
              <a:defRPr sz="8400" b="0" i="0" u="none" strike="noStrike" cap="none">
                <a:solidFill>
                  <a:srgbClr val="888888"/>
                </a:solidFill>
                <a:latin typeface="Calibri"/>
                <a:ea typeface="Calibri"/>
                <a:cs typeface="Calibri"/>
                <a:sym typeface="Calibri"/>
              </a:defRPr>
            </a:lvl2pPr>
            <a:lvl3pPr marL="3840480" marR="0" lvl="2" indent="-5079" algn="l" rtl="0">
              <a:lnSpc>
                <a:spcPct val="90000"/>
              </a:lnSpc>
              <a:spcBef>
                <a:spcPts val="2100"/>
              </a:spcBef>
              <a:buClr>
                <a:srgbClr val="888888"/>
              </a:buClr>
              <a:buFont typeface="Arial"/>
              <a:buNone/>
              <a:defRPr sz="7560" b="0" i="0" u="none" strike="noStrike" cap="none">
                <a:solidFill>
                  <a:srgbClr val="888888"/>
                </a:solidFill>
                <a:latin typeface="Calibri"/>
                <a:ea typeface="Calibri"/>
                <a:cs typeface="Calibri"/>
                <a:sym typeface="Calibri"/>
              </a:defRPr>
            </a:lvl3pPr>
            <a:lvl4pPr marL="5760720" marR="0" lvl="3" indent="-7620" algn="l" rtl="0">
              <a:lnSpc>
                <a:spcPct val="90000"/>
              </a:lnSpc>
              <a:spcBef>
                <a:spcPts val="2100"/>
              </a:spcBef>
              <a:buClr>
                <a:srgbClr val="888888"/>
              </a:buClr>
              <a:buFont typeface="Arial"/>
              <a:buNone/>
              <a:defRPr sz="6719" b="0" i="0" u="none" strike="noStrike" cap="none">
                <a:solidFill>
                  <a:srgbClr val="888888"/>
                </a:solidFill>
                <a:latin typeface="Calibri"/>
                <a:ea typeface="Calibri"/>
                <a:cs typeface="Calibri"/>
                <a:sym typeface="Calibri"/>
              </a:defRPr>
            </a:lvl4pPr>
            <a:lvl5pPr marL="7680960" marR="0" lvl="4" indent="-10159" algn="l" rtl="0">
              <a:lnSpc>
                <a:spcPct val="90000"/>
              </a:lnSpc>
              <a:spcBef>
                <a:spcPts val="2100"/>
              </a:spcBef>
              <a:buClr>
                <a:srgbClr val="888888"/>
              </a:buClr>
              <a:buFont typeface="Arial"/>
              <a:buNone/>
              <a:defRPr sz="6719" b="0" i="0" u="none" strike="noStrike" cap="none">
                <a:solidFill>
                  <a:srgbClr val="888888"/>
                </a:solidFill>
                <a:latin typeface="Calibri"/>
                <a:ea typeface="Calibri"/>
                <a:cs typeface="Calibri"/>
                <a:sym typeface="Calibri"/>
              </a:defRPr>
            </a:lvl5pPr>
            <a:lvl6pPr marL="9601200" marR="0" lvl="5" indent="0" algn="l" rtl="0">
              <a:lnSpc>
                <a:spcPct val="90000"/>
              </a:lnSpc>
              <a:spcBef>
                <a:spcPts val="2100"/>
              </a:spcBef>
              <a:buClr>
                <a:srgbClr val="888888"/>
              </a:buClr>
              <a:buFont typeface="Arial"/>
              <a:buNone/>
              <a:defRPr sz="6719" b="0" i="0" u="none" strike="noStrike" cap="none">
                <a:solidFill>
                  <a:srgbClr val="888888"/>
                </a:solidFill>
                <a:latin typeface="Calibri"/>
                <a:ea typeface="Calibri"/>
                <a:cs typeface="Calibri"/>
                <a:sym typeface="Calibri"/>
              </a:defRPr>
            </a:lvl6pPr>
            <a:lvl7pPr marL="11521440" marR="0" lvl="6" indent="-2540" algn="l" rtl="0">
              <a:lnSpc>
                <a:spcPct val="90000"/>
              </a:lnSpc>
              <a:spcBef>
                <a:spcPts val="2100"/>
              </a:spcBef>
              <a:buClr>
                <a:srgbClr val="888888"/>
              </a:buClr>
              <a:buFont typeface="Arial"/>
              <a:buNone/>
              <a:defRPr sz="6719" b="0" i="0" u="none" strike="noStrike" cap="none">
                <a:solidFill>
                  <a:srgbClr val="888888"/>
                </a:solidFill>
                <a:latin typeface="Calibri"/>
                <a:ea typeface="Calibri"/>
                <a:cs typeface="Calibri"/>
                <a:sym typeface="Calibri"/>
              </a:defRPr>
            </a:lvl7pPr>
            <a:lvl8pPr marL="13441680" marR="0" lvl="7" indent="-5080" algn="l" rtl="0">
              <a:lnSpc>
                <a:spcPct val="90000"/>
              </a:lnSpc>
              <a:spcBef>
                <a:spcPts val="2100"/>
              </a:spcBef>
              <a:buClr>
                <a:srgbClr val="888888"/>
              </a:buClr>
              <a:buFont typeface="Arial"/>
              <a:buNone/>
              <a:defRPr sz="6719" b="0" i="0" u="none" strike="noStrike" cap="none">
                <a:solidFill>
                  <a:srgbClr val="888888"/>
                </a:solidFill>
                <a:latin typeface="Calibri"/>
                <a:ea typeface="Calibri"/>
                <a:cs typeface="Calibri"/>
                <a:sym typeface="Calibri"/>
              </a:defRPr>
            </a:lvl8pPr>
            <a:lvl9pPr marL="15361920" marR="0" lvl="8" indent="-7619" algn="l" rtl="0">
              <a:lnSpc>
                <a:spcPct val="90000"/>
              </a:lnSpc>
              <a:spcBef>
                <a:spcPts val="2100"/>
              </a:spcBef>
              <a:buClr>
                <a:srgbClr val="888888"/>
              </a:buClr>
              <a:buFont typeface="Arial"/>
              <a:buNone/>
              <a:defRPr sz="6719" b="0" i="0" u="none" strike="noStrike" cap="none">
                <a:solidFill>
                  <a:srgbClr val="888888"/>
                </a:solidFill>
                <a:latin typeface="Calibri"/>
                <a:ea typeface="Calibri"/>
                <a:cs typeface="Calibri"/>
                <a:sym typeface="Calibri"/>
              </a:defRPr>
            </a:lvl9pPr>
          </a:lstStyle>
          <a:p>
            <a:endParaRPr/>
          </a:p>
        </p:txBody>
      </p:sp>
      <p:sp>
        <p:nvSpPr>
          <p:cNvPr id="34" name="Shape 34"/>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520439" y="1947335"/>
            <a:ext cx="44165519" cy="706966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3520439" y="9736667"/>
            <a:ext cx="21762720" cy="23207136"/>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2"/>
          </p:nvPr>
        </p:nvSpPr>
        <p:spPr>
          <a:xfrm>
            <a:off x="25923240" y="9736667"/>
            <a:ext cx="21762720" cy="23207136"/>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527110" y="1947335"/>
            <a:ext cx="44165519" cy="706966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6" name="Shape 46"/>
          <p:cNvSpPr txBox="1">
            <a:spLocks noGrp="1"/>
          </p:cNvSpPr>
          <p:nvPr>
            <p:ph type="body" idx="1"/>
          </p:nvPr>
        </p:nvSpPr>
        <p:spPr>
          <a:xfrm>
            <a:off x="3527112" y="8966203"/>
            <a:ext cx="21662704" cy="4394196"/>
          </a:xfrm>
          <a:prstGeom prst="rect">
            <a:avLst/>
          </a:prstGeom>
          <a:noFill/>
          <a:ln>
            <a:noFill/>
          </a:ln>
        </p:spPr>
        <p:txBody>
          <a:bodyPr lIns="91425" tIns="91425" rIns="91425" bIns="91425" anchor="b" anchorCtr="0"/>
          <a:lstStyle>
            <a:lvl1pPr marL="0" marR="0" lvl="0" indent="0" algn="l" rtl="0">
              <a:lnSpc>
                <a:spcPct val="90000"/>
              </a:lnSpc>
              <a:spcBef>
                <a:spcPts val="4200"/>
              </a:spcBef>
              <a:buClr>
                <a:schemeClr val="dk1"/>
              </a:buClr>
              <a:buFont typeface="Arial"/>
              <a:buNone/>
              <a:defRPr sz="10080" b="1" i="0" u="none" strike="noStrike" cap="none">
                <a:solidFill>
                  <a:schemeClr val="dk1"/>
                </a:solidFill>
                <a:latin typeface="Calibri"/>
                <a:ea typeface="Calibri"/>
                <a:cs typeface="Calibri"/>
                <a:sym typeface="Calibri"/>
              </a:defRPr>
            </a:lvl1pPr>
            <a:lvl2pPr marL="1920240" marR="0" lvl="1" indent="-2539" algn="l" rtl="0">
              <a:lnSpc>
                <a:spcPct val="90000"/>
              </a:lnSpc>
              <a:spcBef>
                <a:spcPts val="2100"/>
              </a:spcBef>
              <a:buClr>
                <a:schemeClr val="dk1"/>
              </a:buClr>
              <a:buFont typeface="Arial"/>
              <a:buNone/>
              <a:defRPr sz="8400" b="1" i="0" u="none" strike="noStrike" cap="none">
                <a:solidFill>
                  <a:schemeClr val="dk1"/>
                </a:solidFill>
                <a:latin typeface="Calibri"/>
                <a:ea typeface="Calibri"/>
                <a:cs typeface="Calibri"/>
                <a:sym typeface="Calibri"/>
              </a:defRPr>
            </a:lvl2pPr>
            <a:lvl3pPr marL="3840480" marR="0" lvl="2" indent="-5079" algn="l" rtl="0">
              <a:lnSpc>
                <a:spcPct val="90000"/>
              </a:lnSpc>
              <a:spcBef>
                <a:spcPts val="2100"/>
              </a:spcBef>
              <a:buClr>
                <a:schemeClr val="dk1"/>
              </a:buClr>
              <a:buFont typeface="Arial"/>
              <a:buNone/>
              <a:defRPr sz="7560" b="1" i="0" u="none" strike="noStrike" cap="none">
                <a:solidFill>
                  <a:schemeClr val="dk1"/>
                </a:solidFill>
                <a:latin typeface="Calibri"/>
                <a:ea typeface="Calibri"/>
                <a:cs typeface="Calibri"/>
                <a:sym typeface="Calibri"/>
              </a:defRPr>
            </a:lvl3pPr>
            <a:lvl4pPr marL="5760720" marR="0" lvl="3" indent="-762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4pPr>
            <a:lvl5pPr marL="7680960" marR="0" lvl="4" indent="-10159"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5pPr>
            <a:lvl6pPr marL="9601200" marR="0" lvl="5" indent="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6pPr>
            <a:lvl7pPr marL="11521440" marR="0" lvl="6" indent="-254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7pPr>
            <a:lvl8pPr marL="13441680" marR="0" lvl="7" indent="-508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8pPr>
            <a:lvl9pPr marL="15361920" marR="0" lvl="8" indent="-7619"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2"/>
          </p:nvPr>
        </p:nvSpPr>
        <p:spPr>
          <a:xfrm>
            <a:off x="3527112" y="13360400"/>
            <a:ext cx="21662704" cy="19651136"/>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body" idx="3"/>
          </p:nvPr>
        </p:nvSpPr>
        <p:spPr>
          <a:xfrm>
            <a:off x="25923240" y="8966203"/>
            <a:ext cx="21769390" cy="4394196"/>
          </a:xfrm>
          <a:prstGeom prst="rect">
            <a:avLst/>
          </a:prstGeom>
          <a:noFill/>
          <a:ln>
            <a:noFill/>
          </a:ln>
        </p:spPr>
        <p:txBody>
          <a:bodyPr lIns="91425" tIns="91425" rIns="91425" bIns="91425" anchor="b" anchorCtr="0"/>
          <a:lstStyle>
            <a:lvl1pPr marL="0" marR="0" lvl="0" indent="0" algn="l" rtl="0">
              <a:lnSpc>
                <a:spcPct val="90000"/>
              </a:lnSpc>
              <a:spcBef>
                <a:spcPts val="4200"/>
              </a:spcBef>
              <a:buClr>
                <a:schemeClr val="dk1"/>
              </a:buClr>
              <a:buFont typeface="Arial"/>
              <a:buNone/>
              <a:defRPr sz="10080" b="1" i="0" u="none" strike="noStrike" cap="none">
                <a:solidFill>
                  <a:schemeClr val="dk1"/>
                </a:solidFill>
                <a:latin typeface="Calibri"/>
                <a:ea typeface="Calibri"/>
                <a:cs typeface="Calibri"/>
                <a:sym typeface="Calibri"/>
              </a:defRPr>
            </a:lvl1pPr>
            <a:lvl2pPr marL="1920240" marR="0" lvl="1" indent="-2539" algn="l" rtl="0">
              <a:lnSpc>
                <a:spcPct val="90000"/>
              </a:lnSpc>
              <a:spcBef>
                <a:spcPts val="2100"/>
              </a:spcBef>
              <a:buClr>
                <a:schemeClr val="dk1"/>
              </a:buClr>
              <a:buFont typeface="Arial"/>
              <a:buNone/>
              <a:defRPr sz="8400" b="1" i="0" u="none" strike="noStrike" cap="none">
                <a:solidFill>
                  <a:schemeClr val="dk1"/>
                </a:solidFill>
                <a:latin typeface="Calibri"/>
                <a:ea typeface="Calibri"/>
                <a:cs typeface="Calibri"/>
                <a:sym typeface="Calibri"/>
              </a:defRPr>
            </a:lvl2pPr>
            <a:lvl3pPr marL="3840480" marR="0" lvl="2" indent="-5079" algn="l" rtl="0">
              <a:lnSpc>
                <a:spcPct val="90000"/>
              </a:lnSpc>
              <a:spcBef>
                <a:spcPts val="2100"/>
              </a:spcBef>
              <a:buClr>
                <a:schemeClr val="dk1"/>
              </a:buClr>
              <a:buFont typeface="Arial"/>
              <a:buNone/>
              <a:defRPr sz="7560" b="1" i="0" u="none" strike="noStrike" cap="none">
                <a:solidFill>
                  <a:schemeClr val="dk1"/>
                </a:solidFill>
                <a:latin typeface="Calibri"/>
                <a:ea typeface="Calibri"/>
                <a:cs typeface="Calibri"/>
                <a:sym typeface="Calibri"/>
              </a:defRPr>
            </a:lvl3pPr>
            <a:lvl4pPr marL="5760720" marR="0" lvl="3" indent="-762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4pPr>
            <a:lvl5pPr marL="7680960" marR="0" lvl="4" indent="-10159"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5pPr>
            <a:lvl6pPr marL="9601200" marR="0" lvl="5" indent="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6pPr>
            <a:lvl7pPr marL="11521440" marR="0" lvl="6" indent="-254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7pPr>
            <a:lvl8pPr marL="13441680" marR="0" lvl="7" indent="-5080"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8pPr>
            <a:lvl9pPr marL="15361920" marR="0" lvl="8" indent="-7619" algn="l" rtl="0">
              <a:lnSpc>
                <a:spcPct val="90000"/>
              </a:lnSpc>
              <a:spcBef>
                <a:spcPts val="2100"/>
              </a:spcBef>
              <a:buClr>
                <a:schemeClr val="dk1"/>
              </a:buClr>
              <a:buFont typeface="Arial"/>
              <a:buNone/>
              <a:defRPr sz="6719" b="1"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4"/>
          </p:nvPr>
        </p:nvSpPr>
        <p:spPr>
          <a:xfrm>
            <a:off x="25923240" y="13360400"/>
            <a:ext cx="21769390" cy="19651136"/>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520439" y="1947335"/>
            <a:ext cx="44165519" cy="706966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3527112" y="2438400"/>
            <a:ext cx="16515395" cy="85343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13439"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4" name="Shape 64"/>
          <p:cNvSpPr txBox="1">
            <a:spLocks noGrp="1"/>
          </p:cNvSpPr>
          <p:nvPr>
            <p:ph type="body" idx="1"/>
          </p:nvPr>
        </p:nvSpPr>
        <p:spPr>
          <a:xfrm>
            <a:off x="21769390" y="5266269"/>
            <a:ext cx="25923239" cy="25992668"/>
          </a:xfrm>
          <a:prstGeom prst="rect">
            <a:avLst/>
          </a:prstGeom>
          <a:noFill/>
          <a:ln>
            <a:noFill/>
          </a:ln>
        </p:spPr>
        <p:txBody>
          <a:bodyPr lIns="91425" tIns="91425" rIns="91425" bIns="91425" anchor="t" anchorCtr="0"/>
          <a:lstStyle>
            <a:lvl1pPr marL="960120" marR="0" lvl="0" indent="-106680" algn="l" rtl="0">
              <a:lnSpc>
                <a:spcPct val="90000"/>
              </a:lnSpc>
              <a:spcBef>
                <a:spcPts val="4200"/>
              </a:spcBef>
              <a:buClr>
                <a:schemeClr val="dk1"/>
              </a:buClr>
              <a:buSzPct val="100298"/>
              <a:buFont typeface="Arial"/>
              <a:buChar char="•"/>
              <a:defRPr sz="13439" b="0" i="0" u="none" strike="noStrike" cap="none">
                <a:solidFill>
                  <a:schemeClr val="dk1"/>
                </a:solidFill>
                <a:latin typeface="Calibri"/>
                <a:ea typeface="Calibri"/>
                <a:cs typeface="Calibri"/>
                <a:sym typeface="Calibri"/>
              </a:defRPr>
            </a:lvl1pPr>
            <a:lvl2pPr marL="2880360" marR="0" lvl="1" indent="-215900" algn="l" rtl="0">
              <a:lnSpc>
                <a:spcPct val="90000"/>
              </a:lnSpc>
              <a:spcBef>
                <a:spcPts val="21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2pPr>
            <a:lvl3pPr marL="4800600" marR="0" lvl="2" indent="-32512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3pPr>
            <a:lvl4pPr marL="6720840" marR="0" lvl="3" indent="-43434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4pPr>
            <a:lvl5pPr marL="8641080" marR="0" lvl="4" indent="-43688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5pPr>
            <a:lvl6pPr marL="10561320" marR="0" lvl="5" indent="-426719"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6pPr>
            <a:lvl7pPr marL="12481560" marR="0" lvl="6" indent="-429259"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7pPr>
            <a:lvl8pPr marL="14401800" marR="0" lvl="7"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8pPr>
            <a:lvl9pPr marL="16322039" marR="0" lvl="8" indent="-434339"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body" idx="2"/>
          </p:nvPr>
        </p:nvSpPr>
        <p:spPr>
          <a:xfrm>
            <a:off x="3527112" y="10972800"/>
            <a:ext cx="16515395" cy="20328469"/>
          </a:xfrm>
          <a:prstGeom prst="rect">
            <a:avLst/>
          </a:prstGeom>
          <a:noFill/>
          <a:ln>
            <a:noFill/>
          </a:ln>
        </p:spPr>
        <p:txBody>
          <a:bodyPr lIns="91425" tIns="91425" rIns="91425" bIns="91425" anchor="t" anchorCtr="0"/>
          <a:lstStyle>
            <a:lvl1pPr marL="0" marR="0" lvl="0" indent="0" algn="l" rtl="0">
              <a:lnSpc>
                <a:spcPct val="90000"/>
              </a:lnSpc>
              <a:spcBef>
                <a:spcPts val="4200"/>
              </a:spcBef>
              <a:buClr>
                <a:schemeClr val="dk1"/>
              </a:buClr>
              <a:buFont typeface="Arial"/>
              <a:buNone/>
              <a:defRPr sz="6719" b="0" i="0" u="none" strike="noStrike" cap="none">
                <a:solidFill>
                  <a:schemeClr val="dk1"/>
                </a:solidFill>
                <a:latin typeface="Calibri"/>
                <a:ea typeface="Calibri"/>
                <a:cs typeface="Calibri"/>
                <a:sym typeface="Calibri"/>
              </a:defRPr>
            </a:lvl1pPr>
            <a:lvl2pPr marL="1920240" marR="0" lvl="1" indent="-2539" algn="l" rtl="0">
              <a:lnSpc>
                <a:spcPct val="90000"/>
              </a:lnSpc>
              <a:spcBef>
                <a:spcPts val="2100"/>
              </a:spcBef>
              <a:buClr>
                <a:schemeClr val="dk1"/>
              </a:buClr>
              <a:buFont typeface="Arial"/>
              <a:buNone/>
              <a:defRPr sz="5880" b="0" i="0" u="none" strike="noStrike" cap="none">
                <a:solidFill>
                  <a:schemeClr val="dk1"/>
                </a:solidFill>
                <a:latin typeface="Calibri"/>
                <a:ea typeface="Calibri"/>
                <a:cs typeface="Calibri"/>
                <a:sym typeface="Calibri"/>
              </a:defRPr>
            </a:lvl2pPr>
            <a:lvl3pPr marL="3840480" marR="0" lvl="2" indent="-5079" algn="l" rtl="0">
              <a:lnSpc>
                <a:spcPct val="90000"/>
              </a:lnSpc>
              <a:spcBef>
                <a:spcPts val="2100"/>
              </a:spcBef>
              <a:buClr>
                <a:schemeClr val="dk1"/>
              </a:buClr>
              <a:buFont typeface="Arial"/>
              <a:buNone/>
              <a:defRPr sz="5040" b="0" i="0" u="none" strike="noStrike" cap="none">
                <a:solidFill>
                  <a:schemeClr val="dk1"/>
                </a:solidFill>
                <a:latin typeface="Calibri"/>
                <a:ea typeface="Calibri"/>
                <a:cs typeface="Calibri"/>
                <a:sym typeface="Calibri"/>
              </a:defRPr>
            </a:lvl3pPr>
            <a:lvl4pPr marL="5760720" marR="0" lvl="3" indent="-762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4pPr>
            <a:lvl5pPr marL="7680960" marR="0" lvl="4" indent="-10159"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5pPr>
            <a:lvl6pPr marL="9601200" marR="0" lvl="5" indent="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6pPr>
            <a:lvl7pPr marL="11521440" marR="0" lvl="6" indent="-254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7pPr>
            <a:lvl8pPr marL="13441680" marR="0" lvl="7" indent="-508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8pPr>
            <a:lvl9pPr marL="15361920" marR="0" lvl="8" indent="-7619"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527112" y="2438400"/>
            <a:ext cx="16515395" cy="85343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13439"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1" name="Shape 71"/>
          <p:cNvSpPr>
            <a:spLocks noGrp="1"/>
          </p:cNvSpPr>
          <p:nvPr>
            <p:ph type="pic" idx="2"/>
          </p:nvPr>
        </p:nvSpPr>
        <p:spPr>
          <a:xfrm>
            <a:off x="21769390" y="5266269"/>
            <a:ext cx="25923239" cy="25992668"/>
          </a:xfrm>
          <a:prstGeom prst="rect">
            <a:avLst/>
          </a:prstGeom>
          <a:noFill/>
          <a:ln>
            <a:noFill/>
          </a:ln>
        </p:spPr>
        <p:txBody>
          <a:bodyPr lIns="91425" tIns="91425" rIns="91425" bIns="91425" anchor="t" anchorCtr="0"/>
          <a:lstStyle>
            <a:lvl1pPr marL="0" marR="0" lvl="0" indent="0" algn="l" rtl="0">
              <a:lnSpc>
                <a:spcPct val="90000"/>
              </a:lnSpc>
              <a:spcBef>
                <a:spcPts val="4200"/>
              </a:spcBef>
              <a:buClr>
                <a:schemeClr val="dk1"/>
              </a:buClr>
              <a:buFont typeface="Arial"/>
              <a:buNone/>
              <a:defRPr sz="13439" b="0" i="0" u="none" strike="noStrike" cap="none">
                <a:solidFill>
                  <a:schemeClr val="dk1"/>
                </a:solidFill>
                <a:latin typeface="Calibri"/>
                <a:ea typeface="Calibri"/>
                <a:cs typeface="Calibri"/>
                <a:sym typeface="Calibri"/>
              </a:defRPr>
            </a:lvl1pPr>
            <a:lvl2pPr marL="1920240" marR="0" lvl="1" indent="-2539" algn="l" rtl="0">
              <a:lnSpc>
                <a:spcPct val="90000"/>
              </a:lnSpc>
              <a:spcBef>
                <a:spcPts val="2100"/>
              </a:spcBef>
              <a:buClr>
                <a:schemeClr val="dk1"/>
              </a:buClr>
              <a:buFont typeface="Arial"/>
              <a:buNone/>
              <a:defRPr sz="11760" b="0" i="0" u="none" strike="noStrike" cap="none">
                <a:solidFill>
                  <a:schemeClr val="dk1"/>
                </a:solidFill>
                <a:latin typeface="Calibri"/>
                <a:ea typeface="Calibri"/>
                <a:cs typeface="Calibri"/>
                <a:sym typeface="Calibri"/>
              </a:defRPr>
            </a:lvl2pPr>
            <a:lvl3pPr marL="3840480" marR="0" lvl="2" indent="-5079" algn="l" rtl="0">
              <a:lnSpc>
                <a:spcPct val="90000"/>
              </a:lnSpc>
              <a:spcBef>
                <a:spcPts val="2100"/>
              </a:spcBef>
              <a:buClr>
                <a:schemeClr val="dk1"/>
              </a:buClr>
              <a:buFont typeface="Arial"/>
              <a:buNone/>
              <a:defRPr sz="10080" b="0" i="0" u="none" strike="noStrike" cap="none">
                <a:solidFill>
                  <a:schemeClr val="dk1"/>
                </a:solidFill>
                <a:latin typeface="Calibri"/>
                <a:ea typeface="Calibri"/>
                <a:cs typeface="Calibri"/>
                <a:sym typeface="Calibri"/>
              </a:defRPr>
            </a:lvl3pPr>
            <a:lvl4pPr marL="5760720" marR="0" lvl="3" indent="-7620" algn="l"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4pPr>
            <a:lvl5pPr marL="7680960" marR="0" lvl="4" indent="-10159" algn="l"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5pPr>
            <a:lvl6pPr marL="9601200" marR="0" lvl="5" indent="0" algn="l"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6pPr>
            <a:lvl7pPr marL="11521440" marR="0" lvl="6" indent="-2540" algn="l"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7pPr>
            <a:lvl8pPr marL="13441680" marR="0" lvl="7" indent="-5080" algn="l"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8pPr>
            <a:lvl9pPr marL="15361920" marR="0" lvl="8" indent="-7619" algn="l" rtl="0">
              <a:lnSpc>
                <a:spcPct val="90000"/>
              </a:lnSpc>
              <a:spcBef>
                <a:spcPts val="2100"/>
              </a:spcBef>
              <a:buClr>
                <a:schemeClr val="dk1"/>
              </a:buClr>
              <a:buFont typeface="Arial"/>
              <a:buNone/>
              <a:defRPr sz="84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body" idx="1"/>
          </p:nvPr>
        </p:nvSpPr>
        <p:spPr>
          <a:xfrm>
            <a:off x="3527112" y="10972800"/>
            <a:ext cx="16515395" cy="20328469"/>
          </a:xfrm>
          <a:prstGeom prst="rect">
            <a:avLst/>
          </a:prstGeom>
          <a:noFill/>
          <a:ln>
            <a:noFill/>
          </a:ln>
        </p:spPr>
        <p:txBody>
          <a:bodyPr lIns="91425" tIns="91425" rIns="91425" bIns="91425" anchor="t" anchorCtr="0"/>
          <a:lstStyle>
            <a:lvl1pPr marL="0" marR="0" lvl="0" indent="0" algn="l" rtl="0">
              <a:lnSpc>
                <a:spcPct val="90000"/>
              </a:lnSpc>
              <a:spcBef>
                <a:spcPts val="4200"/>
              </a:spcBef>
              <a:buClr>
                <a:schemeClr val="dk1"/>
              </a:buClr>
              <a:buFont typeface="Arial"/>
              <a:buNone/>
              <a:defRPr sz="6719" b="0" i="0" u="none" strike="noStrike" cap="none">
                <a:solidFill>
                  <a:schemeClr val="dk1"/>
                </a:solidFill>
                <a:latin typeface="Calibri"/>
                <a:ea typeface="Calibri"/>
                <a:cs typeface="Calibri"/>
                <a:sym typeface="Calibri"/>
              </a:defRPr>
            </a:lvl1pPr>
            <a:lvl2pPr marL="1920240" marR="0" lvl="1" indent="-2539" algn="l" rtl="0">
              <a:lnSpc>
                <a:spcPct val="90000"/>
              </a:lnSpc>
              <a:spcBef>
                <a:spcPts val="2100"/>
              </a:spcBef>
              <a:buClr>
                <a:schemeClr val="dk1"/>
              </a:buClr>
              <a:buFont typeface="Arial"/>
              <a:buNone/>
              <a:defRPr sz="5880" b="0" i="0" u="none" strike="noStrike" cap="none">
                <a:solidFill>
                  <a:schemeClr val="dk1"/>
                </a:solidFill>
                <a:latin typeface="Calibri"/>
                <a:ea typeface="Calibri"/>
                <a:cs typeface="Calibri"/>
                <a:sym typeface="Calibri"/>
              </a:defRPr>
            </a:lvl2pPr>
            <a:lvl3pPr marL="3840480" marR="0" lvl="2" indent="-5079" algn="l" rtl="0">
              <a:lnSpc>
                <a:spcPct val="90000"/>
              </a:lnSpc>
              <a:spcBef>
                <a:spcPts val="2100"/>
              </a:spcBef>
              <a:buClr>
                <a:schemeClr val="dk1"/>
              </a:buClr>
              <a:buFont typeface="Arial"/>
              <a:buNone/>
              <a:defRPr sz="5040" b="0" i="0" u="none" strike="noStrike" cap="none">
                <a:solidFill>
                  <a:schemeClr val="dk1"/>
                </a:solidFill>
                <a:latin typeface="Calibri"/>
                <a:ea typeface="Calibri"/>
                <a:cs typeface="Calibri"/>
                <a:sym typeface="Calibri"/>
              </a:defRPr>
            </a:lvl3pPr>
            <a:lvl4pPr marL="5760720" marR="0" lvl="3" indent="-762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4pPr>
            <a:lvl5pPr marL="7680960" marR="0" lvl="4" indent="-10159"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5pPr>
            <a:lvl6pPr marL="9601200" marR="0" lvl="5" indent="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6pPr>
            <a:lvl7pPr marL="11521440" marR="0" lvl="6" indent="-254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7pPr>
            <a:lvl8pPr marL="13441680" marR="0" lvl="7" indent="-5080"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8pPr>
            <a:lvl9pPr marL="15361920" marR="0" lvl="8" indent="-7619" algn="l" rtl="0">
              <a:lnSpc>
                <a:spcPct val="90000"/>
              </a:lnSpc>
              <a:spcBef>
                <a:spcPts val="2100"/>
              </a:spcBef>
              <a:buClr>
                <a:schemeClr val="dk1"/>
              </a:buClr>
              <a:buFont typeface="Arial"/>
              <a:buNone/>
              <a:defRPr sz="42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a:solidFill>
                  <a:srgbClr val="888888"/>
                </a:solidFill>
                <a:latin typeface="Calibri"/>
                <a:ea typeface="Calibri"/>
                <a:cs typeface="Calibri"/>
                <a:sym typeface="Calibri"/>
              </a:rPr>
              <a:t>‹#›</a:t>
            </a:fld>
            <a:endParaRPr lang="en-US" sz="504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520439" y="1947335"/>
            <a:ext cx="44165519" cy="706966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1848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3520439" y="9736667"/>
            <a:ext cx="44165519" cy="23207136"/>
          </a:xfrm>
          <a:prstGeom prst="rect">
            <a:avLst/>
          </a:prstGeom>
          <a:noFill/>
          <a:ln>
            <a:noFill/>
          </a:ln>
        </p:spPr>
        <p:txBody>
          <a:bodyPr lIns="91425" tIns="91425" rIns="91425" bIns="91425" anchor="t" anchorCtr="0"/>
          <a:lstStyle>
            <a:lvl1pPr marL="960120" marR="0" lvl="0" indent="-213359" algn="l" rtl="0">
              <a:lnSpc>
                <a:spcPct val="90000"/>
              </a:lnSpc>
              <a:spcBef>
                <a:spcPts val="4200"/>
              </a:spcBef>
              <a:buClr>
                <a:schemeClr val="dk1"/>
              </a:buClr>
              <a:buSzPct val="99661"/>
              <a:buFont typeface="Arial"/>
              <a:buChar char="•"/>
              <a:defRPr sz="11760" b="0" i="0" u="none" strike="noStrike" cap="none">
                <a:solidFill>
                  <a:schemeClr val="dk1"/>
                </a:solidFill>
                <a:latin typeface="Calibri"/>
                <a:ea typeface="Calibri"/>
                <a:cs typeface="Calibri"/>
                <a:sym typeface="Calibri"/>
              </a:defRPr>
            </a:lvl1pPr>
            <a:lvl2pPr marL="2880360" marR="0" lvl="1" indent="-322580" algn="l" rtl="0">
              <a:lnSpc>
                <a:spcPct val="90000"/>
              </a:lnSpc>
              <a:spcBef>
                <a:spcPts val="2100"/>
              </a:spcBef>
              <a:buClr>
                <a:schemeClr val="dk1"/>
              </a:buClr>
              <a:buSzPct val="99801"/>
              <a:buFont typeface="Arial"/>
              <a:buChar char="•"/>
              <a:defRPr sz="10080" b="0" i="0" u="none" strike="noStrike" cap="none">
                <a:solidFill>
                  <a:schemeClr val="dk1"/>
                </a:solidFill>
                <a:latin typeface="Calibri"/>
                <a:ea typeface="Calibri"/>
                <a:cs typeface="Calibri"/>
                <a:sym typeface="Calibri"/>
              </a:defRPr>
            </a:lvl2pPr>
            <a:lvl3pPr marL="4800600" marR="0" lvl="2" indent="-431800" algn="l" rtl="0">
              <a:lnSpc>
                <a:spcPct val="90000"/>
              </a:lnSpc>
              <a:spcBef>
                <a:spcPts val="210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6720840" marR="0" lvl="3" indent="-48768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4pPr>
            <a:lvl5pPr marL="8641080" marR="0" lvl="4" indent="-49022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5pPr>
            <a:lvl6pPr marL="10561320" marR="0" lvl="5" indent="-48005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6pPr>
            <a:lvl7pPr marL="12481560" marR="0" lvl="6" indent="-482600"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7pPr>
            <a:lvl8pPr marL="14401800" marR="0" lvl="7" indent="-485139"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8pPr>
            <a:lvl9pPr marL="16322039" marR="0" lvl="8" indent="-487678" algn="l" rtl="0">
              <a:lnSpc>
                <a:spcPct val="90000"/>
              </a:lnSpc>
              <a:spcBef>
                <a:spcPts val="2100"/>
              </a:spcBef>
              <a:buClr>
                <a:schemeClr val="dk1"/>
              </a:buClr>
              <a:buSzPct val="99473"/>
              <a:buFont typeface="Arial"/>
              <a:buChar char="•"/>
              <a:defRPr sz="756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3520439" y="33900537"/>
            <a:ext cx="11521440" cy="1947332"/>
          </a:xfrm>
          <a:prstGeom prst="rect">
            <a:avLst/>
          </a:prstGeom>
          <a:noFill/>
          <a:ln>
            <a:noFill/>
          </a:ln>
        </p:spPr>
        <p:txBody>
          <a:bodyPr lIns="91425" tIns="91425" rIns="91425" bIns="91425" anchor="ctr" anchorCtr="0"/>
          <a:lstStyle>
            <a:lvl1pPr marL="0" marR="0" lvl="0" indent="0" algn="l" rtl="0">
              <a:spcBef>
                <a:spcPts val="0"/>
              </a:spcBef>
              <a:buNone/>
              <a:defRPr sz="5040" b="0" i="0" u="none" strike="noStrike" cap="none">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16962120" y="33900537"/>
            <a:ext cx="17282159" cy="1947332"/>
          </a:xfrm>
          <a:prstGeom prst="rect">
            <a:avLst/>
          </a:prstGeom>
          <a:noFill/>
          <a:ln>
            <a:noFill/>
          </a:ln>
        </p:spPr>
        <p:txBody>
          <a:bodyPr lIns="91425" tIns="91425" rIns="91425" bIns="91425" anchor="ctr" anchorCtr="0"/>
          <a:lstStyle>
            <a:lvl1pPr marL="0" marR="0" lvl="0" indent="0" algn="ctr" rtl="0">
              <a:spcBef>
                <a:spcPts val="0"/>
              </a:spcBef>
              <a:buNone/>
              <a:defRPr sz="5040" b="0" i="0" u="none" strike="noStrike" cap="none">
                <a:solidFill>
                  <a:srgbClr val="888888"/>
                </a:solidFill>
                <a:latin typeface="Calibri"/>
                <a:ea typeface="Calibri"/>
                <a:cs typeface="Calibri"/>
                <a:sym typeface="Calibri"/>
              </a:defRPr>
            </a:lvl1pPr>
            <a:lvl2pPr marL="2508062" marR="0" lvl="1" indent="-6162" algn="l" rtl="0">
              <a:spcBef>
                <a:spcPts val="0"/>
              </a:spcBef>
              <a:buNone/>
              <a:defRPr sz="9900" b="0" i="0" u="none" strike="noStrike" cap="none">
                <a:solidFill>
                  <a:schemeClr val="dk1"/>
                </a:solidFill>
                <a:latin typeface="Calibri"/>
                <a:ea typeface="Calibri"/>
                <a:cs typeface="Calibri"/>
                <a:sym typeface="Calibri"/>
              </a:defRPr>
            </a:lvl2pPr>
            <a:lvl3pPr marL="5016124" marR="0" lvl="2" indent="-12324" algn="l" rtl="0">
              <a:spcBef>
                <a:spcPts val="0"/>
              </a:spcBef>
              <a:buNone/>
              <a:defRPr sz="9900" b="0" i="0" u="none" strike="noStrike" cap="none">
                <a:solidFill>
                  <a:schemeClr val="dk1"/>
                </a:solidFill>
                <a:latin typeface="Calibri"/>
                <a:ea typeface="Calibri"/>
                <a:cs typeface="Calibri"/>
                <a:sym typeface="Calibri"/>
              </a:defRPr>
            </a:lvl3pPr>
            <a:lvl4pPr marL="7524185" marR="0" lvl="3" indent="-5785" algn="l" rtl="0">
              <a:spcBef>
                <a:spcPts val="0"/>
              </a:spcBef>
              <a:buNone/>
              <a:defRPr sz="9900" b="0" i="0" u="none" strike="noStrike" cap="none">
                <a:solidFill>
                  <a:schemeClr val="dk1"/>
                </a:solidFill>
                <a:latin typeface="Calibri"/>
                <a:ea typeface="Calibri"/>
                <a:cs typeface="Calibri"/>
                <a:sym typeface="Calibri"/>
              </a:defRPr>
            </a:lvl4pPr>
            <a:lvl5pPr marL="10032248" marR="0" lvl="4" indent="-11948" algn="l" rtl="0">
              <a:spcBef>
                <a:spcPts val="0"/>
              </a:spcBef>
              <a:buNone/>
              <a:defRPr sz="9900" b="0" i="0" u="none" strike="noStrike" cap="none">
                <a:solidFill>
                  <a:schemeClr val="dk1"/>
                </a:solidFill>
                <a:latin typeface="Calibri"/>
                <a:ea typeface="Calibri"/>
                <a:cs typeface="Calibri"/>
                <a:sym typeface="Calibri"/>
              </a:defRPr>
            </a:lvl5pPr>
            <a:lvl6pPr marL="12540310" marR="0" lvl="5" indent="-5409" algn="l" rtl="0">
              <a:spcBef>
                <a:spcPts val="0"/>
              </a:spcBef>
              <a:buNone/>
              <a:defRPr sz="9900" b="0" i="0" u="none" strike="noStrike" cap="none">
                <a:solidFill>
                  <a:schemeClr val="dk1"/>
                </a:solidFill>
                <a:latin typeface="Calibri"/>
                <a:ea typeface="Calibri"/>
                <a:cs typeface="Calibri"/>
                <a:sym typeface="Calibri"/>
              </a:defRPr>
            </a:lvl6pPr>
            <a:lvl7pPr marL="15048371" marR="0" lvl="6" indent="-11571" algn="l" rtl="0">
              <a:spcBef>
                <a:spcPts val="0"/>
              </a:spcBef>
              <a:buNone/>
              <a:defRPr sz="9900" b="0" i="0" u="none" strike="noStrike" cap="none">
                <a:solidFill>
                  <a:schemeClr val="dk1"/>
                </a:solidFill>
                <a:latin typeface="Calibri"/>
                <a:ea typeface="Calibri"/>
                <a:cs typeface="Calibri"/>
                <a:sym typeface="Calibri"/>
              </a:defRPr>
            </a:lvl7pPr>
            <a:lvl8pPr marL="17556434" marR="0" lvl="7" indent="-5033" algn="l" rtl="0">
              <a:spcBef>
                <a:spcPts val="0"/>
              </a:spcBef>
              <a:buNone/>
              <a:defRPr sz="9900" b="0" i="0" u="none" strike="noStrike" cap="none">
                <a:solidFill>
                  <a:schemeClr val="dk1"/>
                </a:solidFill>
                <a:latin typeface="Calibri"/>
                <a:ea typeface="Calibri"/>
                <a:cs typeface="Calibri"/>
                <a:sym typeface="Calibri"/>
              </a:defRPr>
            </a:lvl8pPr>
            <a:lvl9pPr marL="20064496" marR="0" lvl="8" indent="-11196" algn="l" rtl="0">
              <a:spcBef>
                <a:spcPts val="0"/>
              </a:spcBef>
              <a:buNone/>
              <a:defRPr sz="99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36164518" y="33900537"/>
            <a:ext cx="11521440" cy="1947332"/>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5040" b="0" i="0" u="none" strike="noStrike" cap="none">
                <a:solidFill>
                  <a:srgbClr val="888888"/>
                </a:solidFill>
                <a:latin typeface="Calibri"/>
                <a:ea typeface="Calibri"/>
                <a:cs typeface="Calibri"/>
                <a:sym typeface="Calibri"/>
              </a:rPr>
              <a:t>‹#›</a:t>
            </a:fld>
            <a:endParaRPr lang="en-US" sz="5040" b="0" i="0" u="none" strike="noStrike" cap="none">
              <a:solidFill>
                <a:srgbClr val="888888"/>
              </a:solidFill>
              <a:latin typeface="Calibri"/>
              <a:ea typeface="Calibri"/>
              <a:cs typeface="Calibri"/>
              <a:sym typeface="Calibri"/>
            </a:endParaRPr>
          </a:p>
        </p:txBody>
      </p:sp>
      <p:pic>
        <p:nvPicPr>
          <p:cNvPr id="15" name="Shape 15" descr="O-UNO_CMYK.eps"/>
          <p:cNvPicPr preferRelativeResize="0"/>
          <p:nvPr/>
        </p:nvPicPr>
        <p:blipFill rotWithShape="1">
          <a:blip r:embed="rId13">
            <a:alphaModFix/>
          </a:blip>
          <a:srcRect/>
          <a:stretch/>
        </p:blipFill>
        <p:spPr>
          <a:xfrm>
            <a:off x="17105929" y="487812"/>
            <a:ext cx="15236068" cy="1835319"/>
          </a:xfrm>
          <a:prstGeom prst="rect">
            <a:avLst/>
          </a:prstGeom>
          <a:noFill/>
          <a:ln>
            <a:noFill/>
          </a:ln>
        </p:spPr>
      </p:pic>
      <p:sp>
        <p:nvSpPr>
          <p:cNvPr id="16" name="Shape 16"/>
          <p:cNvSpPr/>
          <p:nvPr/>
        </p:nvSpPr>
        <p:spPr>
          <a:xfrm>
            <a:off x="0" y="7560735"/>
            <a:ext cx="51206399" cy="29015264"/>
          </a:xfrm>
          <a:prstGeom prst="rect">
            <a:avLst/>
          </a:prstGeom>
          <a:solidFill>
            <a:srgbClr val="BFBFBF"/>
          </a:solidFill>
          <a:ln>
            <a:noFill/>
          </a:ln>
        </p:spPr>
        <p:txBody>
          <a:bodyPr lIns="91425" tIns="45700" rIns="91425" bIns="45700" anchor="ctr" anchorCtr="0">
            <a:noAutofit/>
          </a:bodyPr>
          <a:lstStyle/>
          <a:p>
            <a:pPr marL="0" marR="0" lvl="0" indent="0" algn="ctr" rtl="0">
              <a:spcBef>
                <a:spcPts val="0"/>
              </a:spcBef>
              <a:buNone/>
            </a:pPr>
            <a:endParaRPr sz="9900" b="0" i="0" u="none" strike="noStrike" cap="none">
              <a:solidFill>
                <a:schemeClr val="lt1"/>
              </a:solidFill>
              <a:latin typeface="Calibri"/>
              <a:ea typeface="Calibri"/>
              <a:cs typeface="Calibri"/>
              <a:sym typeface="Calibri"/>
            </a:endParaRPr>
          </a:p>
        </p:txBody>
      </p:sp>
      <p:pic>
        <p:nvPicPr>
          <p:cNvPr id="17" name="Shape 17" descr="Logo-black.eps"/>
          <p:cNvPicPr preferRelativeResize="0"/>
          <p:nvPr/>
        </p:nvPicPr>
        <p:blipFill rotWithShape="1">
          <a:blip r:embed="rId14">
            <a:alphaModFix/>
          </a:blip>
          <a:srcRect/>
          <a:stretch/>
        </p:blipFill>
        <p:spPr>
          <a:xfrm>
            <a:off x="46091546" y="34281534"/>
            <a:ext cx="3403599" cy="1371599"/>
          </a:xfrm>
          <a:prstGeom prst="rect">
            <a:avLst/>
          </a:prstGeom>
          <a:noFill/>
          <a:ln>
            <a:noFill/>
          </a:ln>
        </p:spPr>
      </p:pic>
      <p:sp>
        <p:nvSpPr>
          <p:cNvPr id="18" name="Shape 18"/>
          <p:cNvSpPr txBox="1"/>
          <p:nvPr/>
        </p:nvSpPr>
        <p:spPr>
          <a:xfrm>
            <a:off x="1603375" y="34789537"/>
            <a:ext cx="40512162"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Arial"/>
                <a:ea typeface="Arial"/>
                <a:cs typeface="Arial"/>
                <a:sym typeface="Arial"/>
              </a:rPr>
              <a:t>The University of Nebraska does not discriminate based on race, color, ethnicity, national origin, sex, pregnancy, sexual orientation, gender identity, religion, disability, age, genetic information, veteran status, marital status, and/or political affiliation in its programs, activities, or employment.</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pn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p:nvPr/>
        </p:nvSpPr>
        <p:spPr>
          <a:xfrm>
            <a:off x="11506200" y="1829734"/>
            <a:ext cx="27965400" cy="313932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9900" b="1">
                <a:solidFill>
                  <a:schemeClr val="dk1"/>
                </a:solidFill>
                <a:latin typeface="Arial"/>
                <a:ea typeface="Arial"/>
                <a:cs typeface="Arial"/>
                <a:sym typeface="Arial"/>
              </a:rPr>
              <a:t> Courting Behavior Among Biparentally and Uniparentally Raised Zebra Finches</a:t>
            </a:r>
          </a:p>
        </p:txBody>
      </p:sp>
      <p:sp>
        <p:nvSpPr>
          <p:cNvPr id="94" name="Shape 94"/>
          <p:cNvSpPr txBox="1"/>
          <p:nvPr/>
        </p:nvSpPr>
        <p:spPr>
          <a:xfrm>
            <a:off x="1603375" y="5114273"/>
            <a:ext cx="48123476" cy="193833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chemeClr val="dk1"/>
                </a:solidFill>
                <a:latin typeface="Arial"/>
                <a:ea typeface="Arial"/>
                <a:cs typeface="Arial"/>
                <a:sym typeface="Arial"/>
              </a:rPr>
              <a:t>Angela K. Adams, Zachary L. Darwish, and Rosemary Strasser</a:t>
            </a:r>
          </a:p>
          <a:p>
            <a:pPr marL="0" marR="0" lvl="0" indent="0" algn="ctr" rtl="0">
              <a:spcBef>
                <a:spcPts val="0"/>
              </a:spcBef>
              <a:buSzPct val="25000"/>
              <a:buNone/>
            </a:pPr>
            <a:r>
              <a:rPr lang="en-US" sz="6000">
                <a:solidFill>
                  <a:schemeClr val="dk1"/>
                </a:solidFill>
                <a:latin typeface="Arial"/>
                <a:ea typeface="Arial"/>
                <a:cs typeface="Arial"/>
                <a:sym typeface="Arial"/>
              </a:rPr>
              <a:t>Department of Psychology, University of Nebraska at Omaha, Omaha, NE 68182</a:t>
            </a:r>
          </a:p>
        </p:txBody>
      </p:sp>
      <p:sp>
        <p:nvSpPr>
          <p:cNvPr id="95" name="Shape 95"/>
          <p:cNvSpPr/>
          <p:nvPr/>
        </p:nvSpPr>
        <p:spPr>
          <a:xfrm>
            <a:off x="1620837" y="8193767"/>
            <a:ext cx="15506700" cy="6025262"/>
          </a:xfrm>
          <a:prstGeom prst="rect">
            <a:avLst/>
          </a:prstGeom>
          <a:solidFill>
            <a:schemeClr val="lt1"/>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96" name="Shape 96"/>
          <p:cNvSpPr/>
          <p:nvPr/>
        </p:nvSpPr>
        <p:spPr>
          <a:xfrm>
            <a:off x="18399125" y="8340384"/>
            <a:ext cx="15220949" cy="1719425"/>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97" name="Shape 97"/>
          <p:cNvSpPr/>
          <p:nvPr/>
        </p:nvSpPr>
        <p:spPr>
          <a:xfrm>
            <a:off x="35063109" y="8340384"/>
            <a:ext cx="14989175" cy="10151465"/>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98" name="Shape 98"/>
          <p:cNvSpPr/>
          <p:nvPr/>
        </p:nvSpPr>
        <p:spPr>
          <a:xfrm>
            <a:off x="1603375" y="15778689"/>
            <a:ext cx="15541624" cy="4246943"/>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3200">
              <a:solidFill>
                <a:schemeClr val="lt1"/>
              </a:solidFill>
              <a:latin typeface="Calibri"/>
              <a:ea typeface="Calibri"/>
              <a:cs typeface="Calibri"/>
              <a:sym typeface="Calibri"/>
            </a:endParaRPr>
          </a:p>
        </p:txBody>
      </p:sp>
      <p:sp>
        <p:nvSpPr>
          <p:cNvPr id="99" name="Shape 99"/>
          <p:cNvSpPr/>
          <p:nvPr/>
        </p:nvSpPr>
        <p:spPr>
          <a:xfrm>
            <a:off x="18382140" y="10702839"/>
            <a:ext cx="15220949" cy="3911477"/>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100" name="Shape 100"/>
          <p:cNvSpPr/>
          <p:nvPr/>
        </p:nvSpPr>
        <p:spPr>
          <a:xfrm>
            <a:off x="18414445" y="15169779"/>
            <a:ext cx="15220949" cy="9688214"/>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101" name="Shape 101"/>
          <p:cNvSpPr/>
          <p:nvPr/>
        </p:nvSpPr>
        <p:spPr>
          <a:xfrm>
            <a:off x="18414443" y="25039556"/>
            <a:ext cx="15220949" cy="8040452"/>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102" name="Shape 102"/>
          <p:cNvSpPr/>
          <p:nvPr/>
        </p:nvSpPr>
        <p:spPr>
          <a:xfrm>
            <a:off x="35025009" y="19078165"/>
            <a:ext cx="14989175" cy="3696929"/>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103" name="Shape 103"/>
          <p:cNvSpPr/>
          <p:nvPr/>
        </p:nvSpPr>
        <p:spPr>
          <a:xfrm>
            <a:off x="34904837" y="23831323"/>
            <a:ext cx="15105978" cy="9248685"/>
          </a:xfrm>
          <a:prstGeom prst="rect">
            <a:avLst/>
          </a:prstGeom>
          <a:solidFill>
            <a:srgbClr val="FFFFFF"/>
          </a:solidFill>
          <a:ln w="25400" cap="flat" cmpd="sng">
            <a:solidFill>
              <a:srgbClr val="2C3035"/>
            </a:solidFill>
            <a:prstDash val="solid"/>
            <a:round/>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spcBef>
                <a:spcPts val="0"/>
              </a:spcBef>
              <a:spcAft>
                <a:spcPts val="0"/>
              </a:spcAft>
              <a:buNone/>
            </a:pPr>
            <a:endParaRPr sz="9900">
              <a:solidFill>
                <a:schemeClr val="lt1"/>
              </a:solidFill>
              <a:latin typeface="Calibri"/>
              <a:ea typeface="Calibri"/>
              <a:cs typeface="Calibri"/>
              <a:sym typeface="Calibri"/>
            </a:endParaRPr>
          </a:p>
        </p:txBody>
      </p:sp>
      <p:sp>
        <p:nvSpPr>
          <p:cNvPr id="104" name="Shape 104"/>
          <p:cNvSpPr txBox="1"/>
          <p:nvPr/>
        </p:nvSpPr>
        <p:spPr>
          <a:xfrm>
            <a:off x="2369026" y="10567257"/>
            <a:ext cx="13538200" cy="310854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a:solidFill>
                  <a:schemeClr val="dk1"/>
                </a:solidFill>
                <a:latin typeface="Arial"/>
                <a:ea typeface="Arial"/>
                <a:cs typeface="Arial"/>
                <a:sym typeface="Arial"/>
              </a:rPr>
              <a:t>      Zebra Finch are a monogamous pair bonded species, and a commonly studied animal due to their complex social behavior. Chicks were raised in a biparental (raised by two parents) or uniparental (raised by the female alone) rearing condition. This study was done to test our hypothesis of differences in parental care and how rearing conditions may affect mate choice for the male finch. Through this study we have found that time spent in proximity to the female differed between a uniparentally raised and biparentally raised male finch.</a:t>
            </a:r>
          </a:p>
        </p:txBody>
      </p:sp>
      <p:sp>
        <p:nvSpPr>
          <p:cNvPr id="105" name="Shape 105"/>
          <p:cNvSpPr txBox="1"/>
          <p:nvPr/>
        </p:nvSpPr>
        <p:spPr>
          <a:xfrm>
            <a:off x="2689346" y="16147629"/>
            <a:ext cx="13901737" cy="409342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rgbClr val="C4022F"/>
                </a:solidFill>
                <a:latin typeface="Arial"/>
                <a:ea typeface="Arial"/>
                <a:cs typeface="Arial"/>
                <a:sym typeface="Arial"/>
              </a:rPr>
              <a:t>Objective</a:t>
            </a:r>
          </a:p>
          <a:p>
            <a:pPr marL="0" marR="0" lvl="0" indent="0" algn="l" rtl="0">
              <a:spcBef>
                <a:spcPts val="0"/>
              </a:spcBef>
              <a:buSzPct val="25000"/>
              <a:buNone/>
            </a:pPr>
            <a:r>
              <a:rPr lang="en-US" sz="2800">
                <a:solidFill>
                  <a:schemeClr val="dk1"/>
                </a:solidFill>
                <a:latin typeface="Arial"/>
                <a:ea typeface="Arial"/>
                <a:cs typeface="Arial"/>
                <a:sym typeface="Arial"/>
              </a:rPr>
              <a:t>    </a:t>
            </a:r>
          </a:p>
          <a:p>
            <a:pPr marL="0" marR="0" lvl="0" indent="0" algn="l" rtl="0">
              <a:spcBef>
                <a:spcPts val="0"/>
              </a:spcBef>
              <a:buSzPct val="25000"/>
              <a:buNone/>
            </a:pPr>
            <a:r>
              <a:rPr lang="en-US" sz="2800">
                <a:solidFill>
                  <a:schemeClr val="dk1"/>
                </a:solidFill>
                <a:latin typeface="Arial"/>
                <a:ea typeface="Arial"/>
                <a:cs typeface="Arial"/>
                <a:sym typeface="Arial"/>
              </a:rPr>
              <a:t>      It is unclear what effects that different types of rearing conditions (biparental vs. uniparental) may have on male finch social behavior later in life. The purpose of this project is to determine the effect of different rearing conditions with interactions of an opposite sex stranger. </a:t>
            </a:r>
          </a:p>
          <a:p>
            <a:pPr marL="0" marR="0" lvl="0" indent="0" algn="ctr" rtl="0">
              <a:spcBef>
                <a:spcPts val="0"/>
              </a:spcBef>
              <a:buNone/>
            </a:pPr>
            <a:endParaRPr sz="6000">
              <a:solidFill>
                <a:srgbClr val="C4022F"/>
              </a:solidFill>
              <a:latin typeface="Arial"/>
              <a:ea typeface="Arial"/>
              <a:cs typeface="Arial"/>
              <a:sym typeface="Arial"/>
            </a:endParaRPr>
          </a:p>
        </p:txBody>
      </p:sp>
      <p:sp>
        <p:nvSpPr>
          <p:cNvPr id="106" name="Shape 106"/>
          <p:cNvSpPr txBox="1"/>
          <p:nvPr/>
        </p:nvSpPr>
        <p:spPr>
          <a:xfrm>
            <a:off x="19058731" y="8735192"/>
            <a:ext cx="13901737" cy="378565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rgbClr val="C4022F"/>
                </a:solidFill>
                <a:latin typeface="Arial"/>
                <a:ea typeface="Arial"/>
                <a:cs typeface="Arial"/>
                <a:sym typeface="Arial"/>
              </a:rPr>
              <a:t>Results</a:t>
            </a:r>
          </a:p>
          <a:p>
            <a:pPr marL="0" marR="0" lvl="0" indent="0" algn="ctr" rtl="0">
              <a:spcBef>
                <a:spcPts val="0"/>
              </a:spcBef>
              <a:buNone/>
            </a:pPr>
            <a:endParaRPr sz="6000">
              <a:solidFill>
                <a:srgbClr val="C4022F"/>
              </a:solidFill>
              <a:latin typeface="Arial"/>
              <a:ea typeface="Arial"/>
              <a:cs typeface="Arial"/>
              <a:sym typeface="Arial"/>
            </a:endParaRPr>
          </a:p>
          <a:p>
            <a:pPr marL="0" marR="0" lvl="0" indent="0" algn="ctr" rtl="0">
              <a:spcBef>
                <a:spcPts val="0"/>
              </a:spcBef>
              <a:buNone/>
            </a:pPr>
            <a:endParaRPr sz="6000">
              <a:solidFill>
                <a:srgbClr val="C4022F"/>
              </a:solidFill>
              <a:latin typeface="Arial"/>
              <a:ea typeface="Arial"/>
              <a:cs typeface="Arial"/>
              <a:sym typeface="Arial"/>
            </a:endParaRPr>
          </a:p>
          <a:p>
            <a:pPr marL="0" marR="0" lvl="0" indent="0" algn="l" rtl="0">
              <a:spcBef>
                <a:spcPts val="0"/>
              </a:spcBef>
              <a:buNone/>
            </a:pPr>
            <a:endParaRPr sz="6000">
              <a:solidFill>
                <a:srgbClr val="C4022F"/>
              </a:solidFill>
              <a:latin typeface="Arial"/>
              <a:ea typeface="Arial"/>
              <a:cs typeface="Arial"/>
              <a:sym typeface="Arial"/>
            </a:endParaRPr>
          </a:p>
        </p:txBody>
      </p:sp>
      <p:sp>
        <p:nvSpPr>
          <p:cNvPr id="107" name="Shape 107"/>
          <p:cNvSpPr txBox="1"/>
          <p:nvPr/>
        </p:nvSpPr>
        <p:spPr>
          <a:xfrm>
            <a:off x="35367118" y="8735192"/>
            <a:ext cx="13901737" cy="10160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rgbClr val="C4022F"/>
                </a:solidFill>
                <a:latin typeface="Arial"/>
                <a:ea typeface="Arial"/>
                <a:cs typeface="Arial"/>
                <a:sym typeface="Arial"/>
              </a:rPr>
              <a:t>Discussion</a:t>
            </a:r>
          </a:p>
        </p:txBody>
      </p:sp>
      <p:sp>
        <p:nvSpPr>
          <p:cNvPr id="108" name="Shape 108"/>
          <p:cNvSpPr txBox="1"/>
          <p:nvPr/>
        </p:nvSpPr>
        <p:spPr>
          <a:xfrm>
            <a:off x="35845750" y="10434353"/>
            <a:ext cx="13423899" cy="6986527"/>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a:solidFill>
                  <a:schemeClr val="dk1"/>
                </a:solidFill>
                <a:latin typeface="Arial"/>
                <a:ea typeface="Arial"/>
                <a:cs typeface="Arial"/>
                <a:sym typeface="Arial"/>
              </a:rPr>
              <a:t>      This study was done to test the hypothesis of differences in parental care and rearing conditions that would affect courtship behavior among zebra finch. Our findings were significant with differences in time spent in proximity to uniparental versus biparental males. This means that the female does not have a preference naturally toward any of the male finches compared to one another, no matter what care regime they were raised in. There were no differences in amount of courting behaviors from the males. We did find however, that there was a significant difference across rearing conditions in relation to time spent in proximity to the female, with biparentally raised chicks spending more time than uniparentally raised chicks in proximity to the female.  These findings may suggest that females may have preferred biparental males because they were demonstrating more interest by spending more time in proximity. This may suggest that the differences are due to behavior and not physical attractiveness. For future studies, I would also examine male song and dance toward the female as well as tale flicks from the female to further examine any more potential differences in courting behavior and mate selection.</a:t>
            </a:r>
          </a:p>
        </p:txBody>
      </p:sp>
      <p:sp>
        <p:nvSpPr>
          <p:cNvPr id="109" name="Shape 109"/>
          <p:cNvSpPr txBox="1"/>
          <p:nvPr/>
        </p:nvSpPr>
        <p:spPr>
          <a:xfrm>
            <a:off x="35790184" y="19535493"/>
            <a:ext cx="13719174" cy="323165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rgbClr val="C4022F"/>
                </a:solidFill>
                <a:latin typeface="Arial"/>
                <a:ea typeface="Arial"/>
                <a:cs typeface="Arial"/>
                <a:sym typeface="Arial"/>
              </a:rPr>
              <a:t>Acknowledgements</a:t>
            </a:r>
          </a:p>
          <a:p>
            <a:pPr marL="0" marR="0" lvl="0" indent="0" algn="l" rtl="0">
              <a:spcBef>
                <a:spcPts val="0"/>
              </a:spcBef>
              <a:buNone/>
            </a:pPr>
            <a:endParaRPr sz="6000">
              <a:solidFill>
                <a:srgbClr val="C4022F"/>
              </a:solidFill>
              <a:latin typeface="Arial"/>
              <a:ea typeface="Arial"/>
              <a:cs typeface="Arial"/>
              <a:sym typeface="Arial"/>
            </a:endParaRPr>
          </a:p>
          <a:p>
            <a:pPr marL="0" marR="0" lvl="0" indent="0" algn="l" rtl="0">
              <a:spcBef>
                <a:spcPts val="0"/>
              </a:spcBef>
              <a:buSzPct val="25000"/>
              <a:buNone/>
            </a:pPr>
            <a:r>
              <a:rPr lang="en-US" sz="2800">
                <a:solidFill>
                  <a:schemeClr val="dk1"/>
                </a:solidFill>
                <a:latin typeface="Arial"/>
                <a:ea typeface="Arial"/>
                <a:cs typeface="Arial"/>
                <a:sym typeface="Arial"/>
              </a:rPr>
              <a:t>A huge thanks to Dr. Rose Strasser, Zachary Darwish, and Heather Jensen for all their help with this research project.</a:t>
            </a:r>
          </a:p>
          <a:p>
            <a:pPr marL="0" marR="0" lvl="0" indent="0" algn="l" rtl="0">
              <a:spcBef>
                <a:spcPts val="0"/>
              </a:spcBef>
              <a:buNone/>
            </a:pPr>
            <a:endParaRPr sz="2800">
              <a:solidFill>
                <a:schemeClr val="dk1"/>
              </a:solidFill>
              <a:latin typeface="Arial"/>
              <a:ea typeface="Arial"/>
              <a:cs typeface="Arial"/>
              <a:sym typeface="Arial"/>
            </a:endParaRPr>
          </a:p>
        </p:txBody>
      </p:sp>
      <p:sp>
        <p:nvSpPr>
          <p:cNvPr id="110" name="Shape 110"/>
          <p:cNvSpPr txBox="1"/>
          <p:nvPr/>
        </p:nvSpPr>
        <p:spPr>
          <a:xfrm>
            <a:off x="35606034" y="24119475"/>
            <a:ext cx="13903325" cy="10160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rgbClr val="C4022F"/>
                </a:solidFill>
                <a:latin typeface="Arial"/>
                <a:ea typeface="Arial"/>
                <a:cs typeface="Arial"/>
                <a:sym typeface="Arial"/>
              </a:rPr>
              <a:t>References</a:t>
            </a:r>
          </a:p>
        </p:txBody>
      </p:sp>
      <p:sp>
        <p:nvSpPr>
          <p:cNvPr id="111" name="Shape 111"/>
          <p:cNvSpPr txBox="1"/>
          <p:nvPr/>
        </p:nvSpPr>
        <p:spPr>
          <a:xfrm>
            <a:off x="35854668" y="25235217"/>
            <a:ext cx="13230225" cy="797141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000">
                <a:solidFill>
                  <a:schemeClr val="dk1"/>
                </a:solidFill>
                <a:latin typeface="Arial"/>
                <a:ea typeface="Arial"/>
                <a:cs typeface="Arial"/>
                <a:sym typeface="Arial"/>
              </a:rPr>
              <a:t>Bolund, E., Schielzeth, H., &amp; Forstmeier, W. (2008). Compensatory investment in zebra finches: females     </a:t>
            </a:r>
          </a:p>
          <a:p>
            <a:pPr marL="0" marR="0" lvl="0" indent="0" algn="l" rtl="0">
              <a:spcBef>
                <a:spcPts val="0"/>
              </a:spcBef>
              <a:buSzPct val="25000"/>
              <a:buNone/>
            </a:pPr>
            <a:r>
              <a:rPr lang="en-US" sz="2000">
                <a:solidFill>
                  <a:schemeClr val="dk1"/>
                </a:solidFill>
                <a:latin typeface="Arial"/>
                <a:ea typeface="Arial"/>
                <a:cs typeface="Arial"/>
                <a:sym typeface="Arial"/>
              </a:rPr>
              <a:t>            lay larger eggs when paired to sexually unattractive males. </a:t>
            </a:r>
            <a:r>
              <a:rPr lang="en-US" sz="2000" i="1">
                <a:solidFill>
                  <a:schemeClr val="dk1"/>
                </a:solidFill>
                <a:latin typeface="Arial"/>
                <a:ea typeface="Arial"/>
                <a:cs typeface="Arial"/>
                <a:sym typeface="Arial"/>
              </a:rPr>
              <a:t>The Royal Society</a:t>
            </a:r>
            <a:r>
              <a:rPr lang="en-US" sz="2000">
                <a:solidFill>
                  <a:schemeClr val="dk1"/>
                </a:solidFill>
                <a:latin typeface="Arial"/>
                <a:ea typeface="Arial"/>
                <a:cs typeface="Arial"/>
                <a:sym typeface="Arial"/>
              </a:rPr>
              <a:t>, 707-715. Retrieved </a:t>
            </a:r>
          </a:p>
          <a:p>
            <a:pPr marL="0" marR="0" lvl="0" indent="0" algn="l" rtl="0">
              <a:spcBef>
                <a:spcPts val="0"/>
              </a:spcBef>
              <a:buSzPct val="25000"/>
              <a:buNone/>
            </a:pPr>
            <a:r>
              <a:rPr lang="en-US" sz="2000">
                <a:solidFill>
                  <a:schemeClr val="dk1"/>
                </a:solidFill>
                <a:latin typeface="Arial"/>
                <a:ea typeface="Arial"/>
                <a:cs typeface="Arial"/>
                <a:sym typeface="Arial"/>
              </a:rPr>
              <a:t>            February 15, 2016.</a:t>
            </a:r>
          </a:p>
          <a:p>
            <a:pPr marL="0" marR="0" lvl="0" indent="0" algn="l" rtl="0">
              <a:spcBef>
                <a:spcPts val="0"/>
              </a:spcBef>
              <a:buSzPct val="25000"/>
              <a:buNone/>
            </a:pPr>
            <a:r>
              <a:rPr lang="en-US" sz="2000">
                <a:solidFill>
                  <a:schemeClr val="dk1"/>
                </a:solidFill>
                <a:latin typeface="Arial"/>
                <a:ea typeface="Arial"/>
                <a:cs typeface="Arial"/>
                <a:sym typeface="Arial"/>
              </a:rPr>
              <a:t>Royle, N., Hartley, I., &amp; Parker, G. (2006). Consequences of biparental care for begging and growth in </a:t>
            </a:r>
          </a:p>
          <a:p>
            <a:pPr marL="0" marR="0" lvl="0" indent="0" algn="l" rtl="0">
              <a:spcBef>
                <a:spcPts val="0"/>
              </a:spcBef>
              <a:buSzPct val="25000"/>
              <a:buNone/>
            </a:pPr>
            <a:r>
              <a:rPr lang="en-US" sz="2000">
                <a:solidFill>
                  <a:schemeClr val="dk1"/>
                </a:solidFill>
                <a:latin typeface="Arial"/>
                <a:ea typeface="Arial"/>
                <a:cs typeface="Arial"/>
                <a:sym typeface="Arial"/>
              </a:rPr>
              <a:t>           zebra finches, taenipygia guttata</a:t>
            </a:r>
            <a:r>
              <a:rPr lang="en-US" sz="2000" i="1">
                <a:solidFill>
                  <a:schemeClr val="dk1"/>
                </a:solidFill>
                <a:latin typeface="Arial"/>
                <a:ea typeface="Arial"/>
                <a:cs typeface="Arial"/>
                <a:sym typeface="Arial"/>
              </a:rPr>
              <a:t>. Elsevier</a:t>
            </a:r>
            <a:r>
              <a:rPr lang="en-US" sz="2000">
                <a:solidFill>
                  <a:schemeClr val="dk1"/>
                </a:solidFill>
                <a:latin typeface="Arial"/>
                <a:ea typeface="Arial"/>
                <a:cs typeface="Arial"/>
                <a:sym typeface="Arial"/>
              </a:rPr>
              <a:t>, 123-129. Retrieved February 15, 2016.</a:t>
            </a:r>
          </a:p>
          <a:p>
            <a:pPr marL="0" marR="0" lvl="0" indent="0" algn="l" rtl="0">
              <a:spcBef>
                <a:spcPts val="0"/>
              </a:spcBef>
              <a:buSzPct val="25000"/>
              <a:buNone/>
            </a:pPr>
            <a:r>
              <a:rPr lang="en-US" sz="2000">
                <a:solidFill>
                  <a:schemeClr val="dk1"/>
                </a:solidFill>
                <a:latin typeface="Arial"/>
                <a:ea typeface="Arial"/>
                <a:cs typeface="Arial"/>
                <a:sym typeface="Arial"/>
              </a:rPr>
              <a:t>Royle, N., Hartley, I., &amp; Parker, G. (2002). Sexual conflict reduces offspring fitness in zebra finches. </a:t>
            </a:r>
          </a:p>
          <a:p>
            <a:pPr marL="0" marR="0" lvl="0" indent="0" algn="l" rtl="0">
              <a:spcBef>
                <a:spcPts val="0"/>
              </a:spcBef>
              <a:buSzPct val="25000"/>
              <a:buNone/>
            </a:pPr>
            <a:r>
              <a:rPr lang="en-US" sz="2000">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Macmillan Magazines,416,</a:t>
            </a:r>
            <a:r>
              <a:rPr lang="en-US" sz="2000">
                <a:solidFill>
                  <a:schemeClr val="dk1"/>
                </a:solidFill>
                <a:latin typeface="Arial"/>
                <a:ea typeface="Arial"/>
                <a:cs typeface="Arial"/>
                <a:sym typeface="Arial"/>
              </a:rPr>
              <a:t> 733-736. Retrieved February 15, 2016.</a:t>
            </a:r>
          </a:p>
          <a:p>
            <a:pPr marL="0" marR="0" lvl="0" indent="0" algn="l" rtl="0">
              <a:spcBef>
                <a:spcPts val="0"/>
              </a:spcBef>
              <a:buSzPct val="25000"/>
              <a:buNone/>
            </a:pPr>
            <a:r>
              <a:rPr lang="en-US" sz="2000">
                <a:solidFill>
                  <a:schemeClr val="dk1"/>
                </a:solidFill>
                <a:latin typeface="Arial"/>
                <a:ea typeface="Arial"/>
                <a:cs typeface="Arial"/>
                <a:sym typeface="Arial"/>
              </a:rPr>
              <a:t>Ruploh, T., Henning, M., Bischof., H., &amp; von Engelhardt., N. (2015). Effects of social conditions during </a:t>
            </a:r>
          </a:p>
          <a:p>
            <a:pPr marL="0" marR="0" lvl="0" indent="0" algn="l" rtl="0">
              <a:spcBef>
                <a:spcPts val="0"/>
              </a:spcBef>
              <a:buSzPct val="25000"/>
              <a:buNone/>
            </a:pPr>
            <a:r>
              <a:rPr lang="en-US" sz="2000">
                <a:solidFill>
                  <a:schemeClr val="dk1"/>
                </a:solidFill>
                <a:latin typeface="Arial"/>
                <a:ea typeface="Arial"/>
                <a:cs typeface="Arial"/>
                <a:sym typeface="Arial"/>
              </a:rPr>
              <a:t>         adolescence on courtship and aggressive behavior are not abolished by adult social experience.</a:t>
            </a:r>
            <a:r>
              <a:rPr lang="en-US" sz="2000" i="1">
                <a:solidFill>
                  <a:schemeClr val="dk1"/>
                </a:solidFill>
                <a:latin typeface="Arial"/>
                <a:ea typeface="Arial"/>
                <a:cs typeface="Arial"/>
                <a:sym typeface="Arial"/>
              </a:rPr>
              <a:t>  </a:t>
            </a:r>
          </a:p>
          <a:p>
            <a:pPr marL="0" marR="0" lvl="0" indent="0" algn="l" rtl="0">
              <a:spcBef>
                <a:spcPts val="0"/>
              </a:spcBef>
              <a:buSzPct val="25000"/>
              <a:buNone/>
            </a:pPr>
            <a:r>
              <a:rPr lang="en-US" sz="2000" i="1">
                <a:solidFill>
                  <a:schemeClr val="dk1"/>
                </a:solidFill>
                <a:latin typeface="Arial"/>
                <a:ea typeface="Arial"/>
                <a:cs typeface="Arial"/>
                <a:sym typeface="Arial"/>
              </a:rPr>
              <a:t>         Developmental Psychology, 57</a:t>
            </a:r>
            <a:r>
              <a:rPr lang="en-US" sz="2000">
                <a:solidFill>
                  <a:schemeClr val="dk1"/>
                </a:solidFill>
                <a:latin typeface="Arial"/>
                <a:ea typeface="Arial"/>
                <a:cs typeface="Arial"/>
                <a:sym typeface="Arial"/>
              </a:rPr>
              <a:t>(1). 73-82. Doi:10.1002/dev.21262.</a:t>
            </a:r>
          </a:p>
          <a:p>
            <a:pPr marL="0" marR="0" lvl="0" indent="0" algn="l" rtl="0">
              <a:spcBef>
                <a:spcPts val="0"/>
              </a:spcBef>
              <a:buSzPct val="25000"/>
              <a:buNone/>
            </a:pPr>
            <a:r>
              <a:rPr lang="en-US" sz="2000">
                <a:solidFill>
                  <a:schemeClr val="dk1"/>
                </a:solidFill>
                <a:latin typeface="Arial"/>
                <a:ea typeface="Arial"/>
                <a:cs typeface="Arial"/>
                <a:sym typeface="Arial"/>
              </a:rPr>
              <a:t>Ullrich, R., Norton, P., &amp; Scharff, C. (2015). Waltzing Taeniopygia: Integration of courtship song and </a:t>
            </a:r>
          </a:p>
          <a:p>
            <a:pPr marL="0" marR="0" lvl="0" indent="0" algn="l" rtl="0">
              <a:spcBef>
                <a:spcPts val="0"/>
              </a:spcBef>
              <a:buSzPct val="25000"/>
              <a:buNone/>
            </a:pPr>
            <a:r>
              <a:rPr lang="en-US" sz="2000">
                <a:solidFill>
                  <a:schemeClr val="dk1"/>
                </a:solidFill>
                <a:latin typeface="Arial"/>
                <a:ea typeface="Arial"/>
                <a:cs typeface="Arial"/>
                <a:sym typeface="Arial"/>
              </a:rPr>
              <a:t>          dance in the domesticated Australian zebra finch. </a:t>
            </a:r>
            <a:r>
              <a:rPr lang="en-US" sz="2000" i="1">
                <a:solidFill>
                  <a:schemeClr val="dk1"/>
                </a:solidFill>
                <a:latin typeface="Arial"/>
                <a:ea typeface="Arial"/>
                <a:cs typeface="Arial"/>
                <a:sym typeface="Arial"/>
              </a:rPr>
              <a:t>Elsevier,</a:t>
            </a:r>
            <a:r>
              <a:rPr lang="en-US" sz="2000">
                <a:solidFill>
                  <a:schemeClr val="dk1"/>
                </a:solidFill>
                <a:latin typeface="Arial"/>
                <a:ea typeface="Arial"/>
                <a:cs typeface="Arial"/>
                <a:sym typeface="Arial"/>
              </a:rPr>
              <a:t> 285-293. Retrieved February 15, 2016.</a:t>
            </a:r>
          </a:p>
          <a:p>
            <a:pPr marL="0" marR="0" lvl="0" indent="0" algn="l" rtl="0">
              <a:spcBef>
                <a:spcPts val="0"/>
              </a:spcBef>
              <a:buNone/>
            </a:pPr>
            <a:endParaRPr sz="1600">
              <a:solidFill>
                <a:schemeClr val="dk1"/>
              </a:solidFill>
              <a:latin typeface="Arial"/>
              <a:ea typeface="Arial"/>
              <a:cs typeface="Arial"/>
              <a:sym typeface="Arial"/>
            </a:endParaRPr>
          </a:p>
          <a:p>
            <a:pPr marL="0" marR="0" lvl="0" indent="0" algn="l" rtl="0">
              <a:spcBef>
                <a:spcPts val="0"/>
              </a:spcBef>
              <a:buNone/>
            </a:pPr>
            <a:endParaRPr sz="2000">
              <a:solidFill>
                <a:schemeClr val="dk1"/>
              </a:solidFill>
              <a:latin typeface="Arial"/>
              <a:ea typeface="Arial"/>
              <a:cs typeface="Arial"/>
              <a:sym typeface="Arial"/>
            </a:endParaRPr>
          </a:p>
          <a:p>
            <a:pPr marL="0" marR="0" lvl="0" indent="0" algn="l" rtl="0">
              <a:spcBef>
                <a:spcPts val="0"/>
              </a:spcBef>
              <a:buSzPct val="25000"/>
              <a:buNone/>
            </a:pPr>
            <a:r>
              <a:rPr lang="en-US" sz="2000" b="1">
                <a:solidFill>
                  <a:schemeClr val="dk1"/>
                </a:solidFill>
                <a:latin typeface="Arial"/>
                <a:ea typeface="Arial"/>
                <a:cs typeface="Arial"/>
                <a:sym typeface="Arial"/>
              </a:rPr>
              <a:t>Photography</a:t>
            </a:r>
            <a:r>
              <a:rPr lang="en-US" sz="2000">
                <a:solidFill>
                  <a:schemeClr val="dk1"/>
                </a:solidFill>
                <a:latin typeface="Arial"/>
                <a:ea typeface="Arial"/>
                <a:cs typeface="Arial"/>
                <a:sym typeface="Arial"/>
              </a:rPr>
              <a:t>: </a:t>
            </a:r>
          </a:p>
          <a:p>
            <a:pPr marL="0" marR="0" lvl="0" indent="0" algn="l" rtl="0">
              <a:spcBef>
                <a:spcPts val="0"/>
              </a:spcBef>
              <a:buSzPct val="25000"/>
              <a:buNone/>
            </a:pPr>
            <a:r>
              <a:rPr lang="en-US" sz="2000">
                <a:solidFill>
                  <a:schemeClr val="dk1"/>
                </a:solidFill>
                <a:latin typeface="Arial"/>
                <a:ea typeface="Arial"/>
                <a:cs typeface="Arial"/>
                <a:sym typeface="Arial"/>
              </a:rPr>
              <a:t>All rights reserved to Two Generations of Veterinarians Caring &amp; Working for the Health of Your Pet Birds ™</a:t>
            </a:r>
          </a:p>
          <a:p>
            <a:pPr marL="0" marR="0" lvl="0" indent="0" algn="l" rtl="0">
              <a:spcBef>
                <a:spcPts val="0"/>
              </a:spcBef>
              <a:buSzPct val="25000"/>
              <a:buNone/>
            </a:pPr>
            <a:r>
              <a:rPr lang="en-US" sz="2000">
                <a:solidFill>
                  <a:schemeClr val="dk1"/>
                </a:solidFill>
                <a:latin typeface="Arial"/>
                <a:ea typeface="Arial"/>
                <a:cs typeface="Arial"/>
                <a:sym typeface="Arial"/>
              </a:rPr>
              <a:t>© 2017 Lafeber Company. Retrieved from https://lafeber.com/pet-birds/species/zebra-finch/ </a:t>
            </a:r>
          </a:p>
          <a:p>
            <a:pPr marL="0" marR="0" lvl="0" indent="0" algn="l" rtl="0">
              <a:spcBef>
                <a:spcPts val="0"/>
              </a:spcBef>
              <a:buNone/>
            </a:pPr>
            <a:endParaRPr sz="2000">
              <a:solidFill>
                <a:schemeClr val="dk1"/>
              </a:solidFill>
              <a:latin typeface="Arial"/>
              <a:ea typeface="Arial"/>
              <a:cs typeface="Arial"/>
              <a:sym typeface="Arial"/>
            </a:endParaRPr>
          </a:p>
          <a:p>
            <a:pPr marL="0" marR="0" lvl="0" indent="0" algn="l" rtl="0">
              <a:spcBef>
                <a:spcPts val="0"/>
              </a:spcBef>
              <a:buSzPct val="25000"/>
              <a:buNone/>
            </a:pPr>
            <a:r>
              <a:rPr lang="en-US" sz="2000">
                <a:solidFill>
                  <a:schemeClr val="dk1"/>
                </a:solidFill>
                <a:latin typeface="Arial"/>
                <a:ea typeface="Arial"/>
                <a:cs typeface="Arial"/>
                <a:sym typeface="Arial"/>
              </a:rPr>
              <a:t>Beckham, R. (photographer). All rights reserved to Animalia Life Copyright © 2016-2017. Retrieved from http://animalia-life.club/birds/zebra-finch.html</a:t>
            </a:r>
          </a:p>
          <a:p>
            <a:pPr marL="0" marR="0" lvl="0" indent="0" algn="l" rtl="0">
              <a:spcBef>
                <a:spcPts val="0"/>
              </a:spcBef>
              <a:buNone/>
            </a:pPr>
            <a:endParaRPr sz="2000">
              <a:solidFill>
                <a:schemeClr val="dk1"/>
              </a:solidFill>
              <a:latin typeface="Arial"/>
              <a:ea typeface="Arial"/>
              <a:cs typeface="Arial"/>
              <a:sym typeface="Arial"/>
            </a:endParaRPr>
          </a:p>
          <a:p>
            <a:pPr marL="0" marR="0" lvl="0" indent="0" algn="l" rtl="0">
              <a:spcBef>
                <a:spcPts val="0"/>
              </a:spcBef>
              <a:buSzPct val="25000"/>
              <a:buNone/>
            </a:pPr>
            <a:r>
              <a:rPr lang="en-US" sz="2000">
                <a:solidFill>
                  <a:schemeClr val="dk1"/>
                </a:solidFill>
                <a:latin typeface="Arial"/>
                <a:ea typeface="Arial"/>
                <a:cs typeface="Arial"/>
                <a:sym typeface="Arial"/>
              </a:rPr>
              <a:t>Ray Beckham (photographer). Retrieved from http://www.efinch.com/species/zebra.htm</a:t>
            </a:r>
          </a:p>
          <a:p>
            <a:pPr marL="0" marR="0" lvl="0" indent="0" algn="l" rtl="0">
              <a:spcBef>
                <a:spcPts val="0"/>
              </a:spcBef>
              <a:buNone/>
            </a:pPr>
            <a:endParaRPr sz="1600">
              <a:solidFill>
                <a:schemeClr val="dk1"/>
              </a:solidFill>
              <a:latin typeface="Arial"/>
              <a:ea typeface="Arial"/>
              <a:cs typeface="Arial"/>
              <a:sym typeface="Arial"/>
            </a:endParaRPr>
          </a:p>
          <a:p>
            <a:pPr marL="0" marR="0" lvl="0" indent="0" algn="l" rtl="0">
              <a:spcBef>
                <a:spcPts val="0"/>
              </a:spcBef>
              <a:buNone/>
            </a:pPr>
            <a:endParaRPr sz="2000">
              <a:solidFill>
                <a:schemeClr val="dk1"/>
              </a:solidFill>
              <a:latin typeface="Arial"/>
              <a:ea typeface="Arial"/>
              <a:cs typeface="Arial"/>
              <a:sym typeface="Arial"/>
            </a:endParaRPr>
          </a:p>
          <a:p>
            <a:pPr marL="0" marR="0" lvl="0" indent="0" algn="l" rtl="0">
              <a:spcBef>
                <a:spcPts val="0"/>
              </a:spcBef>
              <a:buNone/>
            </a:pPr>
            <a:endParaRPr sz="2000">
              <a:solidFill>
                <a:schemeClr val="dk1"/>
              </a:solidFill>
              <a:latin typeface="Arial"/>
              <a:ea typeface="Arial"/>
              <a:cs typeface="Arial"/>
              <a:sym typeface="Arial"/>
            </a:endParaRPr>
          </a:p>
          <a:p>
            <a:pPr marL="0" marR="0" lvl="0" indent="0" algn="l" rtl="0">
              <a:spcBef>
                <a:spcPts val="0"/>
              </a:spcBef>
              <a:buNone/>
            </a:pPr>
            <a:endParaRPr sz="2000">
              <a:solidFill>
                <a:schemeClr val="dk1"/>
              </a:solidFill>
              <a:latin typeface="Arial"/>
              <a:ea typeface="Arial"/>
              <a:cs typeface="Arial"/>
              <a:sym typeface="Arial"/>
            </a:endParaRPr>
          </a:p>
        </p:txBody>
      </p:sp>
      <p:sp>
        <p:nvSpPr>
          <p:cNvPr id="112" name="Shape 112"/>
          <p:cNvSpPr txBox="1"/>
          <p:nvPr/>
        </p:nvSpPr>
        <p:spPr>
          <a:xfrm>
            <a:off x="2423317" y="8735192"/>
            <a:ext cx="13901737" cy="10160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6000">
                <a:solidFill>
                  <a:srgbClr val="C4022F"/>
                </a:solidFill>
                <a:latin typeface="Arial"/>
                <a:ea typeface="Arial"/>
                <a:cs typeface="Arial"/>
                <a:sym typeface="Arial"/>
              </a:rPr>
              <a:t>ABSTRACT</a:t>
            </a:r>
          </a:p>
        </p:txBody>
      </p:sp>
      <p:sp>
        <p:nvSpPr>
          <p:cNvPr id="113" name="Shape 113"/>
          <p:cNvSpPr/>
          <p:nvPr/>
        </p:nvSpPr>
        <p:spPr>
          <a:xfrm>
            <a:off x="0" y="0"/>
            <a:ext cx="51206399" cy="457200"/>
          </a:xfrm>
          <a:prstGeom prst="rect">
            <a:avLst/>
          </a:prstGeom>
          <a:noFill/>
          <a:ln>
            <a:noFill/>
          </a:ln>
        </p:spPr>
        <p:txBody>
          <a:bodyPr lIns="91425" tIns="45700" rIns="91425" bIns="45700" anchor="ctr" anchorCtr="0">
            <a:noAutofit/>
          </a:bodyPr>
          <a:lstStyle/>
          <a:p>
            <a:pPr marL="0" marR="0" lvl="0" indent="0" algn="l" rtl="0">
              <a:spcBef>
                <a:spcPts val="0"/>
              </a:spcBef>
              <a:buNone/>
            </a:pPr>
            <a:endParaRPr sz="9900">
              <a:solidFill>
                <a:schemeClr val="dk1"/>
              </a:solidFill>
              <a:latin typeface="Calibri"/>
              <a:ea typeface="Calibri"/>
              <a:cs typeface="Calibri"/>
              <a:sym typeface="Calibri"/>
            </a:endParaRPr>
          </a:p>
        </p:txBody>
      </p:sp>
      <p:sp>
        <p:nvSpPr>
          <p:cNvPr id="114" name="Shape 114"/>
          <p:cNvSpPr/>
          <p:nvPr/>
        </p:nvSpPr>
        <p:spPr>
          <a:xfrm>
            <a:off x="22504184" y="11482961"/>
            <a:ext cx="807085" cy="1308100"/>
          </a:xfrm>
          <a:prstGeom prst="rect">
            <a:avLst/>
          </a:prstGeom>
          <a:solidFill>
            <a:srgbClr val="E92A09">
              <a:alpha val="60784"/>
            </a:srgbClr>
          </a:solidFill>
          <a:ln>
            <a:noFill/>
          </a:ln>
        </p:spPr>
        <p:txBody>
          <a:bodyPr lIns="91425" tIns="45700" rIns="91425" bIns="45700" anchor="ctr" anchorCtr="0">
            <a:noAutofit/>
          </a:bodyPr>
          <a:lstStyle/>
          <a:p>
            <a:pPr marL="0" marR="0" lvl="0" indent="0" algn="l" rtl="0">
              <a:spcBef>
                <a:spcPts val="0"/>
              </a:spcBef>
              <a:buNone/>
            </a:pPr>
            <a:endParaRPr sz="9900">
              <a:solidFill>
                <a:schemeClr val="lt1"/>
              </a:solidFill>
              <a:latin typeface="Calibri"/>
              <a:ea typeface="Calibri"/>
              <a:cs typeface="Calibri"/>
              <a:sym typeface="Calibri"/>
            </a:endParaRPr>
          </a:p>
        </p:txBody>
      </p:sp>
      <p:sp>
        <p:nvSpPr>
          <p:cNvPr id="115" name="Shape 115"/>
          <p:cNvSpPr/>
          <p:nvPr/>
        </p:nvSpPr>
        <p:spPr>
          <a:xfrm>
            <a:off x="21516181" y="11479318"/>
            <a:ext cx="800099" cy="1308100"/>
          </a:xfrm>
          <a:prstGeom prst="rect">
            <a:avLst/>
          </a:prstGeom>
          <a:solidFill>
            <a:srgbClr val="F37E73"/>
          </a:solidFill>
          <a:ln>
            <a:noFill/>
          </a:ln>
        </p:spPr>
        <p:txBody>
          <a:bodyPr lIns="91425" tIns="45700" rIns="91425" bIns="45700" anchor="ctr" anchorCtr="0">
            <a:noAutofit/>
          </a:bodyPr>
          <a:lstStyle/>
          <a:p>
            <a:pPr marL="0" marR="0" lvl="0" indent="0" algn="l" rtl="0">
              <a:spcBef>
                <a:spcPts val="0"/>
              </a:spcBef>
              <a:buNone/>
            </a:pPr>
            <a:endParaRPr sz="9900">
              <a:solidFill>
                <a:schemeClr val="lt1"/>
              </a:solidFill>
              <a:latin typeface="Calibri"/>
              <a:ea typeface="Calibri"/>
              <a:cs typeface="Calibri"/>
              <a:sym typeface="Calibri"/>
            </a:endParaRPr>
          </a:p>
        </p:txBody>
      </p:sp>
      <p:sp>
        <p:nvSpPr>
          <p:cNvPr id="116" name="Shape 116"/>
          <p:cNvSpPr/>
          <p:nvPr/>
        </p:nvSpPr>
        <p:spPr>
          <a:xfrm>
            <a:off x="19058731" y="11474878"/>
            <a:ext cx="3257550" cy="2068208"/>
          </a:xfrm>
          <a:prstGeom prst="frame">
            <a:avLst>
              <a:gd name="adj1" fmla="val 348"/>
            </a:avLst>
          </a:prstGeom>
          <a:solidFill>
            <a:schemeClr val="dk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9900">
              <a:solidFill>
                <a:schemeClr val="lt1"/>
              </a:solidFill>
              <a:latin typeface="Calibri"/>
              <a:ea typeface="Calibri"/>
              <a:cs typeface="Calibri"/>
              <a:sym typeface="Calibri"/>
            </a:endParaRPr>
          </a:p>
        </p:txBody>
      </p:sp>
      <p:cxnSp>
        <p:nvCxnSpPr>
          <p:cNvPr id="117" name="Shape 117"/>
          <p:cNvCxnSpPr/>
          <p:nvPr/>
        </p:nvCxnSpPr>
        <p:spPr>
          <a:xfrm>
            <a:off x="19174817" y="12791061"/>
            <a:ext cx="3141465" cy="0"/>
          </a:xfrm>
          <a:prstGeom prst="straightConnector1">
            <a:avLst/>
          </a:prstGeom>
          <a:noFill/>
          <a:ln w="9525" cap="flat" cmpd="sng">
            <a:solidFill>
              <a:schemeClr val="dk1"/>
            </a:solidFill>
            <a:prstDash val="solid"/>
            <a:miter/>
            <a:headEnd type="none" w="med" len="med"/>
            <a:tailEnd type="none" w="med" len="med"/>
          </a:ln>
        </p:spPr>
      </p:cxnSp>
      <p:cxnSp>
        <p:nvCxnSpPr>
          <p:cNvPr id="118" name="Shape 118"/>
          <p:cNvCxnSpPr/>
          <p:nvPr/>
        </p:nvCxnSpPr>
        <p:spPr>
          <a:xfrm>
            <a:off x="21534834" y="11479318"/>
            <a:ext cx="0" cy="1985645"/>
          </a:xfrm>
          <a:prstGeom prst="straightConnector1">
            <a:avLst/>
          </a:prstGeom>
          <a:noFill/>
          <a:ln w="9525" cap="flat" cmpd="sng">
            <a:solidFill>
              <a:schemeClr val="dk1"/>
            </a:solidFill>
            <a:prstDash val="dash"/>
            <a:miter/>
            <a:headEnd type="none" w="med" len="med"/>
            <a:tailEnd type="none" w="med" len="med"/>
          </a:ln>
        </p:spPr>
      </p:cxnSp>
      <p:cxnSp>
        <p:nvCxnSpPr>
          <p:cNvPr id="119" name="Shape 119"/>
          <p:cNvCxnSpPr/>
          <p:nvPr/>
        </p:nvCxnSpPr>
        <p:spPr>
          <a:xfrm>
            <a:off x="19762150" y="11568406"/>
            <a:ext cx="0" cy="1904876"/>
          </a:xfrm>
          <a:prstGeom prst="straightConnector1">
            <a:avLst/>
          </a:prstGeom>
          <a:noFill/>
          <a:ln w="9525" cap="flat" cmpd="sng">
            <a:solidFill>
              <a:schemeClr val="dk1"/>
            </a:solidFill>
            <a:prstDash val="dash"/>
            <a:miter/>
            <a:headEnd type="none" w="med" len="med"/>
            <a:tailEnd type="none" w="med" len="med"/>
          </a:ln>
        </p:spPr>
      </p:cxnSp>
      <p:sp>
        <p:nvSpPr>
          <p:cNvPr id="120" name="Shape 120"/>
          <p:cNvSpPr/>
          <p:nvPr/>
        </p:nvSpPr>
        <p:spPr>
          <a:xfrm>
            <a:off x="22498050" y="11479318"/>
            <a:ext cx="3257550" cy="2063767"/>
          </a:xfrm>
          <a:prstGeom prst="frame">
            <a:avLst>
              <a:gd name="adj1" fmla="val 348"/>
            </a:avLst>
          </a:prstGeom>
          <a:solidFill>
            <a:schemeClr val="dk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9900">
              <a:solidFill>
                <a:schemeClr val="lt1"/>
              </a:solidFill>
              <a:latin typeface="Calibri"/>
              <a:ea typeface="Calibri"/>
              <a:cs typeface="Calibri"/>
              <a:sym typeface="Calibri"/>
            </a:endParaRPr>
          </a:p>
        </p:txBody>
      </p:sp>
      <p:cxnSp>
        <p:nvCxnSpPr>
          <p:cNvPr id="121" name="Shape 121"/>
          <p:cNvCxnSpPr/>
          <p:nvPr/>
        </p:nvCxnSpPr>
        <p:spPr>
          <a:xfrm>
            <a:off x="22537934" y="12791061"/>
            <a:ext cx="3257550" cy="0"/>
          </a:xfrm>
          <a:prstGeom prst="straightConnector1">
            <a:avLst/>
          </a:prstGeom>
          <a:noFill/>
          <a:ln w="9525" cap="flat" cmpd="sng">
            <a:solidFill>
              <a:schemeClr val="dk1"/>
            </a:solidFill>
            <a:prstDash val="solid"/>
            <a:miter/>
            <a:headEnd type="none" w="med" len="med"/>
            <a:tailEnd type="none" w="med" len="med"/>
          </a:ln>
        </p:spPr>
      </p:cxnSp>
      <p:cxnSp>
        <p:nvCxnSpPr>
          <p:cNvPr id="122" name="Shape 122"/>
          <p:cNvCxnSpPr/>
          <p:nvPr/>
        </p:nvCxnSpPr>
        <p:spPr>
          <a:xfrm>
            <a:off x="24939625" y="11487638"/>
            <a:ext cx="0" cy="1985645"/>
          </a:xfrm>
          <a:prstGeom prst="straightConnector1">
            <a:avLst/>
          </a:prstGeom>
          <a:noFill/>
          <a:ln w="9525" cap="flat" cmpd="sng">
            <a:solidFill>
              <a:schemeClr val="dk1"/>
            </a:solidFill>
            <a:prstDash val="dash"/>
            <a:miter/>
            <a:headEnd type="none" w="med" len="med"/>
            <a:tailEnd type="none" w="med" len="med"/>
          </a:ln>
        </p:spPr>
      </p:cxnSp>
      <p:cxnSp>
        <p:nvCxnSpPr>
          <p:cNvPr id="123" name="Shape 123"/>
          <p:cNvCxnSpPr/>
          <p:nvPr/>
        </p:nvCxnSpPr>
        <p:spPr>
          <a:xfrm>
            <a:off x="23296442" y="11462972"/>
            <a:ext cx="0" cy="1985645"/>
          </a:xfrm>
          <a:prstGeom prst="straightConnector1">
            <a:avLst/>
          </a:prstGeom>
          <a:noFill/>
          <a:ln w="9525" cap="flat" cmpd="sng">
            <a:solidFill>
              <a:schemeClr val="dk1"/>
            </a:solidFill>
            <a:prstDash val="dash"/>
            <a:miter/>
            <a:headEnd type="none" w="med" len="med"/>
            <a:tailEnd type="none" w="med" len="med"/>
          </a:ln>
        </p:spPr>
      </p:cxnSp>
      <p:sp>
        <p:nvSpPr>
          <p:cNvPr id="124" name="Shape 124"/>
          <p:cNvSpPr/>
          <p:nvPr/>
        </p:nvSpPr>
        <p:spPr>
          <a:xfrm>
            <a:off x="19543870" y="14001859"/>
            <a:ext cx="205104" cy="217169"/>
          </a:xfrm>
          <a:prstGeom prst="rect">
            <a:avLst/>
          </a:prstGeom>
          <a:solidFill>
            <a:srgbClr val="F37E73"/>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9900">
              <a:solidFill>
                <a:schemeClr val="lt1"/>
              </a:solidFill>
              <a:latin typeface="Calibri"/>
              <a:ea typeface="Calibri"/>
              <a:cs typeface="Calibri"/>
              <a:sym typeface="Calibri"/>
            </a:endParaRPr>
          </a:p>
        </p:txBody>
      </p:sp>
      <p:sp>
        <p:nvSpPr>
          <p:cNvPr id="125" name="Shape 125"/>
          <p:cNvSpPr/>
          <p:nvPr/>
        </p:nvSpPr>
        <p:spPr>
          <a:xfrm>
            <a:off x="152400" y="152400"/>
            <a:ext cx="51206399" cy="457200"/>
          </a:xfrm>
          <a:prstGeom prst="rect">
            <a:avLst/>
          </a:prstGeom>
          <a:noFill/>
          <a:ln>
            <a:noFill/>
          </a:ln>
        </p:spPr>
        <p:txBody>
          <a:bodyPr lIns="91425" tIns="45700" rIns="91425" bIns="45700" anchor="ctr" anchorCtr="0">
            <a:noAutofit/>
          </a:bodyPr>
          <a:lstStyle/>
          <a:p>
            <a:pPr marL="0" marR="0" lvl="0" indent="0" algn="l" rtl="0">
              <a:spcBef>
                <a:spcPts val="0"/>
              </a:spcBef>
              <a:buNone/>
            </a:pPr>
            <a:endParaRPr sz="9900">
              <a:solidFill>
                <a:schemeClr val="dk1"/>
              </a:solidFill>
              <a:latin typeface="Calibri"/>
              <a:ea typeface="Calibri"/>
              <a:cs typeface="Calibri"/>
              <a:sym typeface="Calibri"/>
            </a:endParaRPr>
          </a:p>
        </p:txBody>
      </p:sp>
      <p:sp>
        <p:nvSpPr>
          <p:cNvPr id="126" name="Shape 126"/>
          <p:cNvSpPr/>
          <p:nvPr/>
        </p:nvSpPr>
        <p:spPr>
          <a:xfrm>
            <a:off x="152400" y="63296"/>
            <a:ext cx="184730" cy="1092606"/>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Font typeface="Arial"/>
              <a:buNone/>
            </a:pPr>
            <a:endParaRPr sz="47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Font typeface="Arial"/>
              <a:buNone/>
            </a:pPr>
            <a:endParaRPr sz="1800" b="0" i="0" u="none" strike="noStrike" cap="none">
              <a:solidFill>
                <a:schemeClr val="dk1"/>
              </a:solidFill>
              <a:latin typeface="Arial"/>
              <a:ea typeface="Arial"/>
              <a:cs typeface="Arial"/>
              <a:sym typeface="Arial"/>
            </a:endParaRPr>
          </a:p>
        </p:txBody>
      </p:sp>
      <p:sp>
        <p:nvSpPr>
          <p:cNvPr id="127" name="Shape 127"/>
          <p:cNvSpPr txBox="1"/>
          <p:nvPr/>
        </p:nvSpPr>
        <p:spPr>
          <a:xfrm>
            <a:off x="20031075" y="13892062"/>
            <a:ext cx="5634036" cy="58477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a:solidFill>
                  <a:schemeClr val="dk1"/>
                </a:solidFill>
                <a:latin typeface="Times New Roman"/>
                <a:ea typeface="Times New Roman"/>
                <a:cs typeface="Times New Roman"/>
                <a:sym typeface="Times New Roman"/>
              </a:rPr>
              <a:t>Denotes are scored as proximity</a:t>
            </a:r>
          </a:p>
        </p:txBody>
      </p:sp>
      <p:pic>
        <p:nvPicPr>
          <p:cNvPr id="128" name="Shape 128"/>
          <p:cNvPicPr preferRelativeResize="0"/>
          <p:nvPr/>
        </p:nvPicPr>
        <p:blipFill rotWithShape="1">
          <a:blip r:embed="rId3">
            <a:alphaModFix/>
          </a:blip>
          <a:srcRect/>
          <a:stretch/>
        </p:blipFill>
        <p:spPr>
          <a:xfrm>
            <a:off x="19009768" y="15848054"/>
            <a:ext cx="6361837" cy="4715358"/>
          </a:xfrm>
          <a:prstGeom prst="rect">
            <a:avLst/>
          </a:prstGeom>
          <a:noFill/>
          <a:ln>
            <a:noFill/>
          </a:ln>
        </p:spPr>
      </p:pic>
      <p:sp>
        <p:nvSpPr>
          <p:cNvPr id="129" name="Shape 129"/>
          <p:cNvSpPr txBox="1"/>
          <p:nvPr/>
        </p:nvSpPr>
        <p:spPr>
          <a:xfrm>
            <a:off x="18893226" y="20968923"/>
            <a:ext cx="6956982" cy="310854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i="1">
                <a:solidFill>
                  <a:schemeClr val="dk1"/>
                </a:solidFill>
                <a:latin typeface="Arial"/>
                <a:ea typeface="Arial"/>
                <a:cs typeface="Arial"/>
                <a:sym typeface="Arial"/>
              </a:rPr>
              <a:t>Figure 2:  </a:t>
            </a:r>
            <a:r>
              <a:rPr lang="en-US" sz="2800">
                <a:solidFill>
                  <a:schemeClr val="dk1"/>
                </a:solidFill>
                <a:latin typeface="Arial"/>
                <a:ea typeface="Arial"/>
                <a:cs typeface="Arial"/>
                <a:sym typeface="Arial"/>
              </a:rPr>
              <a:t>There were no significant differences in female time spent in proximity to uniparental or biparental males (F(1,4) = 0.428, p = 0.549) at either time point (F(1, 4) = 0.006, p = 0.942).  There was no significant condition by time interaction (F(1,4) = 0.763, p = 0.432).</a:t>
            </a:r>
          </a:p>
        </p:txBody>
      </p:sp>
      <p:pic>
        <p:nvPicPr>
          <p:cNvPr id="130" name="Shape 130"/>
          <p:cNvPicPr preferRelativeResize="0"/>
          <p:nvPr/>
        </p:nvPicPr>
        <p:blipFill rotWithShape="1">
          <a:blip r:embed="rId4">
            <a:alphaModFix/>
          </a:blip>
          <a:srcRect/>
          <a:stretch/>
        </p:blipFill>
        <p:spPr>
          <a:xfrm>
            <a:off x="26711406" y="15865928"/>
            <a:ext cx="6249983" cy="4856706"/>
          </a:xfrm>
          <a:prstGeom prst="rect">
            <a:avLst/>
          </a:prstGeom>
          <a:noFill/>
          <a:ln>
            <a:noFill/>
          </a:ln>
        </p:spPr>
      </p:pic>
      <p:sp>
        <p:nvSpPr>
          <p:cNvPr id="131" name="Shape 131"/>
          <p:cNvSpPr/>
          <p:nvPr/>
        </p:nvSpPr>
        <p:spPr>
          <a:xfrm rot="-5400000" flipH="1">
            <a:off x="28192546" y="15861168"/>
            <a:ext cx="138114" cy="395290"/>
          </a:xfrm>
          <a:prstGeom prst="leftBracket">
            <a:avLst>
              <a:gd name="adj" fmla="val 8333"/>
            </a:avLst>
          </a:prstGeom>
          <a:noFill/>
          <a:ln w="9525" cap="flat" cmpd="sng">
            <a:solidFill>
              <a:schemeClr val="accent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endParaRPr>
          </a:p>
        </p:txBody>
      </p:sp>
      <p:sp>
        <p:nvSpPr>
          <p:cNvPr id="132" name="Shape 132"/>
          <p:cNvSpPr/>
          <p:nvPr/>
        </p:nvSpPr>
        <p:spPr>
          <a:xfrm rot="-5400000" flipH="1">
            <a:off x="30119768" y="16150092"/>
            <a:ext cx="138114" cy="395290"/>
          </a:xfrm>
          <a:prstGeom prst="leftBracket">
            <a:avLst>
              <a:gd name="adj" fmla="val 8333"/>
            </a:avLst>
          </a:prstGeom>
          <a:noFill/>
          <a:ln w="9525" cap="flat" cmpd="sng">
            <a:solidFill>
              <a:schemeClr val="accent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None/>
            </a:pPr>
            <a:endParaRPr sz="1100">
              <a:solidFill>
                <a:schemeClr val="dk1"/>
              </a:solidFill>
              <a:latin typeface="Calibri"/>
              <a:ea typeface="Calibri"/>
              <a:cs typeface="Calibri"/>
              <a:sym typeface="Calibri"/>
            </a:endParaRPr>
          </a:p>
        </p:txBody>
      </p:sp>
      <p:sp>
        <p:nvSpPr>
          <p:cNvPr id="133" name="Shape 133"/>
          <p:cNvSpPr txBox="1"/>
          <p:nvPr/>
        </p:nvSpPr>
        <p:spPr>
          <a:xfrm>
            <a:off x="28116343" y="15865928"/>
            <a:ext cx="142875" cy="13334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100"/>
              <a:t>*</a:t>
            </a:r>
          </a:p>
        </p:txBody>
      </p:sp>
      <p:sp>
        <p:nvSpPr>
          <p:cNvPr id="134" name="Shape 134"/>
          <p:cNvSpPr txBox="1"/>
          <p:nvPr/>
        </p:nvSpPr>
        <p:spPr>
          <a:xfrm>
            <a:off x="30076906" y="16050078"/>
            <a:ext cx="142875" cy="13334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100">
                <a:latin typeface="Calibri"/>
                <a:ea typeface="Calibri"/>
                <a:cs typeface="Calibri"/>
                <a:sym typeface="Calibri"/>
              </a:rPr>
              <a:t>x</a:t>
            </a:r>
          </a:p>
        </p:txBody>
      </p:sp>
      <p:sp>
        <p:nvSpPr>
          <p:cNvPr id="135" name="Shape 135"/>
          <p:cNvSpPr txBox="1"/>
          <p:nvPr/>
        </p:nvSpPr>
        <p:spPr>
          <a:xfrm>
            <a:off x="26768425" y="20978798"/>
            <a:ext cx="6543160" cy="310854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i="1">
                <a:solidFill>
                  <a:schemeClr val="dk1"/>
                </a:solidFill>
                <a:latin typeface="Arial"/>
                <a:ea typeface="Arial"/>
                <a:cs typeface="Arial"/>
                <a:sym typeface="Arial"/>
              </a:rPr>
              <a:t>Figure 3</a:t>
            </a:r>
            <a:r>
              <a:rPr lang="en-US" sz="2800">
                <a:solidFill>
                  <a:schemeClr val="dk1"/>
                </a:solidFill>
                <a:latin typeface="Arial"/>
                <a:ea typeface="Arial"/>
                <a:cs typeface="Arial"/>
                <a:sym typeface="Arial"/>
              </a:rPr>
              <a:t>:  Biparental males spent significantly more time in proximity zones than uniparental males (F(1,9) = 8.731, p = 0.016).  There was no significant time  (F(1,9) = 0.009, p = 0.926) or time by condition interaction (F(1,9) = 0.268, p = 0.617) effect.  </a:t>
            </a:r>
          </a:p>
        </p:txBody>
      </p:sp>
      <p:pic>
        <p:nvPicPr>
          <p:cNvPr id="136" name="Shape 136"/>
          <p:cNvPicPr preferRelativeResize="0"/>
          <p:nvPr/>
        </p:nvPicPr>
        <p:blipFill rotWithShape="1">
          <a:blip r:embed="rId5">
            <a:alphaModFix/>
          </a:blip>
          <a:srcRect/>
          <a:stretch/>
        </p:blipFill>
        <p:spPr>
          <a:xfrm>
            <a:off x="19276775" y="25788085"/>
            <a:ext cx="7704284" cy="6456238"/>
          </a:xfrm>
          <a:prstGeom prst="rect">
            <a:avLst/>
          </a:prstGeom>
          <a:noFill/>
          <a:ln>
            <a:noFill/>
          </a:ln>
        </p:spPr>
      </p:pic>
      <p:sp>
        <p:nvSpPr>
          <p:cNvPr id="137" name="Shape 137"/>
          <p:cNvSpPr txBox="1"/>
          <p:nvPr/>
        </p:nvSpPr>
        <p:spPr>
          <a:xfrm flipH="1">
            <a:off x="26431120" y="11487638"/>
            <a:ext cx="6587289" cy="224676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i="1">
                <a:solidFill>
                  <a:schemeClr val="dk1"/>
                </a:solidFill>
                <a:latin typeface="Arial"/>
                <a:ea typeface="Arial"/>
                <a:cs typeface="Arial"/>
                <a:sym typeface="Arial"/>
              </a:rPr>
              <a:t>Figure 1</a:t>
            </a:r>
            <a:r>
              <a:rPr lang="en-US" sz="2800">
                <a:solidFill>
                  <a:schemeClr val="dk1"/>
                </a:solidFill>
                <a:latin typeface="Arial"/>
                <a:ea typeface="Arial"/>
                <a:cs typeface="Arial"/>
                <a:sym typeface="Arial"/>
              </a:rPr>
              <a:t>: represents the plexiglass houses that a male and female were paired in. Each line within the box represents a perch. The red highlighted portion represents the proximity zone.</a:t>
            </a:r>
          </a:p>
        </p:txBody>
      </p:sp>
      <p:sp>
        <p:nvSpPr>
          <p:cNvPr id="138" name="Shape 138"/>
          <p:cNvSpPr txBox="1"/>
          <p:nvPr/>
        </p:nvSpPr>
        <p:spPr>
          <a:xfrm>
            <a:off x="28409462" y="16601090"/>
            <a:ext cx="4225159" cy="338554"/>
          </a:xfrm>
          <a:prstGeom prst="rect">
            <a:avLst/>
          </a:prstGeom>
          <a:noFill/>
          <a:ln>
            <a:noFill/>
          </a:ln>
        </p:spPr>
        <p:txBody>
          <a:bodyPr lIns="91425" tIns="45700" rIns="91425" bIns="45700" anchor="t" anchorCtr="0">
            <a:noAutofit/>
          </a:bodyPr>
          <a:lstStyle/>
          <a:p>
            <a:pPr marL="0" marR="0" lvl="0" indent="0" algn="l" rtl="0">
              <a:spcBef>
                <a:spcPts val="0"/>
              </a:spcBef>
              <a:buNone/>
            </a:pPr>
            <a:endParaRPr sz="1600">
              <a:solidFill>
                <a:schemeClr val="dk1"/>
              </a:solidFill>
              <a:latin typeface="Calibri"/>
              <a:ea typeface="Calibri"/>
              <a:cs typeface="Calibri"/>
              <a:sym typeface="Calibri"/>
            </a:endParaRPr>
          </a:p>
        </p:txBody>
      </p:sp>
      <p:sp>
        <p:nvSpPr>
          <p:cNvPr id="139" name="Shape 139"/>
          <p:cNvSpPr txBox="1"/>
          <p:nvPr/>
        </p:nvSpPr>
        <p:spPr>
          <a:xfrm>
            <a:off x="29018328" y="15712596"/>
            <a:ext cx="4000079"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a:solidFill>
                  <a:schemeClr val="dk1"/>
                </a:solidFill>
                <a:latin typeface="Calibri"/>
                <a:ea typeface="Calibri"/>
                <a:cs typeface="Calibri"/>
                <a:sym typeface="Calibri"/>
              </a:rPr>
              <a:t>Male Time Spent in Proximity</a:t>
            </a:r>
          </a:p>
        </p:txBody>
      </p:sp>
      <p:sp>
        <p:nvSpPr>
          <p:cNvPr id="140" name="Shape 140"/>
          <p:cNvSpPr txBox="1"/>
          <p:nvPr/>
        </p:nvSpPr>
        <p:spPr>
          <a:xfrm>
            <a:off x="26981059" y="26949240"/>
            <a:ext cx="6265093" cy="255454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i="1">
                <a:solidFill>
                  <a:schemeClr val="dk1"/>
                </a:solidFill>
                <a:latin typeface="Calibri"/>
                <a:ea typeface="Calibri"/>
                <a:cs typeface="Calibri"/>
                <a:sym typeface="Calibri"/>
              </a:rPr>
              <a:t>Figure 4: </a:t>
            </a:r>
            <a:r>
              <a:rPr lang="en-US" sz="3200">
                <a:solidFill>
                  <a:schemeClr val="dk1"/>
                </a:solidFill>
                <a:latin typeface="Calibri"/>
                <a:ea typeface="Calibri"/>
                <a:cs typeface="Calibri"/>
                <a:sym typeface="Calibri"/>
              </a:rPr>
              <a:t>represents the number of beak wipes given from biparental males and uniparental males in proximity, compared to the total amount of beak wipes.</a:t>
            </a:r>
          </a:p>
        </p:txBody>
      </p:sp>
      <p:sp>
        <p:nvSpPr>
          <p:cNvPr id="141" name="Shape 141"/>
          <p:cNvSpPr txBox="1"/>
          <p:nvPr/>
        </p:nvSpPr>
        <p:spPr>
          <a:xfrm>
            <a:off x="20718965" y="25960039"/>
            <a:ext cx="5712153"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a:solidFill>
                  <a:schemeClr val="dk1"/>
                </a:solidFill>
                <a:latin typeface="Arial"/>
                <a:ea typeface="Arial"/>
                <a:cs typeface="Arial"/>
                <a:sym typeface="Arial"/>
              </a:rPr>
              <a:t>Number of Beak Wipes Between Males</a:t>
            </a:r>
          </a:p>
        </p:txBody>
      </p:sp>
      <p:sp>
        <p:nvSpPr>
          <p:cNvPr id="142" name="Shape 142"/>
          <p:cNvSpPr/>
          <p:nvPr/>
        </p:nvSpPr>
        <p:spPr>
          <a:xfrm>
            <a:off x="8534400" y="6908800"/>
            <a:ext cx="34137599" cy="227584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3" name="Shape 143"/>
          <p:cNvSpPr/>
          <p:nvPr/>
        </p:nvSpPr>
        <p:spPr>
          <a:xfrm>
            <a:off x="1679575" y="22529726"/>
            <a:ext cx="15465425" cy="10550283"/>
          </a:xfrm>
          <a:prstGeom prst="rect">
            <a:avLst/>
          </a:prstGeom>
          <a:solidFill>
            <a:schemeClr val="l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9900">
              <a:solidFill>
                <a:schemeClr val="lt1"/>
              </a:solidFill>
              <a:latin typeface="Calibri"/>
              <a:ea typeface="Calibri"/>
              <a:cs typeface="Calibri"/>
              <a:sym typeface="Calibri"/>
            </a:endParaRPr>
          </a:p>
        </p:txBody>
      </p:sp>
      <p:sp>
        <p:nvSpPr>
          <p:cNvPr id="144" name="Shape 144"/>
          <p:cNvSpPr txBox="1"/>
          <p:nvPr/>
        </p:nvSpPr>
        <p:spPr>
          <a:xfrm flipH="1">
            <a:off x="3982547" y="23239235"/>
            <a:ext cx="9854116" cy="8494633"/>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6000">
                <a:solidFill>
                  <a:srgbClr val="C4022F"/>
                </a:solidFill>
                <a:latin typeface="Arial"/>
                <a:ea typeface="Arial"/>
                <a:cs typeface="Arial"/>
                <a:sym typeface="Arial"/>
              </a:rPr>
              <a:t>Methods</a:t>
            </a:r>
          </a:p>
          <a:p>
            <a:pPr marL="457200" marR="0" lvl="0" indent="-457200" algn="l" rtl="0">
              <a:spcBef>
                <a:spcPts val="1200"/>
              </a:spcBef>
              <a:buClr>
                <a:schemeClr val="dk1"/>
              </a:buClr>
              <a:buSzPct val="100000"/>
              <a:buFont typeface="Arial"/>
              <a:buChar char="•"/>
            </a:pPr>
            <a:r>
              <a:rPr lang="en-US" sz="2800">
                <a:solidFill>
                  <a:schemeClr val="dk1"/>
                </a:solidFill>
                <a:latin typeface="Arial"/>
                <a:ea typeface="Arial"/>
                <a:cs typeface="Arial"/>
                <a:sym typeface="Arial"/>
              </a:rPr>
              <a:t>For this project we used twelve males and six females, all raised to sexual maturity from Dr. Strasser’s previous lab. </a:t>
            </a:r>
          </a:p>
          <a:p>
            <a:pPr marL="457200" marR="0" lvl="0" indent="-457200" algn="l" rtl="0">
              <a:spcBef>
                <a:spcPts val="0"/>
              </a:spcBef>
              <a:buClr>
                <a:schemeClr val="dk1"/>
              </a:buClr>
              <a:buSzPct val="100000"/>
              <a:buFont typeface="Arial"/>
              <a:buChar char="•"/>
            </a:pPr>
            <a:r>
              <a:rPr lang="en-US" sz="2800">
                <a:solidFill>
                  <a:schemeClr val="dk1"/>
                </a:solidFill>
                <a:latin typeface="Arial"/>
                <a:ea typeface="Arial"/>
                <a:cs typeface="Arial"/>
                <a:sym typeface="Arial"/>
              </a:rPr>
              <a:t>Females were used twice each for this project in order to reduce the total number of animals used. </a:t>
            </a:r>
          </a:p>
          <a:p>
            <a:pPr marL="457200" marR="0" lvl="0" indent="-457200" algn="l" rtl="0">
              <a:spcBef>
                <a:spcPts val="0"/>
              </a:spcBef>
              <a:buClr>
                <a:schemeClr val="dk1"/>
              </a:buClr>
              <a:buSzPct val="100000"/>
              <a:buFont typeface="Arial"/>
              <a:buChar char="•"/>
            </a:pPr>
            <a:r>
              <a:rPr lang="en-US" sz="2800">
                <a:solidFill>
                  <a:schemeClr val="dk1"/>
                </a:solidFill>
                <a:latin typeface="Arial"/>
                <a:ea typeface="Arial"/>
                <a:cs typeface="Arial"/>
                <a:sym typeface="Arial"/>
              </a:rPr>
              <a:t>Males and females were randomly assigned. For each session, one female was placed in a plexi-glass observation cage, and a male, either from a bi-parental regime or in a uniparental regime, was placed in another plexi-glass observation cage directly next the female with a clear divider between them. </a:t>
            </a:r>
          </a:p>
          <a:p>
            <a:pPr marL="457200" marR="0" lvl="0" indent="-457200" algn="l" rtl="0">
              <a:spcBef>
                <a:spcPts val="0"/>
              </a:spcBef>
              <a:buClr>
                <a:schemeClr val="dk1"/>
              </a:buClr>
              <a:buSzPct val="100000"/>
              <a:buFont typeface="Arial"/>
              <a:buChar char="•"/>
            </a:pPr>
            <a:r>
              <a:rPr lang="en-US" sz="2800">
                <a:solidFill>
                  <a:schemeClr val="dk1"/>
                </a:solidFill>
                <a:latin typeface="Arial"/>
                <a:ea typeface="Arial"/>
                <a:cs typeface="Arial"/>
                <a:sym typeface="Arial"/>
              </a:rPr>
              <a:t>They were then recorded for three consecutive thirty minute sessions. </a:t>
            </a:r>
          </a:p>
          <a:p>
            <a:pPr marL="457200" marR="0" lvl="0" indent="-457200" algn="l" rtl="0">
              <a:spcBef>
                <a:spcPts val="0"/>
              </a:spcBef>
              <a:buClr>
                <a:schemeClr val="dk1"/>
              </a:buClr>
              <a:buSzPct val="100000"/>
              <a:buFont typeface="Arial"/>
              <a:buChar char="•"/>
            </a:pPr>
            <a:r>
              <a:rPr lang="en-US" sz="2800">
                <a:solidFill>
                  <a:schemeClr val="dk1"/>
                </a:solidFill>
                <a:latin typeface="Arial"/>
                <a:ea typeface="Arial"/>
                <a:cs typeface="Arial"/>
                <a:sym typeface="Arial"/>
              </a:rPr>
              <a:t>The observations taken during these thirty minute videos were some male courting behaviors: beak wipes and where they were in proximity to the female. </a:t>
            </a:r>
          </a:p>
          <a:p>
            <a:pPr marL="457200" marR="0" lvl="0" indent="-457200" algn="l" rtl="0">
              <a:spcBef>
                <a:spcPts val="0"/>
              </a:spcBef>
              <a:buClr>
                <a:schemeClr val="dk1"/>
              </a:buClr>
              <a:buSzPct val="100000"/>
              <a:buFont typeface="Arial"/>
              <a:buChar char="•"/>
            </a:pPr>
            <a:r>
              <a:rPr lang="en-US" sz="2800">
                <a:solidFill>
                  <a:schemeClr val="dk1"/>
                </a:solidFill>
                <a:latin typeface="Arial"/>
                <a:ea typeface="Arial"/>
                <a:cs typeface="Arial"/>
                <a:sym typeface="Arial"/>
              </a:rPr>
              <a:t>Females were also recorded by how much they were also in proximity to the male finch.</a:t>
            </a:r>
          </a:p>
        </p:txBody>
      </p:sp>
      <p:pic>
        <p:nvPicPr>
          <p:cNvPr id="145" name="Shape 145"/>
          <p:cNvPicPr preferRelativeResize="0"/>
          <p:nvPr/>
        </p:nvPicPr>
        <p:blipFill rotWithShape="1">
          <a:blip r:embed="rId6">
            <a:alphaModFix/>
          </a:blip>
          <a:srcRect/>
          <a:stretch/>
        </p:blipFill>
        <p:spPr>
          <a:xfrm>
            <a:off x="40462200" y="989678"/>
            <a:ext cx="9877736" cy="6087648"/>
          </a:xfrm>
          <a:prstGeom prst="rect">
            <a:avLst/>
          </a:prstGeom>
          <a:noFill/>
          <a:ln>
            <a:noFill/>
          </a:ln>
        </p:spPr>
      </p:pic>
      <p:pic>
        <p:nvPicPr>
          <p:cNvPr id="146" name="Shape 146"/>
          <p:cNvPicPr preferRelativeResize="0"/>
          <p:nvPr/>
        </p:nvPicPr>
        <p:blipFill rotWithShape="1">
          <a:blip r:embed="rId7">
            <a:alphaModFix/>
          </a:blip>
          <a:srcRect/>
          <a:stretch/>
        </p:blipFill>
        <p:spPr>
          <a:xfrm>
            <a:off x="14111709" y="29277768"/>
            <a:ext cx="2857499" cy="2857499"/>
          </a:xfrm>
          <a:prstGeom prst="rect">
            <a:avLst/>
          </a:prstGeom>
          <a:noFill/>
          <a:ln>
            <a:noFill/>
          </a:ln>
        </p:spPr>
      </p:pic>
      <p:pic>
        <p:nvPicPr>
          <p:cNvPr id="147" name="Shape 147"/>
          <p:cNvPicPr preferRelativeResize="0"/>
          <p:nvPr/>
        </p:nvPicPr>
        <p:blipFill rotWithShape="1">
          <a:blip r:embed="rId8">
            <a:alphaModFix/>
          </a:blip>
          <a:srcRect/>
          <a:stretch/>
        </p:blipFill>
        <p:spPr>
          <a:xfrm>
            <a:off x="2135158" y="1301879"/>
            <a:ext cx="6261194" cy="5545747"/>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1014</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Adams</dc:creator>
  <cp:lastModifiedBy>Angela Adams</cp:lastModifiedBy>
  <cp:revision>1</cp:revision>
  <dcterms:modified xsi:type="dcterms:W3CDTF">2017-03-01T15:20:47Z</dcterms:modified>
</cp:coreProperties>
</file>