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73" r:id="rId3"/>
    <p:sldId id="264" r:id="rId4"/>
    <p:sldId id="263" r:id="rId5"/>
    <p:sldId id="261" r:id="rId6"/>
    <p:sldId id="269" r:id="rId7"/>
    <p:sldId id="27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5" autoAdjust="0"/>
    <p:restoredTop sz="94660"/>
  </p:normalViewPr>
  <p:slideViewPr>
    <p:cSldViewPr>
      <p:cViewPr>
        <p:scale>
          <a:sx n="74" d="100"/>
          <a:sy n="74" d="100"/>
        </p:scale>
        <p:origin x="-408" y="-1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0BE0301-C9DE-4398-B821-CC24E24A9674}" type="datetimeFigureOut">
              <a:rPr lang="en-US" smtClean="0"/>
              <a:t>3/1/2017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729DC22-4911-4966-85FD-02E7C244C83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BE0301-C9DE-4398-B821-CC24E24A9674}"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9DC22-4911-4966-85FD-02E7C244C8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0BE0301-C9DE-4398-B821-CC24E24A9674}" type="datetimeFigureOut">
              <a:rPr lang="en-US" smtClean="0"/>
              <a:t>3/1/2017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729DC22-4911-4966-85FD-02E7C244C83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0BE0301-C9DE-4398-B821-CC24E24A9674}" type="datetimeFigureOut">
              <a:rPr lang="en-US" smtClean="0"/>
              <a:t>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729DC22-4911-4966-85FD-02E7C244C833}"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0BE0301-C9DE-4398-B821-CC24E24A9674}" type="datetimeFigureOut">
              <a:rPr lang="en-US" smtClean="0"/>
              <a:t>3/1/2017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729DC22-4911-4966-85FD-02E7C244C833}"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0BE0301-C9DE-4398-B821-CC24E24A9674}" type="datetimeFigureOut">
              <a:rPr lang="en-US" smtClean="0"/>
              <a:t>3/1/2017</a:t>
            </a:fld>
            <a:endParaRPr lang="en-US"/>
          </a:p>
        </p:txBody>
      </p:sp>
      <p:sp>
        <p:nvSpPr>
          <p:cNvPr id="10" name="Slide Number Placeholder 9"/>
          <p:cNvSpPr>
            <a:spLocks noGrp="1"/>
          </p:cNvSpPr>
          <p:nvPr>
            <p:ph type="sldNum" sz="quarter" idx="16"/>
          </p:nvPr>
        </p:nvSpPr>
        <p:spPr/>
        <p:txBody>
          <a:bodyPr rtlCol="0"/>
          <a:lstStyle/>
          <a:p>
            <a:fld id="{8729DC22-4911-4966-85FD-02E7C244C833}"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0BE0301-C9DE-4398-B821-CC24E24A9674}" type="datetimeFigureOut">
              <a:rPr lang="en-US" smtClean="0"/>
              <a:t>3/1/2017</a:t>
            </a:fld>
            <a:endParaRPr lang="en-US"/>
          </a:p>
        </p:txBody>
      </p:sp>
      <p:sp>
        <p:nvSpPr>
          <p:cNvPr id="12" name="Slide Number Placeholder 11"/>
          <p:cNvSpPr>
            <a:spLocks noGrp="1"/>
          </p:cNvSpPr>
          <p:nvPr>
            <p:ph type="sldNum" sz="quarter" idx="16"/>
          </p:nvPr>
        </p:nvSpPr>
        <p:spPr/>
        <p:txBody>
          <a:bodyPr rtlCol="0"/>
          <a:lstStyle/>
          <a:p>
            <a:fld id="{8729DC22-4911-4966-85FD-02E7C244C833}"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BE0301-C9DE-4398-B821-CC24E24A9674}" type="datetimeFigureOut">
              <a:rPr lang="en-US" smtClean="0"/>
              <a:t>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729DC22-4911-4966-85FD-02E7C244C8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E0301-C9DE-4398-B821-CC24E24A9674}" type="datetimeFigureOut">
              <a:rPr lang="en-US" smtClean="0"/>
              <a:t>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729DC22-4911-4966-85FD-02E7C244C8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0BE0301-C9DE-4398-B821-CC24E24A9674}" type="datetimeFigureOut">
              <a:rPr lang="en-US" smtClean="0"/>
              <a:t>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729DC22-4911-4966-85FD-02E7C244C833}"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0BE0301-C9DE-4398-B821-CC24E24A9674}" type="datetimeFigureOut">
              <a:rPr lang="en-US" smtClean="0"/>
              <a:t>3/1/2017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729DC22-4911-4966-85FD-02E7C244C833}"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0BE0301-C9DE-4398-B821-CC24E24A9674}" type="datetimeFigureOut">
              <a:rPr lang="en-US" smtClean="0"/>
              <a:t>3/1/2017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729DC22-4911-4966-85FD-02E7C244C83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facebook.com/christiebeard/videos/10101092812756903/"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Contemporary Flute Music by Argentine Composers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Presenter: Erica </a:t>
            </a:r>
            <a:r>
              <a:rPr lang="en-US" dirty="0" err="1" smtClean="0"/>
              <a:t>Nightengale</a:t>
            </a:r>
            <a:r>
              <a:rPr lang="en-US" dirty="0" smtClean="0"/>
              <a:t> </a:t>
            </a:r>
            <a:br>
              <a:rPr lang="en-US" dirty="0" smtClean="0"/>
            </a:br>
            <a:r>
              <a:rPr lang="en-US" dirty="0" smtClean="0"/>
              <a:t>Faculty Advisor: Dr. Christine Beard</a:t>
            </a:r>
            <a:endParaRPr lang="en-US" dirty="0"/>
          </a:p>
        </p:txBody>
      </p:sp>
    </p:spTree>
    <p:extLst>
      <p:ext uri="{BB962C8B-B14F-4D97-AF65-F5344CB8AC3E}">
        <p14:creationId xmlns:p14="http://schemas.microsoft.com/office/powerpoint/2010/main" val="935528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971800"/>
          </a:xfrm>
        </p:spPr>
        <p:txBody>
          <a:bodyPr>
            <a:normAutofit fontScale="25000" lnSpcReduction="20000"/>
          </a:bodyPr>
          <a:lstStyle/>
          <a:p>
            <a:r>
              <a:rPr lang="en-US" sz="8000" dirty="0"/>
              <a:t>Aside from Alberto </a:t>
            </a:r>
            <a:r>
              <a:rPr lang="en-US" sz="8000" dirty="0" err="1"/>
              <a:t>Ginastera</a:t>
            </a:r>
            <a:r>
              <a:rPr lang="en-US" sz="8000" dirty="0"/>
              <a:t> and Astor </a:t>
            </a:r>
            <a:r>
              <a:rPr lang="en-US" sz="8000" dirty="0" err="1"/>
              <a:t>Piazzolla</a:t>
            </a:r>
            <a:r>
              <a:rPr lang="en-US" sz="8000" dirty="0"/>
              <a:t> there are very few known composers from Argentina.  Both </a:t>
            </a:r>
            <a:r>
              <a:rPr lang="en-US" sz="8000" dirty="0" err="1"/>
              <a:t>Ginastera</a:t>
            </a:r>
            <a:r>
              <a:rPr lang="en-US" sz="8000" dirty="0"/>
              <a:t> and </a:t>
            </a:r>
            <a:r>
              <a:rPr lang="en-US" sz="8000" dirty="0" err="1"/>
              <a:t>Piazzolla</a:t>
            </a:r>
            <a:r>
              <a:rPr lang="en-US" sz="8000" dirty="0"/>
              <a:t> have written </a:t>
            </a:r>
            <a:r>
              <a:rPr lang="en-US" sz="8000" dirty="0" smtClean="0"/>
              <a:t>well-known pieces </a:t>
            </a:r>
            <a:r>
              <a:rPr lang="en-US" sz="8000" dirty="0"/>
              <a:t>for flute; however, the known flute repertoire from Argentina is small in comparison to other countries.  This is due to a number of factors including the high cost of publication in Argentina; because of this composers aren’t able to circulate their works.  Pieces are discovered by word of mouth and rarely make it outside of the country.  This research aims to collect and expose contemporary flute works by Argentine composers.  The works collected represent a variety of different styles </a:t>
            </a:r>
            <a:r>
              <a:rPr lang="en-US" sz="8000" dirty="0" smtClean="0"/>
              <a:t>while still representing </a:t>
            </a:r>
            <a:r>
              <a:rPr lang="en-US" sz="8000" dirty="0"/>
              <a:t>the current compositional trends in Argentina.</a:t>
            </a:r>
          </a:p>
          <a:p>
            <a:endParaRPr lang="en-US" dirty="0"/>
          </a:p>
        </p:txBody>
      </p:sp>
      <p:sp>
        <p:nvSpPr>
          <p:cNvPr id="3" name="Title 2"/>
          <p:cNvSpPr>
            <a:spLocks noGrp="1"/>
          </p:cNvSpPr>
          <p:nvPr>
            <p:ph type="title"/>
          </p:nvPr>
        </p:nvSpPr>
        <p:spPr/>
        <p:txBody>
          <a:bodyPr/>
          <a:lstStyle/>
          <a:p>
            <a:r>
              <a:rPr lang="en-US" dirty="0" smtClean="0"/>
              <a:t>Abstract</a:t>
            </a:r>
            <a:endParaRPr lang="en-US" dirty="0"/>
          </a:p>
        </p:txBody>
      </p:sp>
    </p:spTree>
    <p:extLst>
      <p:ext uri="{BB962C8B-B14F-4D97-AF65-F5344CB8AC3E}">
        <p14:creationId xmlns:p14="http://schemas.microsoft.com/office/powerpoint/2010/main" val="357899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3" name="Content Placeholder 2"/>
          <p:cNvSpPr>
            <a:spLocks noGrp="1"/>
          </p:cNvSpPr>
          <p:nvPr>
            <p:ph sz="quarter" idx="2"/>
          </p:nvPr>
        </p:nvSpPr>
        <p:spPr/>
        <p:txBody>
          <a:bodyPr>
            <a:normAutofit lnSpcReduction="10000"/>
          </a:bodyPr>
          <a:lstStyle/>
          <a:p>
            <a:r>
              <a:rPr lang="en-US" dirty="0" smtClean="0"/>
              <a:t>Attend World Flutes Festival in Mendoza, Argentina</a:t>
            </a:r>
          </a:p>
          <a:p>
            <a:pPr lvl="1"/>
            <a:r>
              <a:rPr lang="en-US" dirty="0" smtClean="0"/>
              <a:t>UNO GRACA</a:t>
            </a:r>
          </a:p>
          <a:p>
            <a:r>
              <a:rPr lang="en-US" dirty="0" smtClean="0"/>
              <a:t>Discover and catalogue flute music by living Argentine composers</a:t>
            </a:r>
            <a:endParaRPr lang="en-US" dirty="0"/>
          </a:p>
        </p:txBody>
      </p:sp>
      <p:sp>
        <p:nvSpPr>
          <p:cNvPr id="7" name="Content Placeholder 6"/>
          <p:cNvSpPr>
            <a:spLocks noGrp="1"/>
          </p:cNvSpPr>
          <p:nvPr>
            <p:ph sz="quarter" idx="4"/>
          </p:nvPr>
        </p:nvSpPr>
        <p:spPr/>
        <p:txBody>
          <a:bodyPr/>
          <a:lstStyle/>
          <a:p>
            <a:r>
              <a:rPr lang="en-US" dirty="0" smtClean="0"/>
              <a:t>Visit from Valentina </a:t>
            </a:r>
            <a:r>
              <a:rPr lang="en-US" dirty="0" err="1" smtClean="0"/>
              <a:t>Galaz</a:t>
            </a:r>
            <a:r>
              <a:rPr lang="en-US" dirty="0" smtClean="0"/>
              <a:t> and Paulo Muñoz</a:t>
            </a:r>
          </a:p>
          <a:p>
            <a:r>
              <a:rPr lang="en-US" dirty="0" smtClean="0">
                <a:solidFill>
                  <a:srgbClr val="FF0000"/>
                </a:solidFill>
                <a:hlinkClick r:id="rId2"/>
              </a:rPr>
              <a:t>Noh</a:t>
            </a:r>
            <a:endParaRPr lang="en-US" dirty="0">
              <a:solidFill>
                <a:srgbClr val="FF0000"/>
              </a:solidFill>
            </a:endParaRPr>
          </a:p>
        </p:txBody>
      </p:sp>
      <p:sp>
        <p:nvSpPr>
          <p:cNvPr id="5" name="Text Placeholder 4"/>
          <p:cNvSpPr>
            <a:spLocks noGrp="1"/>
          </p:cNvSpPr>
          <p:nvPr>
            <p:ph type="body" sz="quarter" idx="1"/>
          </p:nvPr>
        </p:nvSpPr>
        <p:spPr/>
        <p:txBody>
          <a:bodyPr/>
          <a:lstStyle/>
          <a:p>
            <a:r>
              <a:rPr lang="en-US" dirty="0" smtClean="0"/>
              <a:t>Project Purpose</a:t>
            </a:r>
            <a:endParaRPr lang="en-US" dirty="0"/>
          </a:p>
        </p:txBody>
      </p:sp>
      <p:sp>
        <p:nvSpPr>
          <p:cNvPr id="6" name="Text Placeholder 5"/>
          <p:cNvSpPr>
            <a:spLocks noGrp="1"/>
          </p:cNvSpPr>
          <p:nvPr>
            <p:ph type="body" sz="quarter" idx="3"/>
          </p:nvPr>
        </p:nvSpPr>
        <p:spPr/>
        <p:txBody>
          <a:bodyPr/>
          <a:lstStyle/>
          <a:p>
            <a:r>
              <a:rPr lang="en-US" dirty="0" smtClean="0"/>
              <a:t>Inspiration</a:t>
            </a:r>
            <a:endParaRPr lang="en-US" dirty="0"/>
          </a:p>
        </p:txBody>
      </p:sp>
    </p:spTree>
    <p:extLst>
      <p:ext uri="{BB962C8B-B14F-4D97-AF65-F5344CB8AC3E}">
        <p14:creationId xmlns:p14="http://schemas.microsoft.com/office/powerpoint/2010/main" val="4228555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Music Collected</a:t>
            </a:r>
            <a:endParaRPr lang="en-US" dirty="0"/>
          </a:p>
        </p:txBody>
      </p:sp>
      <p:sp>
        <p:nvSpPr>
          <p:cNvPr id="3" name="Content Placeholder 2"/>
          <p:cNvSpPr>
            <a:spLocks noGrp="1"/>
          </p:cNvSpPr>
          <p:nvPr>
            <p:ph sz="quarter" idx="2"/>
          </p:nvPr>
        </p:nvSpPr>
        <p:spPr/>
        <p:txBody>
          <a:bodyPr/>
          <a:lstStyle/>
          <a:p>
            <a:r>
              <a:rPr lang="en-US" dirty="0" smtClean="0"/>
              <a:t>Chamber, Flute &amp; Piano, Solo Flute</a:t>
            </a:r>
          </a:p>
          <a:p>
            <a:pPr lvl="1"/>
            <a:r>
              <a:rPr lang="en-US" dirty="0" err="1" smtClean="0"/>
              <a:t>Avestruz</a:t>
            </a:r>
            <a:endParaRPr lang="en-US" dirty="0" smtClean="0"/>
          </a:p>
          <a:p>
            <a:pPr lvl="1"/>
            <a:r>
              <a:rPr lang="en-US" dirty="0" err="1" smtClean="0"/>
              <a:t>Ensayo</a:t>
            </a:r>
            <a:r>
              <a:rPr lang="en-US" dirty="0" smtClean="0"/>
              <a:t> No. 2</a:t>
            </a:r>
          </a:p>
          <a:p>
            <a:pPr lvl="1"/>
            <a:r>
              <a:rPr lang="en-US" dirty="0" err="1" smtClean="0"/>
              <a:t>Vientos</a:t>
            </a:r>
            <a:r>
              <a:rPr lang="en-US" dirty="0" smtClean="0"/>
              <a:t> de Plata</a:t>
            </a:r>
            <a:endParaRPr lang="en-US" dirty="0"/>
          </a:p>
        </p:txBody>
      </p:sp>
      <p:sp>
        <p:nvSpPr>
          <p:cNvPr id="4" name="Content Placeholder 3"/>
          <p:cNvSpPr>
            <a:spLocks noGrp="1"/>
          </p:cNvSpPr>
          <p:nvPr>
            <p:ph sz="quarter" idx="4"/>
          </p:nvPr>
        </p:nvSpPr>
        <p:spPr/>
        <p:txBody>
          <a:bodyPr>
            <a:normAutofit/>
          </a:bodyPr>
          <a:lstStyle/>
          <a:p>
            <a:r>
              <a:rPr lang="en-US" dirty="0" smtClean="0"/>
              <a:t>Tangoes, </a:t>
            </a:r>
            <a:r>
              <a:rPr lang="en-US" dirty="0" err="1" smtClean="0"/>
              <a:t>milongas</a:t>
            </a:r>
            <a:r>
              <a:rPr lang="en-US" dirty="0" smtClean="0"/>
              <a:t>, </a:t>
            </a:r>
            <a:r>
              <a:rPr lang="en-US" dirty="0" err="1" smtClean="0"/>
              <a:t>chacarera</a:t>
            </a:r>
            <a:endParaRPr lang="en-US" dirty="0" smtClean="0"/>
          </a:p>
          <a:p>
            <a:r>
              <a:rPr lang="en-US" dirty="0" smtClean="0"/>
              <a:t>Chamber, Flute &amp; Piano</a:t>
            </a:r>
          </a:p>
          <a:p>
            <a:pPr lvl="1"/>
            <a:r>
              <a:rPr lang="en-US" dirty="0" err="1" smtClean="0"/>
              <a:t>Compañia</a:t>
            </a:r>
            <a:endParaRPr lang="en-US" dirty="0" smtClean="0"/>
          </a:p>
          <a:p>
            <a:pPr lvl="1"/>
            <a:r>
              <a:rPr lang="en-US" dirty="0" smtClean="0"/>
              <a:t>La </a:t>
            </a:r>
            <a:r>
              <a:rPr lang="en-US" dirty="0" err="1" smtClean="0"/>
              <a:t>Chancha</a:t>
            </a:r>
            <a:endParaRPr lang="en-US" dirty="0" smtClean="0"/>
          </a:p>
          <a:p>
            <a:pPr lvl="1"/>
            <a:r>
              <a:rPr lang="en-US" dirty="0" err="1" smtClean="0"/>
              <a:t>Milonga</a:t>
            </a:r>
            <a:r>
              <a:rPr lang="en-US" dirty="0" smtClean="0"/>
              <a:t> </a:t>
            </a:r>
            <a:r>
              <a:rPr lang="en-US" dirty="0" err="1" smtClean="0"/>
              <a:t>Camarga</a:t>
            </a:r>
            <a:endParaRPr lang="en-US" dirty="0" smtClean="0"/>
          </a:p>
          <a:p>
            <a:pPr marL="365760" lvl="1" indent="0">
              <a:buNone/>
            </a:pPr>
            <a:endParaRPr lang="en-US" dirty="0"/>
          </a:p>
        </p:txBody>
      </p:sp>
      <p:sp>
        <p:nvSpPr>
          <p:cNvPr id="5" name="Text Placeholder 4"/>
          <p:cNvSpPr>
            <a:spLocks noGrp="1"/>
          </p:cNvSpPr>
          <p:nvPr>
            <p:ph type="body" sz="quarter" idx="1"/>
          </p:nvPr>
        </p:nvSpPr>
        <p:spPr/>
        <p:txBody>
          <a:bodyPr/>
          <a:lstStyle/>
          <a:p>
            <a:r>
              <a:rPr lang="en-US" dirty="0" smtClean="0"/>
              <a:t>Non-dance </a:t>
            </a:r>
            <a:endParaRPr lang="en-US" dirty="0"/>
          </a:p>
        </p:txBody>
      </p:sp>
      <p:sp>
        <p:nvSpPr>
          <p:cNvPr id="6" name="Text Placeholder 5"/>
          <p:cNvSpPr>
            <a:spLocks noGrp="1"/>
          </p:cNvSpPr>
          <p:nvPr>
            <p:ph type="body" sz="quarter" idx="3"/>
          </p:nvPr>
        </p:nvSpPr>
        <p:spPr/>
        <p:txBody>
          <a:bodyPr/>
          <a:lstStyle/>
          <a:p>
            <a:r>
              <a:rPr lang="en-US" dirty="0" smtClean="0"/>
              <a:t>Dance </a:t>
            </a:r>
            <a:endParaRPr lang="en-US" dirty="0"/>
          </a:p>
        </p:txBody>
      </p:sp>
    </p:spTree>
    <p:extLst>
      <p:ext uri="{BB962C8B-B14F-4D97-AF65-F5344CB8AC3E}">
        <p14:creationId xmlns:p14="http://schemas.microsoft.com/office/powerpoint/2010/main" val="2040861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Ensayo</a:t>
            </a:r>
            <a:r>
              <a:rPr lang="en-US" dirty="0" smtClean="0"/>
              <a:t> No. 2 for Solo Flute</a:t>
            </a:r>
            <a:endParaRPr lang="en-US" dirty="0"/>
          </a:p>
        </p:txBody>
      </p:sp>
      <p:sp>
        <p:nvSpPr>
          <p:cNvPr id="6" name="Text Placeholder 5"/>
          <p:cNvSpPr>
            <a:spLocks noGrp="1"/>
          </p:cNvSpPr>
          <p:nvPr>
            <p:ph type="body" idx="2"/>
          </p:nvPr>
        </p:nvSpPr>
        <p:spPr/>
        <p:txBody>
          <a:bodyPr/>
          <a:lstStyle/>
          <a:p>
            <a:r>
              <a:rPr lang="en-US" dirty="0" smtClean="0"/>
              <a:t>Composer Information</a:t>
            </a:r>
            <a:endParaRPr lang="en-US" dirty="0"/>
          </a:p>
        </p:txBody>
      </p:sp>
      <p:sp>
        <p:nvSpPr>
          <p:cNvPr id="5" name="Content Placeholder 4"/>
          <p:cNvSpPr>
            <a:spLocks noGrp="1"/>
          </p:cNvSpPr>
          <p:nvPr>
            <p:ph sz="quarter" idx="1"/>
          </p:nvPr>
        </p:nvSpPr>
        <p:spPr/>
        <p:txBody>
          <a:bodyPr>
            <a:normAutofit/>
          </a:bodyPr>
          <a:lstStyle/>
          <a:p>
            <a:r>
              <a:rPr lang="en-US" sz="3000" dirty="0"/>
              <a:t>Composer: </a:t>
            </a:r>
            <a:r>
              <a:rPr lang="en-US" sz="3000" dirty="0">
                <a:solidFill>
                  <a:srgbClr val="FF0000"/>
                </a:solidFill>
              </a:rPr>
              <a:t>Octavio </a:t>
            </a:r>
            <a:r>
              <a:rPr lang="en-US" sz="3000" dirty="0" err="1" smtClean="0">
                <a:solidFill>
                  <a:srgbClr val="FF0000"/>
                </a:solidFill>
              </a:rPr>
              <a:t>Cerùsico</a:t>
            </a:r>
            <a:endParaRPr lang="en-US" sz="3000" dirty="0" smtClean="0">
              <a:solidFill>
                <a:srgbClr val="FF0000"/>
              </a:solidFill>
            </a:endParaRPr>
          </a:p>
          <a:p>
            <a:endParaRPr lang="en-US" sz="3500" dirty="0" smtClean="0">
              <a:solidFill>
                <a:srgbClr val="FF0000"/>
              </a:solidFill>
            </a:endParaRPr>
          </a:p>
          <a:p>
            <a:r>
              <a:rPr lang="en-US" sz="3200" dirty="0" smtClean="0"/>
              <a:t>Born in 1993</a:t>
            </a:r>
          </a:p>
          <a:p>
            <a:r>
              <a:rPr lang="en-US" sz="3200" dirty="0" smtClean="0"/>
              <a:t>Studies composition at the National University of </a:t>
            </a:r>
            <a:r>
              <a:rPr lang="en-US" sz="3200" dirty="0" err="1" smtClean="0"/>
              <a:t>Cuyo</a:t>
            </a:r>
            <a:r>
              <a:rPr lang="en-US" sz="3200" dirty="0" smtClean="0"/>
              <a:t> in Mendoza, Argentina</a:t>
            </a:r>
          </a:p>
          <a:p>
            <a:r>
              <a:rPr lang="en-US" sz="3200" dirty="0" smtClean="0"/>
              <a:t>Currently working on an essay for solo piccolo</a:t>
            </a:r>
          </a:p>
          <a:p>
            <a:endParaRPr lang="en-US" dirty="0"/>
          </a:p>
        </p:txBody>
      </p:sp>
    </p:spTree>
    <p:extLst>
      <p:ext uri="{BB962C8B-B14F-4D97-AF65-F5344CB8AC3E}">
        <p14:creationId xmlns:p14="http://schemas.microsoft.com/office/powerpoint/2010/main" val="2510008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Ensayo</a:t>
            </a:r>
            <a:r>
              <a:rPr lang="en-US" dirty="0" smtClean="0"/>
              <a:t> No. 2 for Solo Flute</a:t>
            </a:r>
            <a:endParaRPr lang="en-US" dirty="0"/>
          </a:p>
        </p:txBody>
      </p:sp>
      <p:sp>
        <p:nvSpPr>
          <p:cNvPr id="3" name="Text Placeholder 2"/>
          <p:cNvSpPr>
            <a:spLocks noGrp="1"/>
          </p:cNvSpPr>
          <p:nvPr>
            <p:ph type="body" idx="2"/>
          </p:nvPr>
        </p:nvSpPr>
        <p:spPr/>
        <p:txBody>
          <a:bodyPr/>
          <a:lstStyle/>
          <a:p>
            <a:r>
              <a:rPr lang="en-US" dirty="0" smtClean="0"/>
              <a:t>Piece Information</a:t>
            </a:r>
            <a:endParaRPr lang="en-US" dirty="0"/>
          </a:p>
        </p:txBody>
      </p:sp>
      <p:sp>
        <p:nvSpPr>
          <p:cNvPr id="4" name="Content Placeholder 3"/>
          <p:cNvSpPr>
            <a:spLocks noGrp="1"/>
          </p:cNvSpPr>
          <p:nvPr>
            <p:ph sz="quarter" idx="1"/>
          </p:nvPr>
        </p:nvSpPr>
        <p:spPr>
          <a:xfrm>
            <a:off x="2362200" y="1872984"/>
            <a:ext cx="6400800" cy="4419600"/>
          </a:xfrm>
        </p:spPr>
        <p:txBody>
          <a:bodyPr/>
          <a:lstStyle/>
          <a:p>
            <a:r>
              <a:rPr lang="en-US" dirty="0" smtClean="0"/>
              <a:t>Composed in 2015</a:t>
            </a:r>
          </a:p>
          <a:p>
            <a:r>
              <a:rPr lang="en-US" dirty="0" smtClean="0"/>
              <a:t>Experiment with the concept of “</a:t>
            </a:r>
            <a:r>
              <a:rPr lang="en-US" dirty="0" err="1" smtClean="0"/>
              <a:t>campos</a:t>
            </a:r>
            <a:r>
              <a:rPr lang="en-US" dirty="0" smtClean="0"/>
              <a:t> </a:t>
            </a:r>
            <a:r>
              <a:rPr lang="en-US" dirty="0" err="1" smtClean="0"/>
              <a:t>ritmicos</a:t>
            </a:r>
            <a:r>
              <a:rPr lang="en-US" dirty="0" smtClean="0"/>
              <a:t>” (rhythmic configurations)</a:t>
            </a:r>
          </a:p>
          <a:p>
            <a:r>
              <a:rPr lang="en-US" dirty="0" smtClean="0"/>
              <a:t>Extended techniques</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33265">
            <a:off x="3771141" y="4166978"/>
            <a:ext cx="2191102" cy="1593528"/>
          </a:xfrm>
          <a:prstGeom prst="rect">
            <a:avLst/>
          </a:prstGeom>
        </p:spPr>
      </p:pic>
    </p:spTree>
    <p:extLst>
      <p:ext uri="{BB962C8B-B14F-4D97-AF65-F5344CB8AC3E}">
        <p14:creationId xmlns:p14="http://schemas.microsoft.com/office/powerpoint/2010/main" val="2322174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806669"/>
          </a:xfrm>
          <a:prstGeom prst="rect">
            <a:avLst/>
          </a:prstGeom>
        </p:spPr>
      </p:pic>
      <p:sp>
        <p:nvSpPr>
          <p:cNvPr id="3" name="TextBox 2"/>
          <p:cNvSpPr txBox="1"/>
          <p:nvPr/>
        </p:nvSpPr>
        <p:spPr>
          <a:xfrm>
            <a:off x="609600" y="5334000"/>
            <a:ext cx="7848600" cy="707886"/>
          </a:xfrm>
          <a:prstGeom prst="rect">
            <a:avLst/>
          </a:prstGeom>
          <a:noFill/>
        </p:spPr>
        <p:txBody>
          <a:bodyPr wrap="square" rtlCol="0">
            <a:spAutoFit/>
          </a:bodyPr>
          <a:lstStyle/>
          <a:p>
            <a:pPr algn="ctr"/>
            <a:r>
              <a:rPr lang="en-US" sz="4000" b="1" dirty="0" smtClean="0">
                <a:solidFill>
                  <a:schemeClr val="tx2"/>
                </a:solidFill>
              </a:rPr>
              <a:t>www.argentinafluteproject.com</a:t>
            </a:r>
            <a:endParaRPr lang="en-US" sz="4000" b="1" dirty="0">
              <a:solidFill>
                <a:schemeClr val="tx2"/>
              </a:solidFill>
            </a:endParaRPr>
          </a:p>
        </p:txBody>
      </p:sp>
    </p:spTree>
    <p:extLst>
      <p:ext uri="{BB962C8B-B14F-4D97-AF65-F5344CB8AC3E}">
        <p14:creationId xmlns:p14="http://schemas.microsoft.com/office/powerpoint/2010/main" val="23325003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15399</TotalTime>
  <Words>264</Words>
  <Application>Microsoft Office PowerPoint</Application>
  <PresentationFormat>On-screen Show (4:3)</PresentationFormat>
  <Paragraphs>37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Median</vt:lpstr>
      <vt:lpstr>Contemporary Flute Music by Argentine Composers</vt:lpstr>
      <vt:lpstr>Abstract</vt:lpstr>
      <vt:lpstr>Project Overview</vt:lpstr>
      <vt:lpstr>Types of Music Collected</vt:lpstr>
      <vt:lpstr>Ensayo No. 2 for Solo Flute</vt:lpstr>
      <vt:lpstr>Ensayo No. 2 for Solo Flute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dc:creator>
  <cp:lastModifiedBy>Music GTA</cp:lastModifiedBy>
  <cp:revision>51</cp:revision>
  <dcterms:created xsi:type="dcterms:W3CDTF">2016-12-17T03:22:34Z</dcterms:created>
  <dcterms:modified xsi:type="dcterms:W3CDTF">2017-03-01T22:40:27Z</dcterms:modified>
</cp:coreProperties>
</file>