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3891200" cy="32918400"/>
  <p:notesSz cx="14722475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6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874713" indent="-417513" algn="l" rtl="0" eaLnBrk="0" fontAlgn="base" hangingPunct="0">
      <a:spcBef>
        <a:spcPct val="0"/>
      </a:spcBef>
      <a:spcAft>
        <a:spcPct val="0"/>
      </a:spcAft>
      <a:defRPr sz="6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751013" indent="-836613" algn="l" rtl="0" eaLnBrk="0" fontAlgn="base" hangingPunct="0">
      <a:spcBef>
        <a:spcPct val="0"/>
      </a:spcBef>
      <a:spcAft>
        <a:spcPct val="0"/>
      </a:spcAft>
      <a:defRPr sz="6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2627313" indent="-1255713" algn="l" rtl="0" eaLnBrk="0" fontAlgn="base" hangingPunct="0">
      <a:spcBef>
        <a:spcPct val="0"/>
      </a:spcBef>
      <a:spcAft>
        <a:spcPct val="0"/>
      </a:spcAft>
      <a:defRPr sz="6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3503613" indent="-1674813" algn="l" rtl="0" eaLnBrk="0" fontAlgn="base" hangingPunct="0">
      <a:spcBef>
        <a:spcPct val="0"/>
      </a:spcBef>
      <a:spcAft>
        <a:spcPct val="0"/>
      </a:spcAft>
      <a:defRPr sz="6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6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6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6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6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m Rosen" initials="AR" lastIdx="5" clrIdx="0">
    <p:extLst/>
  </p:cmAuthor>
  <p:cmAuthor id="2" name="Adam" initials="A" lastIdx="1" clrIdx="1">
    <p:extLst/>
  </p:cmAuthor>
  <p:cmAuthor id="3" name="COE" initials="C" lastIdx="1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0000"/>
    <a:srgbClr val="D719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29" autoAdjust="0"/>
    <p:restoredTop sz="94249" autoAdjust="0"/>
  </p:normalViewPr>
  <p:slideViewPr>
    <p:cSldViewPr>
      <p:cViewPr varScale="1">
        <p:scale>
          <a:sx n="15" d="100"/>
          <a:sy n="15" d="100"/>
        </p:scale>
        <p:origin x="1536" y="108"/>
      </p:cViewPr>
      <p:guideLst>
        <p:guide orient="horz" pos="10368"/>
        <p:guide pos="13824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378575" cy="463550"/>
          </a:xfrm>
          <a:prstGeom prst="rect">
            <a:avLst/>
          </a:prstGeom>
        </p:spPr>
        <p:txBody>
          <a:bodyPr vert="horz" lIns="136050" tIns="68026" rIns="136050" bIns="68026" rtlCol="0"/>
          <a:lstStyle>
            <a:lvl1pPr algn="l" eaLnBrk="1" hangingPunct="1">
              <a:defRPr sz="18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8339138" y="0"/>
            <a:ext cx="6380162" cy="463550"/>
          </a:xfrm>
          <a:prstGeom prst="rect">
            <a:avLst/>
          </a:prstGeom>
        </p:spPr>
        <p:txBody>
          <a:bodyPr vert="horz" lIns="136050" tIns="68026" rIns="136050" bIns="68026" rtlCol="0"/>
          <a:lstStyle>
            <a:lvl1pPr algn="r" eaLnBrk="1" hangingPunct="1">
              <a:defRPr sz="18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6F413AA-8264-446A-B33E-79C55D26D7AC}" type="datetimeFigureOut">
              <a:rPr lang="en-US"/>
              <a:pPr>
                <a:defRPr/>
              </a:pPr>
              <a:t>2/21/2018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6378575" cy="465138"/>
          </a:xfrm>
          <a:prstGeom prst="rect">
            <a:avLst/>
          </a:prstGeom>
        </p:spPr>
        <p:txBody>
          <a:bodyPr vert="horz" lIns="136050" tIns="68026" rIns="136050" bIns="68026" rtlCol="0" anchor="b"/>
          <a:lstStyle>
            <a:lvl1pPr algn="l" eaLnBrk="1" hangingPunct="1">
              <a:defRPr sz="18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8339138" y="8829675"/>
            <a:ext cx="6380162" cy="465138"/>
          </a:xfrm>
          <a:prstGeom prst="rect">
            <a:avLst/>
          </a:prstGeom>
        </p:spPr>
        <p:txBody>
          <a:bodyPr vert="horz" wrap="square" lIns="136050" tIns="68026" rIns="136050" bIns="6802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800" smtClean="0"/>
            </a:lvl1pPr>
          </a:lstStyle>
          <a:p>
            <a:pPr>
              <a:defRPr/>
            </a:pPr>
            <a:fld id="{2D42E5AA-A4F5-4DFB-8EE0-42725E3760A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11213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38016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339138" y="0"/>
            <a:ext cx="638016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94A08-E6C3-486C-A00D-E490FCD452A0}" type="datetimeFigureOut">
              <a:rPr lang="en-US" smtClean="0"/>
              <a:t>2/21/2018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270500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71613" y="4473575"/>
            <a:ext cx="117792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638016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339138" y="8829675"/>
            <a:ext cx="638016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61894-E7B0-48C2-A3F7-28D8409B6C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313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0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61894-E7B0-48C2-A3F7-28D8409B6CD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325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677"/>
            <a:ext cx="37307520" cy="7054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127"/>
            <a:ext cx="30723840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751035" indent="0" algn="ctr">
              <a:buNone/>
              <a:defRPr/>
            </a:lvl2pPr>
            <a:lvl3pPr marL="1502069" indent="0" algn="ctr">
              <a:buNone/>
              <a:defRPr/>
            </a:lvl3pPr>
            <a:lvl4pPr marL="2253103" indent="0" algn="ctr">
              <a:buNone/>
              <a:defRPr/>
            </a:lvl4pPr>
            <a:lvl5pPr marL="3004137" indent="0" algn="ctr">
              <a:buNone/>
              <a:defRPr/>
            </a:lvl5pPr>
            <a:lvl6pPr marL="3755173" indent="0" algn="ctr">
              <a:buNone/>
              <a:defRPr/>
            </a:lvl6pPr>
            <a:lvl7pPr marL="4506208" indent="0" algn="ctr">
              <a:buNone/>
              <a:defRPr/>
            </a:lvl7pPr>
            <a:lvl8pPr marL="5257242" indent="0" algn="ctr">
              <a:buNone/>
              <a:defRPr/>
            </a:lvl8pPr>
            <a:lvl9pPr marL="600827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2AAD7-29D4-4780-BEE4-01E885E0CC3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7041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F741D-AE33-46FA-8248-1CA493352C9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2538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20800"/>
            <a:ext cx="9875520" cy="280828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20800"/>
            <a:ext cx="29382720" cy="280828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E0BC5-5B72-4136-93D9-8913810E01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7727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8919A-A911-4AC1-803C-887B18A369F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8393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1" y="21151850"/>
            <a:ext cx="37307520" cy="6540500"/>
          </a:xfrm>
        </p:spPr>
        <p:txBody>
          <a:bodyPr anchor="t"/>
          <a:lstStyle>
            <a:lvl1pPr algn="l">
              <a:defRPr sz="6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1" y="13950950"/>
            <a:ext cx="37307520" cy="7200900"/>
          </a:xfrm>
        </p:spPr>
        <p:txBody>
          <a:bodyPr anchor="b"/>
          <a:lstStyle>
            <a:lvl1pPr marL="0" indent="0">
              <a:buNone/>
              <a:defRPr sz="3257"/>
            </a:lvl1pPr>
            <a:lvl2pPr marL="751035" indent="0">
              <a:buNone/>
              <a:defRPr sz="2914"/>
            </a:lvl2pPr>
            <a:lvl3pPr marL="1502069" indent="0">
              <a:buNone/>
              <a:defRPr sz="2657"/>
            </a:lvl3pPr>
            <a:lvl4pPr marL="2253103" indent="0">
              <a:buNone/>
              <a:defRPr sz="2314"/>
            </a:lvl4pPr>
            <a:lvl5pPr marL="3004137" indent="0">
              <a:buNone/>
              <a:defRPr sz="2314"/>
            </a:lvl5pPr>
            <a:lvl6pPr marL="3755173" indent="0">
              <a:buNone/>
              <a:defRPr sz="2314"/>
            </a:lvl6pPr>
            <a:lvl7pPr marL="4506208" indent="0">
              <a:buNone/>
              <a:defRPr sz="2314"/>
            </a:lvl7pPr>
            <a:lvl8pPr marL="5257242" indent="0">
              <a:buNone/>
              <a:defRPr sz="2314"/>
            </a:lvl8pPr>
            <a:lvl9pPr marL="6008276" indent="0">
              <a:buNone/>
              <a:defRPr sz="231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6B77E-EF44-4B6C-9D12-C521047FDF8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36568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327"/>
            <a:ext cx="19629120" cy="21723350"/>
          </a:xfrm>
        </p:spPr>
        <p:txBody>
          <a:bodyPr/>
          <a:lstStyle>
            <a:lvl1pPr>
              <a:defRPr sz="4627"/>
            </a:lvl1pPr>
            <a:lvl2pPr>
              <a:defRPr sz="3943"/>
            </a:lvl2pPr>
            <a:lvl3pPr>
              <a:defRPr sz="3257"/>
            </a:lvl3pPr>
            <a:lvl4pPr>
              <a:defRPr sz="2914"/>
            </a:lvl4pPr>
            <a:lvl5pPr>
              <a:defRPr sz="2914"/>
            </a:lvl5pPr>
            <a:lvl6pPr>
              <a:defRPr sz="2914"/>
            </a:lvl6pPr>
            <a:lvl7pPr>
              <a:defRPr sz="2914"/>
            </a:lvl7pPr>
            <a:lvl8pPr>
              <a:defRPr sz="2914"/>
            </a:lvl8pPr>
            <a:lvl9pPr>
              <a:defRPr sz="29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67520" y="7680327"/>
            <a:ext cx="19629120" cy="21723350"/>
          </a:xfrm>
        </p:spPr>
        <p:txBody>
          <a:bodyPr/>
          <a:lstStyle>
            <a:lvl1pPr>
              <a:defRPr sz="4627"/>
            </a:lvl1pPr>
            <a:lvl2pPr>
              <a:defRPr sz="3943"/>
            </a:lvl2pPr>
            <a:lvl3pPr>
              <a:defRPr sz="3257"/>
            </a:lvl3pPr>
            <a:lvl4pPr>
              <a:defRPr sz="2914"/>
            </a:lvl4pPr>
            <a:lvl5pPr>
              <a:defRPr sz="2914"/>
            </a:lvl5pPr>
            <a:lvl6pPr>
              <a:defRPr sz="2914"/>
            </a:lvl6pPr>
            <a:lvl7pPr>
              <a:defRPr sz="2914"/>
            </a:lvl7pPr>
            <a:lvl8pPr>
              <a:defRPr sz="2914"/>
            </a:lvl8pPr>
            <a:lvl9pPr>
              <a:defRPr sz="29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C9AB5-C53C-4E6A-AF6D-A60418FB2E6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0356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7626"/>
            <a:ext cx="3950208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3" y="7369176"/>
            <a:ext cx="19392901" cy="3070224"/>
          </a:xfrm>
        </p:spPr>
        <p:txBody>
          <a:bodyPr anchor="b"/>
          <a:lstStyle>
            <a:lvl1pPr marL="0" indent="0">
              <a:buNone/>
              <a:defRPr sz="3943" b="1"/>
            </a:lvl1pPr>
            <a:lvl2pPr marL="751035" indent="0">
              <a:buNone/>
              <a:defRPr sz="3257" b="1"/>
            </a:lvl2pPr>
            <a:lvl3pPr marL="1502069" indent="0">
              <a:buNone/>
              <a:defRPr sz="2914" b="1"/>
            </a:lvl3pPr>
            <a:lvl4pPr marL="2253103" indent="0">
              <a:buNone/>
              <a:defRPr sz="2657" b="1"/>
            </a:lvl4pPr>
            <a:lvl5pPr marL="3004137" indent="0">
              <a:buNone/>
              <a:defRPr sz="2657" b="1"/>
            </a:lvl5pPr>
            <a:lvl6pPr marL="3755173" indent="0">
              <a:buNone/>
              <a:defRPr sz="2657" b="1"/>
            </a:lvl6pPr>
            <a:lvl7pPr marL="4506208" indent="0">
              <a:buNone/>
              <a:defRPr sz="2657" b="1"/>
            </a:lvl7pPr>
            <a:lvl8pPr marL="5257242" indent="0">
              <a:buNone/>
              <a:defRPr sz="2657" b="1"/>
            </a:lvl8pPr>
            <a:lvl9pPr marL="6008276" indent="0">
              <a:buNone/>
              <a:defRPr sz="265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3" y="10439401"/>
            <a:ext cx="19392901" cy="18967450"/>
          </a:xfrm>
        </p:spPr>
        <p:txBody>
          <a:bodyPr/>
          <a:lstStyle>
            <a:lvl1pPr>
              <a:defRPr sz="3943"/>
            </a:lvl1pPr>
            <a:lvl2pPr>
              <a:defRPr sz="3257"/>
            </a:lvl2pPr>
            <a:lvl3pPr>
              <a:defRPr sz="2914"/>
            </a:lvl3pPr>
            <a:lvl4pPr>
              <a:defRPr sz="2657"/>
            </a:lvl4pPr>
            <a:lvl5pPr>
              <a:defRPr sz="2657"/>
            </a:lvl5pPr>
            <a:lvl6pPr>
              <a:defRPr sz="2657"/>
            </a:lvl6pPr>
            <a:lvl7pPr>
              <a:defRPr sz="2657"/>
            </a:lvl7pPr>
            <a:lvl8pPr>
              <a:defRPr sz="2657"/>
            </a:lvl8pPr>
            <a:lvl9pPr>
              <a:defRPr sz="265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1" y="7369176"/>
            <a:ext cx="19400520" cy="3070224"/>
          </a:xfrm>
        </p:spPr>
        <p:txBody>
          <a:bodyPr anchor="b"/>
          <a:lstStyle>
            <a:lvl1pPr marL="0" indent="0">
              <a:buNone/>
              <a:defRPr sz="3943" b="1"/>
            </a:lvl1pPr>
            <a:lvl2pPr marL="751035" indent="0">
              <a:buNone/>
              <a:defRPr sz="3257" b="1"/>
            </a:lvl2pPr>
            <a:lvl3pPr marL="1502069" indent="0">
              <a:buNone/>
              <a:defRPr sz="2914" b="1"/>
            </a:lvl3pPr>
            <a:lvl4pPr marL="2253103" indent="0">
              <a:buNone/>
              <a:defRPr sz="2657" b="1"/>
            </a:lvl4pPr>
            <a:lvl5pPr marL="3004137" indent="0">
              <a:buNone/>
              <a:defRPr sz="2657" b="1"/>
            </a:lvl5pPr>
            <a:lvl6pPr marL="3755173" indent="0">
              <a:buNone/>
              <a:defRPr sz="2657" b="1"/>
            </a:lvl6pPr>
            <a:lvl7pPr marL="4506208" indent="0">
              <a:buNone/>
              <a:defRPr sz="2657" b="1"/>
            </a:lvl7pPr>
            <a:lvl8pPr marL="5257242" indent="0">
              <a:buNone/>
              <a:defRPr sz="2657" b="1"/>
            </a:lvl8pPr>
            <a:lvl9pPr marL="6008276" indent="0">
              <a:buNone/>
              <a:defRPr sz="265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1" y="10439401"/>
            <a:ext cx="19400520" cy="18967450"/>
          </a:xfrm>
        </p:spPr>
        <p:txBody>
          <a:bodyPr/>
          <a:lstStyle>
            <a:lvl1pPr>
              <a:defRPr sz="3943"/>
            </a:lvl1pPr>
            <a:lvl2pPr>
              <a:defRPr sz="3257"/>
            </a:lvl2pPr>
            <a:lvl3pPr>
              <a:defRPr sz="2914"/>
            </a:lvl3pPr>
            <a:lvl4pPr>
              <a:defRPr sz="2657"/>
            </a:lvl4pPr>
            <a:lvl5pPr>
              <a:defRPr sz="2657"/>
            </a:lvl5pPr>
            <a:lvl6pPr>
              <a:defRPr sz="2657"/>
            </a:lvl6pPr>
            <a:lvl7pPr>
              <a:defRPr sz="2657"/>
            </a:lvl7pPr>
            <a:lvl8pPr>
              <a:defRPr sz="2657"/>
            </a:lvl8pPr>
            <a:lvl9pPr>
              <a:defRPr sz="265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934B7-99FB-4F91-A495-75486DD704F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76720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EF78C-F702-475C-9EFB-9AF4A2AD2B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95650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F1DC4-92C5-4BBE-BC71-6676491C579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0719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2" y="1311277"/>
            <a:ext cx="14439901" cy="5578474"/>
          </a:xfrm>
        </p:spPr>
        <p:txBody>
          <a:bodyPr anchor="b"/>
          <a:lstStyle>
            <a:lvl1pPr algn="l">
              <a:defRPr sz="325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1277"/>
            <a:ext cx="24536400" cy="28095574"/>
          </a:xfrm>
        </p:spPr>
        <p:txBody>
          <a:bodyPr/>
          <a:lstStyle>
            <a:lvl1pPr>
              <a:defRPr sz="5228"/>
            </a:lvl1pPr>
            <a:lvl2pPr>
              <a:defRPr sz="4627"/>
            </a:lvl2pPr>
            <a:lvl3pPr>
              <a:defRPr sz="3943"/>
            </a:lvl3pPr>
            <a:lvl4pPr>
              <a:defRPr sz="3257"/>
            </a:lvl4pPr>
            <a:lvl5pPr>
              <a:defRPr sz="3257"/>
            </a:lvl5pPr>
            <a:lvl6pPr>
              <a:defRPr sz="3257"/>
            </a:lvl6pPr>
            <a:lvl7pPr>
              <a:defRPr sz="3257"/>
            </a:lvl7pPr>
            <a:lvl8pPr>
              <a:defRPr sz="3257"/>
            </a:lvl8pPr>
            <a:lvl9pPr>
              <a:defRPr sz="325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2" y="6889750"/>
            <a:ext cx="14439901" cy="22517100"/>
          </a:xfrm>
        </p:spPr>
        <p:txBody>
          <a:bodyPr/>
          <a:lstStyle>
            <a:lvl1pPr marL="0" indent="0">
              <a:buNone/>
              <a:defRPr sz="2314"/>
            </a:lvl1pPr>
            <a:lvl2pPr marL="751035" indent="0">
              <a:buNone/>
              <a:defRPr sz="1971"/>
            </a:lvl2pPr>
            <a:lvl3pPr marL="1502069" indent="0">
              <a:buNone/>
              <a:defRPr sz="1628"/>
            </a:lvl3pPr>
            <a:lvl4pPr marL="2253103" indent="0">
              <a:buNone/>
              <a:defRPr sz="1457"/>
            </a:lvl4pPr>
            <a:lvl5pPr marL="3004137" indent="0">
              <a:buNone/>
              <a:defRPr sz="1457"/>
            </a:lvl5pPr>
            <a:lvl6pPr marL="3755173" indent="0">
              <a:buNone/>
              <a:defRPr sz="1457"/>
            </a:lvl6pPr>
            <a:lvl7pPr marL="4506208" indent="0">
              <a:buNone/>
              <a:defRPr sz="1457"/>
            </a:lvl7pPr>
            <a:lvl8pPr marL="5257242" indent="0">
              <a:buNone/>
              <a:defRPr sz="1457"/>
            </a:lvl8pPr>
            <a:lvl9pPr marL="6008276" indent="0">
              <a:buNone/>
              <a:defRPr sz="145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F7B11-0F76-43B4-804E-02619D62A0E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9857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1" y="23044150"/>
            <a:ext cx="26334720" cy="2717800"/>
          </a:xfrm>
        </p:spPr>
        <p:txBody>
          <a:bodyPr anchor="b"/>
          <a:lstStyle>
            <a:lvl1pPr algn="l">
              <a:defRPr sz="325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1" y="2940050"/>
            <a:ext cx="26334720" cy="19751676"/>
          </a:xfrm>
        </p:spPr>
        <p:txBody>
          <a:bodyPr/>
          <a:lstStyle>
            <a:lvl1pPr marL="0" indent="0">
              <a:buNone/>
              <a:defRPr sz="5228"/>
            </a:lvl1pPr>
            <a:lvl2pPr marL="751035" indent="0">
              <a:buNone/>
              <a:defRPr sz="4627"/>
            </a:lvl2pPr>
            <a:lvl3pPr marL="1502069" indent="0">
              <a:buNone/>
              <a:defRPr sz="3943"/>
            </a:lvl3pPr>
            <a:lvl4pPr marL="2253103" indent="0">
              <a:buNone/>
              <a:defRPr sz="3257"/>
            </a:lvl4pPr>
            <a:lvl5pPr marL="3004137" indent="0">
              <a:buNone/>
              <a:defRPr sz="3257"/>
            </a:lvl5pPr>
            <a:lvl6pPr marL="3755173" indent="0">
              <a:buNone/>
              <a:defRPr sz="3257"/>
            </a:lvl6pPr>
            <a:lvl7pPr marL="4506208" indent="0">
              <a:buNone/>
              <a:defRPr sz="3257"/>
            </a:lvl7pPr>
            <a:lvl8pPr marL="5257242" indent="0">
              <a:buNone/>
              <a:defRPr sz="3257"/>
            </a:lvl8pPr>
            <a:lvl9pPr marL="6008276" indent="0">
              <a:buNone/>
              <a:defRPr sz="3257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1" y="25761950"/>
            <a:ext cx="26334720" cy="3863976"/>
          </a:xfrm>
        </p:spPr>
        <p:txBody>
          <a:bodyPr/>
          <a:lstStyle>
            <a:lvl1pPr marL="0" indent="0">
              <a:buNone/>
              <a:defRPr sz="2314"/>
            </a:lvl1pPr>
            <a:lvl2pPr marL="751035" indent="0">
              <a:buNone/>
              <a:defRPr sz="1971"/>
            </a:lvl2pPr>
            <a:lvl3pPr marL="1502069" indent="0">
              <a:buNone/>
              <a:defRPr sz="1628"/>
            </a:lvl3pPr>
            <a:lvl4pPr marL="2253103" indent="0">
              <a:buNone/>
              <a:defRPr sz="1457"/>
            </a:lvl4pPr>
            <a:lvl5pPr marL="3004137" indent="0">
              <a:buNone/>
              <a:defRPr sz="1457"/>
            </a:lvl5pPr>
            <a:lvl6pPr marL="3755173" indent="0">
              <a:buNone/>
              <a:defRPr sz="1457"/>
            </a:lvl6pPr>
            <a:lvl7pPr marL="4506208" indent="0">
              <a:buNone/>
              <a:defRPr sz="1457"/>
            </a:lvl7pPr>
            <a:lvl8pPr marL="5257242" indent="0">
              <a:buNone/>
              <a:defRPr sz="1457"/>
            </a:lvl8pPr>
            <a:lvl9pPr marL="6008276" indent="0">
              <a:buNone/>
              <a:defRPr sz="145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C015B-9DFA-43F1-A354-A064AEA4EAF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16479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4835" y="1320800"/>
            <a:ext cx="39501536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46504" tIns="173253" rIns="346504" bIns="1732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4835" y="7680325"/>
            <a:ext cx="39501536" cy="2172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46504" tIns="173253" rIns="346504" bIns="1732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4835" y="29975175"/>
            <a:ext cx="1024073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46504" tIns="173253" rIns="346504" bIns="173253" numCol="1" anchor="t" anchorCtr="0" compatLnSpc="1">
            <a:prstTxWarp prst="textNoShape">
              <a:avLst/>
            </a:prstTxWarp>
          </a:bodyPr>
          <a:lstStyle>
            <a:lvl1pPr defTabSz="2970237" eaLnBrk="1" hangingPunct="1">
              <a:defRPr sz="4457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6435" y="29975175"/>
            <a:ext cx="1389833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46504" tIns="173253" rIns="346504" bIns="173253" numCol="1" anchor="t" anchorCtr="0" compatLnSpc="1">
            <a:prstTxWarp prst="textNoShape">
              <a:avLst/>
            </a:prstTxWarp>
          </a:bodyPr>
          <a:lstStyle>
            <a:lvl1pPr algn="ctr" defTabSz="2970237" eaLnBrk="1" hangingPunct="1">
              <a:defRPr sz="4457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5635" y="29975175"/>
            <a:ext cx="1024073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46504" tIns="173253" rIns="346504" bIns="173253" numCol="1" anchor="t" anchorCtr="0" compatLnSpc="1">
            <a:prstTxWarp prst="textNoShape">
              <a:avLst/>
            </a:prstTxWarp>
          </a:bodyPr>
          <a:lstStyle>
            <a:lvl1pPr algn="r" defTabSz="2970228" eaLnBrk="1" hangingPunct="1">
              <a:defRPr sz="4457" smtClean="0"/>
            </a:lvl1pPr>
          </a:lstStyle>
          <a:p>
            <a:pPr>
              <a:defRPr/>
            </a:pPr>
            <a:fld id="{F148F8D9-2716-432A-BDF7-E246A931943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70228" rtl="0" eaLnBrk="0" fontAlgn="base" hangingPunct="0">
        <a:spcBef>
          <a:spcPct val="0"/>
        </a:spcBef>
        <a:spcAft>
          <a:spcPct val="0"/>
        </a:spcAft>
        <a:defRPr sz="14314">
          <a:solidFill>
            <a:schemeClr val="tx2"/>
          </a:solidFill>
          <a:latin typeface="+mj-lt"/>
          <a:ea typeface="+mj-ea"/>
          <a:cs typeface="+mj-cs"/>
        </a:defRPr>
      </a:lvl1pPr>
      <a:lvl2pPr algn="ctr" defTabSz="2970228" rtl="0" eaLnBrk="0" fontAlgn="base" hangingPunct="0">
        <a:spcBef>
          <a:spcPct val="0"/>
        </a:spcBef>
        <a:spcAft>
          <a:spcPct val="0"/>
        </a:spcAft>
        <a:defRPr sz="14314">
          <a:solidFill>
            <a:schemeClr val="tx2"/>
          </a:solidFill>
          <a:latin typeface="Arial" charset="0"/>
        </a:defRPr>
      </a:lvl2pPr>
      <a:lvl3pPr algn="ctr" defTabSz="2970228" rtl="0" eaLnBrk="0" fontAlgn="base" hangingPunct="0">
        <a:spcBef>
          <a:spcPct val="0"/>
        </a:spcBef>
        <a:spcAft>
          <a:spcPct val="0"/>
        </a:spcAft>
        <a:defRPr sz="14314">
          <a:solidFill>
            <a:schemeClr val="tx2"/>
          </a:solidFill>
          <a:latin typeface="Arial" charset="0"/>
        </a:defRPr>
      </a:lvl3pPr>
      <a:lvl4pPr algn="ctr" defTabSz="2970228" rtl="0" eaLnBrk="0" fontAlgn="base" hangingPunct="0">
        <a:spcBef>
          <a:spcPct val="0"/>
        </a:spcBef>
        <a:spcAft>
          <a:spcPct val="0"/>
        </a:spcAft>
        <a:defRPr sz="14314">
          <a:solidFill>
            <a:schemeClr val="tx2"/>
          </a:solidFill>
          <a:latin typeface="Arial" charset="0"/>
        </a:defRPr>
      </a:lvl4pPr>
      <a:lvl5pPr algn="ctr" defTabSz="2970228" rtl="0" eaLnBrk="0" fontAlgn="base" hangingPunct="0">
        <a:spcBef>
          <a:spcPct val="0"/>
        </a:spcBef>
        <a:spcAft>
          <a:spcPct val="0"/>
        </a:spcAft>
        <a:defRPr sz="14314">
          <a:solidFill>
            <a:schemeClr val="tx2"/>
          </a:solidFill>
          <a:latin typeface="Arial" charset="0"/>
        </a:defRPr>
      </a:lvl5pPr>
      <a:lvl6pPr marL="751035" algn="ctr" defTabSz="2970237" rtl="0" fontAlgn="base">
        <a:spcBef>
          <a:spcPct val="0"/>
        </a:spcBef>
        <a:spcAft>
          <a:spcPct val="0"/>
        </a:spcAft>
        <a:defRPr sz="14314">
          <a:solidFill>
            <a:schemeClr val="tx2"/>
          </a:solidFill>
          <a:latin typeface="Arial" charset="0"/>
        </a:defRPr>
      </a:lvl6pPr>
      <a:lvl7pPr marL="1502069" algn="ctr" defTabSz="2970237" rtl="0" fontAlgn="base">
        <a:spcBef>
          <a:spcPct val="0"/>
        </a:spcBef>
        <a:spcAft>
          <a:spcPct val="0"/>
        </a:spcAft>
        <a:defRPr sz="14314">
          <a:solidFill>
            <a:schemeClr val="tx2"/>
          </a:solidFill>
          <a:latin typeface="Arial" charset="0"/>
        </a:defRPr>
      </a:lvl7pPr>
      <a:lvl8pPr marL="2253103" algn="ctr" defTabSz="2970237" rtl="0" fontAlgn="base">
        <a:spcBef>
          <a:spcPct val="0"/>
        </a:spcBef>
        <a:spcAft>
          <a:spcPct val="0"/>
        </a:spcAft>
        <a:defRPr sz="14314">
          <a:solidFill>
            <a:schemeClr val="tx2"/>
          </a:solidFill>
          <a:latin typeface="Arial" charset="0"/>
        </a:defRPr>
      </a:lvl8pPr>
      <a:lvl9pPr marL="3004137" algn="ctr" defTabSz="2970237" rtl="0" fontAlgn="base">
        <a:spcBef>
          <a:spcPct val="0"/>
        </a:spcBef>
        <a:spcAft>
          <a:spcPct val="0"/>
        </a:spcAft>
        <a:defRPr sz="14314">
          <a:solidFill>
            <a:schemeClr val="tx2"/>
          </a:solidFill>
          <a:latin typeface="Arial" charset="0"/>
        </a:defRPr>
      </a:lvl9pPr>
    </p:titleStyle>
    <p:bodyStyle>
      <a:lvl1pPr marL="1112985" indent="-1112985" algn="l" defTabSz="2970228" rtl="0" eaLnBrk="0" fontAlgn="base" hangingPunct="0">
        <a:spcBef>
          <a:spcPct val="20000"/>
        </a:spcBef>
        <a:spcAft>
          <a:spcPct val="0"/>
        </a:spcAft>
        <a:buChar char="•"/>
        <a:defRPr sz="10371">
          <a:solidFill>
            <a:schemeClr val="tx1"/>
          </a:solidFill>
          <a:latin typeface="+mn-lt"/>
          <a:ea typeface="+mn-ea"/>
          <a:cs typeface="+mn-cs"/>
        </a:defRPr>
      </a:lvl1pPr>
      <a:lvl2pPr marL="2411014" indent="-927941" algn="l" defTabSz="2970228" rtl="0" eaLnBrk="0" fontAlgn="base" hangingPunct="0">
        <a:spcBef>
          <a:spcPct val="20000"/>
        </a:spcBef>
        <a:spcAft>
          <a:spcPct val="0"/>
        </a:spcAft>
        <a:buChar char="–"/>
        <a:defRPr sz="9000">
          <a:solidFill>
            <a:schemeClr val="tx1"/>
          </a:solidFill>
          <a:latin typeface="+mn-lt"/>
        </a:defRPr>
      </a:lvl2pPr>
      <a:lvl3pPr marL="3713124" indent="-742897" algn="l" defTabSz="2970228" rtl="0" eaLnBrk="0" fontAlgn="base" hangingPunct="0">
        <a:spcBef>
          <a:spcPct val="20000"/>
        </a:spcBef>
        <a:spcAft>
          <a:spcPct val="0"/>
        </a:spcAft>
        <a:buChar char="•"/>
        <a:defRPr sz="7714">
          <a:solidFill>
            <a:schemeClr val="tx1"/>
          </a:solidFill>
          <a:latin typeface="+mn-lt"/>
        </a:defRPr>
      </a:lvl3pPr>
      <a:lvl4pPr marL="5196197" indent="-742897" algn="l" defTabSz="2970228" rtl="0" eaLnBrk="0" fontAlgn="base" hangingPunct="0">
        <a:spcBef>
          <a:spcPct val="20000"/>
        </a:spcBef>
        <a:spcAft>
          <a:spcPct val="0"/>
        </a:spcAft>
        <a:buChar char="–"/>
        <a:defRPr sz="6600">
          <a:solidFill>
            <a:schemeClr val="tx1"/>
          </a:solidFill>
          <a:latin typeface="+mn-lt"/>
        </a:defRPr>
      </a:lvl4pPr>
      <a:lvl5pPr marL="6680630" indent="-740176" algn="l" defTabSz="2970228" rtl="0" eaLnBrk="0" fontAlgn="base" hangingPunct="0">
        <a:spcBef>
          <a:spcPct val="20000"/>
        </a:spcBef>
        <a:spcAft>
          <a:spcPct val="0"/>
        </a:spcAft>
        <a:buChar char="»"/>
        <a:defRPr sz="6600">
          <a:solidFill>
            <a:schemeClr val="tx1"/>
          </a:solidFill>
          <a:latin typeface="+mn-lt"/>
        </a:defRPr>
      </a:lvl5pPr>
      <a:lvl6pPr marL="7432113" indent="-740603" algn="l" defTabSz="2970237" rtl="0" fontAlgn="base">
        <a:spcBef>
          <a:spcPct val="20000"/>
        </a:spcBef>
        <a:spcAft>
          <a:spcPct val="0"/>
        </a:spcAft>
        <a:buChar char="»"/>
        <a:defRPr sz="6600">
          <a:solidFill>
            <a:schemeClr val="tx1"/>
          </a:solidFill>
          <a:latin typeface="+mn-lt"/>
        </a:defRPr>
      </a:lvl6pPr>
      <a:lvl7pPr marL="8183148" indent="-740603" algn="l" defTabSz="2970237" rtl="0" fontAlgn="base">
        <a:spcBef>
          <a:spcPct val="20000"/>
        </a:spcBef>
        <a:spcAft>
          <a:spcPct val="0"/>
        </a:spcAft>
        <a:buChar char="»"/>
        <a:defRPr sz="6600">
          <a:solidFill>
            <a:schemeClr val="tx1"/>
          </a:solidFill>
          <a:latin typeface="+mn-lt"/>
        </a:defRPr>
      </a:lvl7pPr>
      <a:lvl8pPr marL="8934182" indent="-740603" algn="l" defTabSz="2970237" rtl="0" fontAlgn="base">
        <a:spcBef>
          <a:spcPct val="20000"/>
        </a:spcBef>
        <a:spcAft>
          <a:spcPct val="0"/>
        </a:spcAft>
        <a:buChar char="»"/>
        <a:defRPr sz="6600">
          <a:solidFill>
            <a:schemeClr val="tx1"/>
          </a:solidFill>
          <a:latin typeface="+mn-lt"/>
        </a:defRPr>
      </a:lvl8pPr>
      <a:lvl9pPr marL="9685216" indent="-740603" algn="l" defTabSz="2970237" rtl="0" fontAlgn="base">
        <a:spcBef>
          <a:spcPct val="20000"/>
        </a:spcBef>
        <a:spcAft>
          <a:spcPct val="0"/>
        </a:spcAft>
        <a:buChar char="»"/>
        <a:defRPr sz="6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502069" rtl="0" eaLnBrk="1" latinLnBrk="0" hangingPunct="1">
        <a:defRPr sz="2914" kern="1200">
          <a:solidFill>
            <a:schemeClr val="tx1"/>
          </a:solidFill>
          <a:latin typeface="+mn-lt"/>
          <a:ea typeface="+mn-ea"/>
          <a:cs typeface="+mn-cs"/>
        </a:defRPr>
      </a:lvl1pPr>
      <a:lvl2pPr marL="751035" algn="l" defTabSz="1502069" rtl="0" eaLnBrk="1" latinLnBrk="0" hangingPunct="1">
        <a:defRPr sz="2914" kern="1200">
          <a:solidFill>
            <a:schemeClr val="tx1"/>
          </a:solidFill>
          <a:latin typeface="+mn-lt"/>
          <a:ea typeface="+mn-ea"/>
          <a:cs typeface="+mn-cs"/>
        </a:defRPr>
      </a:lvl2pPr>
      <a:lvl3pPr marL="1502069" algn="l" defTabSz="1502069" rtl="0" eaLnBrk="1" latinLnBrk="0" hangingPunct="1">
        <a:defRPr sz="2914" kern="1200">
          <a:solidFill>
            <a:schemeClr val="tx1"/>
          </a:solidFill>
          <a:latin typeface="+mn-lt"/>
          <a:ea typeface="+mn-ea"/>
          <a:cs typeface="+mn-cs"/>
        </a:defRPr>
      </a:lvl3pPr>
      <a:lvl4pPr marL="2253103" algn="l" defTabSz="1502069" rtl="0" eaLnBrk="1" latinLnBrk="0" hangingPunct="1">
        <a:defRPr sz="2914" kern="1200">
          <a:solidFill>
            <a:schemeClr val="tx1"/>
          </a:solidFill>
          <a:latin typeface="+mn-lt"/>
          <a:ea typeface="+mn-ea"/>
          <a:cs typeface="+mn-cs"/>
        </a:defRPr>
      </a:lvl4pPr>
      <a:lvl5pPr marL="3004137" algn="l" defTabSz="1502069" rtl="0" eaLnBrk="1" latinLnBrk="0" hangingPunct="1">
        <a:defRPr sz="2914" kern="1200">
          <a:solidFill>
            <a:schemeClr val="tx1"/>
          </a:solidFill>
          <a:latin typeface="+mn-lt"/>
          <a:ea typeface="+mn-ea"/>
          <a:cs typeface="+mn-cs"/>
        </a:defRPr>
      </a:lvl5pPr>
      <a:lvl6pPr marL="3755173" algn="l" defTabSz="1502069" rtl="0" eaLnBrk="1" latinLnBrk="0" hangingPunct="1">
        <a:defRPr sz="2914" kern="1200">
          <a:solidFill>
            <a:schemeClr val="tx1"/>
          </a:solidFill>
          <a:latin typeface="+mn-lt"/>
          <a:ea typeface="+mn-ea"/>
          <a:cs typeface="+mn-cs"/>
        </a:defRPr>
      </a:lvl6pPr>
      <a:lvl7pPr marL="4506208" algn="l" defTabSz="1502069" rtl="0" eaLnBrk="1" latinLnBrk="0" hangingPunct="1">
        <a:defRPr sz="2914" kern="1200">
          <a:solidFill>
            <a:schemeClr val="tx1"/>
          </a:solidFill>
          <a:latin typeface="+mn-lt"/>
          <a:ea typeface="+mn-ea"/>
          <a:cs typeface="+mn-cs"/>
        </a:defRPr>
      </a:lvl7pPr>
      <a:lvl8pPr marL="5257242" algn="l" defTabSz="1502069" rtl="0" eaLnBrk="1" latinLnBrk="0" hangingPunct="1">
        <a:defRPr sz="2914" kern="1200">
          <a:solidFill>
            <a:schemeClr val="tx1"/>
          </a:solidFill>
          <a:latin typeface="+mn-lt"/>
          <a:ea typeface="+mn-ea"/>
          <a:cs typeface="+mn-cs"/>
        </a:defRPr>
      </a:lvl8pPr>
      <a:lvl9pPr marL="6008276" algn="l" defTabSz="1502069" rtl="0" eaLnBrk="1" latinLnBrk="0" hangingPunct="1">
        <a:defRPr sz="2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92001" y="633853"/>
            <a:ext cx="31692615" cy="4385387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8800" b="1" dirty="0"/>
              <a:t>Acute subdural hematoma in a high school football player requiring emergent decompressive craniectomy</a:t>
            </a:r>
            <a:br>
              <a:rPr lang="en-US" sz="7714" dirty="0">
                <a:solidFill>
                  <a:schemeClr val="tx1"/>
                </a:solidFill>
              </a:rPr>
            </a:br>
            <a:r>
              <a:rPr lang="en-US" sz="5400" dirty="0">
                <a:solidFill>
                  <a:schemeClr val="tx1"/>
                </a:solidFill>
              </a:rPr>
              <a:t>Christine C. Center</a:t>
            </a:r>
            <a:br>
              <a:rPr lang="en-US" sz="5143" b="1" dirty="0">
                <a:solidFill>
                  <a:schemeClr val="tx1"/>
                </a:solidFill>
                <a:ea typeface="Calibri" panose="020F0502020204030204" pitchFamily="34" charset="0"/>
              </a:rPr>
            </a:br>
            <a:r>
              <a:rPr lang="en-US" sz="4627" dirty="0">
                <a:solidFill>
                  <a:schemeClr val="tx1"/>
                </a:solidFill>
                <a:ea typeface="Calibri" panose="020F0502020204030204" pitchFamily="34" charset="0"/>
              </a:rPr>
              <a:t>*University of Nebraska at Omaha, Athletic Training Program, Omaha, NE</a:t>
            </a:r>
            <a:endParaRPr lang="en-US" altLang="en-US" sz="4114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2421" y="5576841"/>
            <a:ext cx="14216139" cy="25997054"/>
          </a:xfrm>
        </p:spPr>
        <p:txBody>
          <a:bodyPr/>
          <a:lstStyle/>
          <a:p>
            <a:pPr marL="571500" indent="-571500" algn="l" defTabSz="2970237" eaLnBrk="1" hangingPunct="1">
              <a:lnSpc>
                <a:spcPct val="150000"/>
              </a:lnSpc>
              <a:spcBef>
                <a:spcPts val="0"/>
              </a:spcBef>
              <a:spcAft>
                <a:spcPts val="514"/>
              </a:spcAft>
              <a:buFont typeface="Arial" panose="020B0604020202020204" pitchFamily="34" charset="0"/>
              <a:buChar char="•"/>
              <a:defRPr/>
            </a:pPr>
            <a:endParaRPr lang="en-US" sz="1800" dirty="0">
              <a:latin typeface="Arial" panose="020B0604020202020204" pitchFamily="34" charset="0"/>
            </a:endParaRPr>
          </a:p>
          <a:p>
            <a:pPr marL="342900" indent="-228600" algn="l" defTabSz="2970237" eaLnBrk="1" hangingPunct="1">
              <a:lnSpc>
                <a:spcPct val="150000"/>
              </a:lnSpc>
              <a:spcBef>
                <a:spcPts val="0"/>
              </a:spcBef>
              <a:spcAft>
                <a:spcPts val="514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latin typeface="+mj-lt"/>
              </a:rPr>
              <a:t>Close to 1.1 million athletes play high school football each year in the United States.</a:t>
            </a:r>
            <a:r>
              <a:rPr lang="en-US" sz="4000" baseline="30000" dirty="0">
                <a:latin typeface="+mj-lt"/>
              </a:rPr>
              <a:t>1</a:t>
            </a:r>
          </a:p>
          <a:p>
            <a:pPr marL="293894" indent="-293894" algn="l" defTabSz="2970237" eaLnBrk="1" hangingPunct="1">
              <a:lnSpc>
                <a:spcPct val="150000"/>
              </a:lnSpc>
              <a:spcBef>
                <a:spcPts val="0"/>
              </a:spcBef>
              <a:spcAft>
                <a:spcPts val="514"/>
              </a:spcAft>
              <a:buFontTx/>
              <a:buChar char="•"/>
              <a:defRPr/>
            </a:pPr>
            <a:r>
              <a:rPr lang="en-US" sz="4000" dirty="0">
                <a:latin typeface="+mj-lt"/>
              </a:rPr>
              <a:t>From 2005-2014, the average number of high school football deaths was 2.4±2.2 per year.</a:t>
            </a:r>
            <a:r>
              <a:rPr lang="en-US" sz="4000" baseline="30000" dirty="0">
                <a:latin typeface="+mj-lt"/>
              </a:rPr>
              <a:t>2 </a:t>
            </a:r>
          </a:p>
          <a:p>
            <a:pPr marL="293894" indent="-293894" algn="l" defTabSz="2970237" eaLnBrk="1" hangingPunct="1">
              <a:lnSpc>
                <a:spcPct val="150000"/>
              </a:lnSpc>
              <a:spcBef>
                <a:spcPts val="0"/>
              </a:spcBef>
              <a:spcAft>
                <a:spcPts val="514"/>
              </a:spcAft>
              <a:buFontTx/>
              <a:buChar char="•"/>
              <a:defRPr/>
            </a:pPr>
            <a:r>
              <a:rPr lang="en-US" sz="4000" dirty="0">
                <a:latin typeface="+mj-lt"/>
              </a:rPr>
              <a:t>Subdural hematomas are the most common diagnosis (46%), of high school football fatalities.</a:t>
            </a:r>
            <a:r>
              <a:rPr lang="en-US" sz="4000" baseline="30000" dirty="0">
                <a:latin typeface="+mj-lt"/>
              </a:rPr>
              <a:t>2</a:t>
            </a:r>
            <a:r>
              <a:rPr lang="en-US" sz="4000" dirty="0">
                <a:latin typeface="+mj-lt"/>
              </a:rPr>
              <a:t> </a:t>
            </a:r>
          </a:p>
          <a:p>
            <a:pPr algn="l" defTabSz="2970237" eaLnBrk="1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+mj-lt"/>
              <a:ea typeface="Calibri" panose="020F0502020204030204" pitchFamily="34" charset="0"/>
            </a:endParaRPr>
          </a:p>
          <a:p>
            <a:pPr algn="l" defTabSz="2970237" eaLnBrk="1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+mj-lt"/>
              <a:ea typeface="Calibri" panose="020F0502020204030204" pitchFamily="34" charset="0"/>
            </a:endParaRPr>
          </a:p>
          <a:p>
            <a:pPr algn="l" defTabSz="2970237" eaLnBrk="1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+mj-lt"/>
              <a:ea typeface="Calibri" panose="020F0502020204030204" pitchFamily="34" charset="0"/>
            </a:endParaRPr>
          </a:p>
          <a:p>
            <a:pPr algn="l" defTabSz="2970237" eaLnBrk="1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+mj-lt"/>
              <a:ea typeface="Calibri" panose="020F0502020204030204" pitchFamily="34" charset="0"/>
            </a:endParaRPr>
          </a:p>
          <a:p>
            <a:pPr algn="l" defTabSz="2970237" eaLnBrk="1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+mj-lt"/>
              <a:ea typeface="Calibri" panose="020F0502020204030204" pitchFamily="34" charset="0"/>
            </a:endParaRPr>
          </a:p>
          <a:p>
            <a:pPr marL="359203" indent="-359203" algn="l" defTabSz="2970237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4000" dirty="0">
                <a:latin typeface="+mj-lt"/>
                <a:ea typeface="Calibri" panose="020F0502020204030204" pitchFamily="34" charset="0"/>
              </a:rPr>
              <a:t>Senior High School Class A varsity football defensive end.</a:t>
            </a:r>
          </a:p>
          <a:p>
            <a:pPr marL="359203" indent="-359203" algn="l" defTabSz="2970237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4000" dirty="0">
                <a:latin typeface="+mj-lt"/>
              </a:rPr>
              <a:t>18-year-old </a:t>
            </a:r>
            <a:r>
              <a:rPr lang="en-US" sz="4000" dirty="0" err="1">
                <a:latin typeface="+mj-lt"/>
              </a:rPr>
              <a:t>caucasian</a:t>
            </a:r>
            <a:r>
              <a:rPr lang="en-US" sz="4000" dirty="0">
                <a:latin typeface="+mj-lt"/>
              </a:rPr>
              <a:t> male, 1.80m, 82.5kg.</a:t>
            </a:r>
          </a:p>
          <a:p>
            <a:pPr marL="359203" indent="-359203" algn="l" defTabSz="2970237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4000" dirty="0">
                <a:latin typeface="+mj-lt"/>
              </a:rPr>
              <a:t>Healthy and an active athlete, with no prior history of significant head trauma.</a:t>
            </a:r>
            <a:r>
              <a:rPr lang="en-US" sz="4000" dirty="0">
                <a:latin typeface="+mj-lt"/>
                <a:ea typeface="Calibri" panose="020F0502020204030204" pitchFamily="34" charset="0"/>
              </a:rPr>
              <a:t> </a:t>
            </a:r>
            <a:endParaRPr lang="en-US" sz="5000" dirty="0">
              <a:latin typeface="+mj-lt"/>
              <a:ea typeface="Calibri" panose="020F0502020204030204" pitchFamily="34" charset="0"/>
            </a:endParaRPr>
          </a:p>
          <a:p>
            <a:pPr marL="359203" indent="-359203" algn="l" defTabSz="2970237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4000" dirty="0">
                <a:latin typeface="+mj-lt"/>
                <a:ea typeface="Calibri" panose="020F0502020204030204" pitchFamily="34" charset="0"/>
              </a:rPr>
              <a:t>Football game 9/23/16, @ 19:00. </a:t>
            </a:r>
          </a:p>
          <a:p>
            <a:pPr marL="359203" indent="-359203" algn="l" defTabSz="2970237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4000" dirty="0">
                <a:latin typeface="+mj-lt"/>
                <a:ea typeface="Calibri" panose="020F0502020204030204" pitchFamily="34" charset="0"/>
              </a:rPr>
              <a:t>Sacked the quarterback, not a particularly hard hit.</a:t>
            </a:r>
          </a:p>
          <a:p>
            <a:pPr marL="359203" indent="-359203" algn="l" defTabSz="2970237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4000" dirty="0">
                <a:latin typeface="+mj-lt"/>
                <a:ea typeface="Calibri" panose="020F0502020204030204" pitchFamily="34" charset="0"/>
              </a:rPr>
              <a:t>After a few more plays, realized something was wrong, and went to sideline to see AT.</a:t>
            </a:r>
          </a:p>
          <a:p>
            <a:pPr marL="359203" indent="-359203" algn="l" defTabSz="2970237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n-US" sz="6000" dirty="0">
              <a:latin typeface="+mj-lt"/>
              <a:ea typeface="Calibri" panose="020F0502020204030204" pitchFamily="34" charset="0"/>
            </a:endParaRPr>
          </a:p>
          <a:p>
            <a:pPr marL="359203" indent="-359203" algn="l" defTabSz="2970237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4000" dirty="0">
                <a:latin typeface="+mj-lt"/>
                <a:ea typeface="Calibri" panose="020F0502020204030204" pitchFamily="34" charset="0"/>
              </a:rPr>
              <a:t>After tackle he felt dizzy and “off”.</a:t>
            </a:r>
          </a:p>
          <a:p>
            <a:pPr marL="359203" indent="-359203" algn="l" defTabSz="2970237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4000" dirty="0">
                <a:latin typeface="+mj-lt"/>
                <a:ea typeface="Calibri" panose="020F0502020204030204" pitchFamily="34" charset="0"/>
              </a:rPr>
              <a:t>Vomiting.</a:t>
            </a:r>
          </a:p>
          <a:p>
            <a:pPr marL="359203" indent="-359203" algn="l" defTabSz="2970237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4000" dirty="0">
                <a:latin typeface="+mj-lt"/>
              </a:rPr>
              <a:t>Right decorticate and left </a:t>
            </a:r>
            <a:r>
              <a:rPr lang="en-US" sz="4000" dirty="0" err="1">
                <a:latin typeface="+mj-lt"/>
              </a:rPr>
              <a:t>decerebrate</a:t>
            </a:r>
            <a:r>
              <a:rPr lang="en-US" sz="4000" dirty="0">
                <a:latin typeface="+mj-lt"/>
              </a:rPr>
              <a:t> posturing.</a:t>
            </a:r>
          </a:p>
          <a:p>
            <a:pPr marL="359203" indent="-359203" algn="l" defTabSz="2970237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4000" dirty="0">
                <a:latin typeface="+mj-lt"/>
                <a:ea typeface="Calibri" panose="020F0502020204030204" pitchFamily="34" charset="0"/>
              </a:rPr>
              <a:t>Dilated pupils, right nonreactive.</a:t>
            </a:r>
          </a:p>
          <a:p>
            <a:pPr marL="359203" indent="-359203" algn="l" defTabSz="2970237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4000" dirty="0">
                <a:ea typeface="Calibri" panose="020F0502020204030204" pitchFamily="34" charset="0"/>
              </a:rPr>
              <a:t>Loss of consciousness.</a:t>
            </a:r>
          </a:p>
          <a:p>
            <a:pPr marL="359203" indent="-359203" algn="l" defTabSz="2970237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4000" dirty="0">
                <a:ea typeface="Calibri" panose="020F0502020204030204" pitchFamily="34" charset="0"/>
              </a:rPr>
              <a:t>Respiratory distress.</a:t>
            </a:r>
          </a:p>
          <a:p>
            <a:pPr algn="l" defTabSz="3465525" eaLnBrk="1" hangingPunct="1">
              <a:lnSpc>
                <a:spcPct val="150000"/>
              </a:lnSpc>
              <a:spcBef>
                <a:spcPts val="0"/>
              </a:spcBef>
              <a:defRPr/>
            </a:pPr>
            <a:endParaRPr lang="en-US" sz="4000" dirty="0">
              <a:latin typeface="+mj-lt"/>
            </a:endParaRPr>
          </a:p>
          <a:p>
            <a:pPr algn="l" defTabSz="3465525" eaLnBrk="1" hangingPunct="1">
              <a:lnSpc>
                <a:spcPct val="150000"/>
              </a:lnSpc>
              <a:spcBef>
                <a:spcPts val="0"/>
              </a:spcBef>
              <a:defRPr/>
            </a:pPr>
            <a:endParaRPr lang="en-US" sz="1500" dirty="0">
              <a:latin typeface="+mj-lt"/>
            </a:endParaRPr>
          </a:p>
          <a:p>
            <a:pPr marL="347663" indent="-228600" algn="l" defTabSz="3465525" eaLnBrk="1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4000" dirty="0">
                <a:latin typeface="+mj-lt"/>
              </a:rPr>
              <a:t>Skull fracture</a:t>
            </a:r>
          </a:p>
          <a:p>
            <a:pPr marL="347663" indent="-228600" algn="l" defTabSz="3465525" eaLnBrk="1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4000" dirty="0">
                <a:latin typeface="+mj-lt"/>
              </a:rPr>
              <a:t>Epidural hematoma</a:t>
            </a:r>
          </a:p>
          <a:p>
            <a:pPr marL="347663" indent="-228600" algn="l" defTabSz="3465525" eaLnBrk="1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4000" dirty="0">
                <a:latin typeface="+mj-lt"/>
              </a:rPr>
              <a:t>Cervical spine trauma </a:t>
            </a:r>
            <a:endParaRPr lang="en-US" sz="3800" dirty="0">
              <a:latin typeface="+mj-lt"/>
            </a:endParaRPr>
          </a:p>
          <a:p>
            <a:pPr marL="359203" indent="-359203"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n-US" sz="3800" dirty="0">
              <a:latin typeface="+mj-lt"/>
              <a:ea typeface="Calibri" panose="020F0502020204030204" pitchFamily="34" charset="0"/>
            </a:endParaRPr>
          </a:p>
          <a:p>
            <a:pPr marL="359203" indent="-359203"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n-US" sz="3800" dirty="0">
              <a:latin typeface="+mj-lt"/>
              <a:ea typeface="Calibri" panose="020F0502020204030204" pitchFamily="34" charset="0"/>
            </a:endParaRPr>
          </a:p>
          <a:p>
            <a:pPr marL="359203" indent="-359203"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n-US" sz="3800" dirty="0">
              <a:latin typeface="+mj-lt"/>
              <a:ea typeface="Calibri" panose="020F0502020204030204" pitchFamily="34" charset="0"/>
            </a:endParaRPr>
          </a:p>
          <a:p>
            <a:pPr marL="359203" indent="-359203"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n-US" sz="3800" dirty="0">
              <a:latin typeface="+mj-lt"/>
              <a:ea typeface="Calibri" panose="020F0502020204030204" pitchFamily="34" charset="0"/>
            </a:endParaRPr>
          </a:p>
          <a:p>
            <a:pPr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800" b="1" dirty="0">
              <a:latin typeface="+mj-lt"/>
              <a:cs typeface="Times New Roman" pitchFamily="18" charset="0"/>
            </a:endParaRPr>
          </a:p>
          <a:p>
            <a:pPr lvl="1" algn="l" defTabSz="2970237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800" b="1" dirty="0">
              <a:latin typeface="+mj-lt"/>
              <a:ea typeface="Calibri" panose="020F0502020204030204" pitchFamily="34" charset="0"/>
            </a:endParaRPr>
          </a:p>
          <a:p>
            <a:pPr marL="1240857" lvl="1" indent="-489822" algn="l" defTabSz="2970237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800" dirty="0">
              <a:solidFill>
                <a:srgbClr val="000000"/>
              </a:solidFill>
              <a:latin typeface="+mj-lt"/>
              <a:ea typeface="Calibri" panose="020F0502020204030204" pitchFamily="34" charset="0"/>
            </a:endParaRPr>
          </a:p>
        </p:txBody>
      </p:sp>
      <p:sp>
        <p:nvSpPr>
          <p:cNvPr id="3076" name="Line 6"/>
          <p:cNvSpPr>
            <a:spLocks noChangeShapeType="1"/>
          </p:cNvSpPr>
          <p:nvPr/>
        </p:nvSpPr>
        <p:spPr bwMode="auto">
          <a:xfrm>
            <a:off x="58148" y="4887841"/>
            <a:ext cx="43891200" cy="62114"/>
          </a:xfrm>
          <a:prstGeom prst="line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150218" tIns="75109" rIns="150218" bIns="75109"/>
          <a:lstStyle/>
          <a:p>
            <a:endParaRPr lang="en-US" sz="5914" dirty="0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20114081" y="15912196"/>
            <a:ext cx="148955" cy="751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725" tIns="36863" rIns="73725" bIns="36863">
            <a:spAutoFit/>
          </a:bodyPr>
          <a:lstStyle/>
          <a:p>
            <a:pPr defTabSz="2970237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US" sz="4885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2081" name="Rectangle 33"/>
          <p:cNvSpPr>
            <a:spLocks noChangeArrowheads="1"/>
          </p:cNvSpPr>
          <p:nvPr/>
        </p:nvSpPr>
        <p:spPr bwMode="auto">
          <a:xfrm>
            <a:off x="15579993" y="7133954"/>
            <a:ext cx="14891657" cy="23513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725" tIns="36863" rIns="73725" bIns="36863"/>
          <a:lstStyle/>
          <a:p>
            <a:pPr defTabSz="2970237" eaLnBrk="1" hangingPunct="1">
              <a:lnSpc>
                <a:spcPct val="140000"/>
              </a:lnSpc>
              <a:spcBef>
                <a:spcPts val="0"/>
              </a:spcBef>
              <a:defRPr/>
            </a:pPr>
            <a:endParaRPr lang="en-US" sz="3857" dirty="0">
              <a:latin typeface="+mj-lt"/>
              <a:cs typeface="Times New Roman" pitchFamily="18" charset="0"/>
            </a:endParaRPr>
          </a:p>
          <a:p>
            <a:pPr marL="359203" indent="-359203" defTabSz="2970237" eaLnBrk="1" hangingPunct="1">
              <a:lnSpc>
                <a:spcPct val="140000"/>
              </a:lnSpc>
              <a:spcBef>
                <a:spcPts val="0"/>
              </a:spcBef>
              <a:defRPr/>
            </a:pPr>
            <a:endParaRPr lang="en-US" sz="2571" b="1" dirty="0">
              <a:latin typeface="+mj-lt"/>
              <a:cs typeface="Times New Roman" pitchFamily="18" charset="0"/>
            </a:endParaRPr>
          </a:p>
          <a:p>
            <a:pPr marL="359203" indent="-359203" defTabSz="2970237" eaLnBrk="1" hangingPunct="1">
              <a:lnSpc>
                <a:spcPct val="140000"/>
              </a:lnSpc>
              <a:spcBef>
                <a:spcPts val="0"/>
              </a:spcBef>
              <a:defRPr/>
            </a:pPr>
            <a:endParaRPr lang="en-US" sz="2571" b="1" dirty="0">
              <a:latin typeface="+mj-lt"/>
              <a:cs typeface="Times New Roman" pitchFamily="18" charset="0"/>
            </a:endParaRPr>
          </a:p>
          <a:p>
            <a:pPr marL="359203" indent="-359203" defTabSz="2970237" eaLnBrk="1" hangingPunct="1">
              <a:lnSpc>
                <a:spcPct val="140000"/>
              </a:lnSpc>
              <a:spcBef>
                <a:spcPts val="0"/>
              </a:spcBef>
              <a:defRPr/>
            </a:pPr>
            <a:endParaRPr lang="en-US" sz="2571" b="1" dirty="0">
              <a:latin typeface="+mj-lt"/>
              <a:cs typeface="Times New Roman" pitchFamily="18" charset="0"/>
            </a:endParaRPr>
          </a:p>
          <a:p>
            <a:pPr marL="359203" indent="-359203" defTabSz="2970237" eaLnBrk="1" hangingPunct="1">
              <a:lnSpc>
                <a:spcPct val="140000"/>
              </a:lnSpc>
              <a:spcBef>
                <a:spcPts val="0"/>
              </a:spcBef>
              <a:defRPr/>
            </a:pPr>
            <a:endParaRPr lang="en-US" sz="2571" b="1" dirty="0">
              <a:latin typeface="+mj-lt"/>
              <a:cs typeface="Times New Roman" pitchFamily="18" charset="0"/>
            </a:endParaRPr>
          </a:p>
          <a:p>
            <a:pPr marL="359203" indent="-359203" defTabSz="2970237" eaLnBrk="1" hangingPunct="1">
              <a:lnSpc>
                <a:spcPct val="140000"/>
              </a:lnSpc>
              <a:spcBef>
                <a:spcPts val="0"/>
              </a:spcBef>
              <a:defRPr/>
            </a:pPr>
            <a:endParaRPr lang="en-US" sz="2571" b="1" dirty="0">
              <a:latin typeface="+mj-lt"/>
              <a:cs typeface="Times New Roman" pitchFamily="18" charset="0"/>
            </a:endParaRPr>
          </a:p>
          <a:p>
            <a:pPr marL="359203" indent="-359203" defTabSz="2970237" eaLnBrk="1" hangingPunct="1">
              <a:lnSpc>
                <a:spcPct val="140000"/>
              </a:lnSpc>
              <a:spcBef>
                <a:spcPts val="0"/>
              </a:spcBef>
              <a:defRPr/>
            </a:pPr>
            <a:endParaRPr lang="en-US" sz="2571" b="1" dirty="0">
              <a:latin typeface="+mj-lt"/>
              <a:cs typeface="Times New Roman" pitchFamily="18" charset="0"/>
            </a:endParaRPr>
          </a:p>
          <a:p>
            <a:pPr marL="359203" indent="-359203" defTabSz="2970237" eaLnBrk="1" hangingPunct="1">
              <a:lnSpc>
                <a:spcPct val="140000"/>
              </a:lnSpc>
              <a:spcBef>
                <a:spcPts val="0"/>
              </a:spcBef>
              <a:defRPr/>
            </a:pPr>
            <a:endParaRPr lang="en-US" sz="2571" b="1" dirty="0">
              <a:latin typeface="+mj-lt"/>
              <a:cs typeface="Times New Roman" pitchFamily="18" charset="0"/>
            </a:endParaRPr>
          </a:p>
          <a:p>
            <a:pPr marL="359203" indent="-359203" defTabSz="2970237" eaLnBrk="1" hangingPunct="1">
              <a:lnSpc>
                <a:spcPct val="140000"/>
              </a:lnSpc>
              <a:spcBef>
                <a:spcPts val="0"/>
              </a:spcBef>
              <a:defRPr/>
            </a:pPr>
            <a:endParaRPr lang="en-US" sz="2571" b="1" dirty="0">
              <a:latin typeface="+mj-lt"/>
              <a:cs typeface="Times New Roman" pitchFamily="18" charset="0"/>
            </a:endParaRPr>
          </a:p>
          <a:p>
            <a:pPr marL="359203" indent="-359203" defTabSz="2970237" eaLnBrk="1" hangingPunct="1">
              <a:lnSpc>
                <a:spcPct val="140000"/>
              </a:lnSpc>
              <a:spcBef>
                <a:spcPts val="0"/>
              </a:spcBef>
              <a:defRPr/>
            </a:pPr>
            <a:endParaRPr lang="en-US" sz="2400" b="1" dirty="0">
              <a:latin typeface="+mj-lt"/>
              <a:cs typeface="Times New Roman" pitchFamily="18" charset="0"/>
            </a:endParaRPr>
          </a:p>
          <a:p>
            <a:pPr defTabSz="2970237" eaLnBrk="1" hangingPunct="1">
              <a:lnSpc>
                <a:spcPct val="150000"/>
              </a:lnSpc>
              <a:spcBef>
                <a:spcPts val="0"/>
              </a:spcBef>
              <a:defRPr/>
            </a:pPr>
            <a:endParaRPr lang="en-US" sz="3857" dirty="0">
              <a:latin typeface="+mj-lt"/>
              <a:cs typeface="+mn-cs"/>
            </a:endParaRPr>
          </a:p>
        </p:txBody>
      </p:sp>
      <p:sp>
        <p:nvSpPr>
          <p:cNvPr id="3109" name="Rectangle 23"/>
          <p:cNvSpPr>
            <a:spLocks noChangeArrowheads="1"/>
          </p:cNvSpPr>
          <p:nvPr/>
        </p:nvSpPr>
        <p:spPr bwMode="auto">
          <a:xfrm>
            <a:off x="0" y="0"/>
            <a:ext cx="393192" cy="3291840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none" lIns="150218" tIns="75109" rIns="150218" bIns="75109" anchor="ctr"/>
          <a:lstStyle>
            <a:lvl1pPr>
              <a:spcBef>
                <a:spcPct val="20000"/>
              </a:spcBef>
              <a:buChar char="•"/>
              <a:defRPr sz="1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0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914" dirty="0"/>
          </a:p>
        </p:txBody>
      </p:sp>
      <p:sp>
        <p:nvSpPr>
          <p:cNvPr id="3112" name="Rectangle 23"/>
          <p:cNvSpPr>
            <a:spLocks noChangeArrowheads="1"/>
          </p:cNvSpPr>
          <p:nvPr/>
        </p:nvSpPr>
        <p:spPr bwMode="auto">
          <a:xfrm>
            <a:off x="43508383" y="31944"/>
            <a:ext cx="391886" cy="3291840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none" lIns="150218" tIns="75109" rIns="150218" bIns="75109" anchor="ctr"/>
          <a:lstStyle>
            <a:lvl1pPr>
              <a:spcBef>
                <a:spcPct val="20000"/>
              </a:spcBef>
              <a:buChar char="•"/>
              <a:defRPr sz="1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0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914" dirty="0"/>
          </a:p>
        </p:txBody>
      </p:sp>
      <p:sp>
        <p:nvSpPr>
          <p:cNvPr id="4" name="TextBox 3"/>
          <p:cNvSpPr txBox="1"/>
          <p:nvPr/>
        </p:nvSpPr>
        <p:spPr>
          <a:xfrm>
            <a:off x="29715930" y="1610289"/>
            <a:ext cx="13519818" cy="31277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65525" eaLnBrk="1" hangingPunct="1">
              <a:lnSpc>
                <a:spcPct val="150000"/>
              </a:lnSpc>
              <a:spcBef>
                <a:spcPts val="0"/>
              </a:spcBef>
              <a:defRPr/>
            </a:pPr>
            <a:endParaRPr lang="en-US" sz="3800" dirty="0">
              <a:latin typeface="+mj-lt"/>
            </a:endParaRPr>
          </a:p>
          <a:p>
            <a:pPr defTabSz="3465525" eaLnBrk="1" hangingPunct="1">
              <a:lnSpc>
                <a:spcPct val="150000"/>
              </a:lnSpc>
              <a:spcBef>
                <a:spcPts val="0"/>
              </a:spcBef>
              <a:defRPr/>
            </a:pPr>
            <a:endParaRPr lang="en-US" sz="3800" dirty="0">
              <a:latin typeface="+mj-lt"/>
            </a:endParaRPr>
          </a:p>
          <a:p>
            <a:pPr defTabSz="3465525" eaLnBrk="1" hangingPunct="1">
              <a:lnSpc>
                <a:spcPct val="150000"/>
              </a:lnSpc>
              <a:spcBef>
                <a:spcPts val="0"/>
              </a:spcBef>
              <a:defRPr/>
            </a:pPr>
            <a:endParaRPr lang="en-US" sz="3800" dirty="0">
              <a:latin typeface="+mj-lt"/>
            </a:endParaRPr>
          </a:p>
          <a:p>
            <a:pPr defTabSz="3465525" eaLnBrk="1" hangingPunct="1">
              <a:lnSpc>
                <a:spcPct val="150000"/>
              </a:lnSpc>
              <a:spcBef>
                <a:spcPts val="0"/>
              </a:spcBef>
              <a:defRPr/>
            </a:pPr>
            <a:endParaRPr lang="en-US" sz="4000" dirty="0">
              <a:latin typeface="+mj-lt"/>
            </a:endParaRPr>
          </a:p>
          <a:p>
            <a:pPr defTabSz="3465525" eaLnBrk="1" hangingPunct="1">
              <a:lnSpc>
                <a:spcPct val="150000"/>
              </a:lnSpc>
              <a:spcBef>
                <a:spcPts val="0"/>
              </a:spcBef>
              <a:defRPr/>
            </a:pPr>
            <a:endParaRPr lang="en-US" sz="4000" dirty="0">
              <a:latin typeface="+mj-lt"/>
            </a:endParaRPr>
          </a:p>
          <a:p>
            <a:pPr marL="457200" indent="-457200" defTabSz="3465525" eaLnBrk="1" hangingPunct="1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US" sz="4000" dirty="0">
                <a:latin typeface="+mj-lt"/>
              </a:rPr>
              <a:t>Surgery 9/23 -9/24</a:t>
            </a:r>
          </a:p>
          <a:p>
            <a:pPr marL="1028700" lvl="1" indent="-571500" defTabSz="3465525"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4000">
                <a:latin typeface="+mj-lt"/>
              </a:rPr>
              <a:t>Emergent </a:t>
            </a:r>
            <a:r>
              <a:rPr lang="en-US" sz="4000" dirty="0">
                <a:latin typeface="+mj-lt"/>
              </a:rPr>
              <a:t>decompressive craniectomy</a:t>
            </a:r>
          </a:p>
          <a:p>
            <a:pPr marL="1028700" lvl="1" indent="-571500" defTabSz="3465525"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latin typeface="+mj-lt"/>
              </a:rPr>
              <a:t>Frontal intracranial pressure monitor placement</a:t>
            </a:r>
          </a:p>
          <a:p>
            <a:pPr marL="457200" indent="-457200" defTabSz="3465525" eaLnBrk="1" hangingPunct="1">
              <a:spcBef>
                <a:spcPts val="0"/>
              </a:spcBef>
              <a:buFontTx/>
              <a:buChar char="•"/>
              <a:defRPr/>
            </a:pPr>
            <a:endParaRPr lang="en-US" sz="3800" dirty="0">
              <a:latin typeface="+mj-lt"/>
            </a:endParaRPr>
          </a:p>
          <a:p>
            <a:pPr marL="457200" indent="-457200" defTabSz="3465525" eaLnBrk="1" hangingPunct="1">
              <a:spcBef>
                <a:spcPts val="0"/>
              </a:spcBef>
              <a:buFontTx/>
              <a:buChar char="•"/>
              <a:defRPr/>
            </a:pPr>
            <a:endParaRPr lang="en-US" sz="3800" dirty="0">
              <a:latin typeface="+mj-lt"/>
            </a:endParaRPr>
          </a:p>
          <a:p>
            <a:pPr marL="457200" indent="-457200" defTabSz="3465525" eaLnBrk="1" hangingPunct="1">
              <a:spcBef>
                <a:spcPts val="0"/>
              </a:spcBef>
              <a:buFontTx/>
              <a:buChar char="•"/>
              <a:defRPr/>
            </a:pPr>
            <a:endParaRPr lang="en-US" sz="3800" dirty="0">
              <a:latin typeface="+mj-lt"/>
            </a:endParaRPr>
          </a:p>
          <a:p>
            <a:pPr marL="457200" indent="-457200" defTabSz="3465525" eaLnBrk="1" hangingPunct="1">
              <a:spcBef>
                <a:spcPts val="0"/>
              </a:spcBef>
              <a:buFontTx/>
              <a:buChar char="•"/>
              <a:defRPr/>
            </a:pPr>
            <a:endParaRPr lang="en-US" sz="3800" dirty="0">
              <a:latin typeface="+mj-lt"/>
            </a:endParaRPr>
          </a:p>
          <a:p>
            <a:pPr marL="457200" indent="-457200" defTabSz="3465525" eaLnBrk="1" hangingPunct="1">
              <a:spcBef>
                <a:spcPts val="0"/>
              </a:spcBef>
              <a:buFontTx/>
              <a:buChar char="•"/>
              <a:defRPr/>
            </a:pPr>
            <a:endParaRPr lang="en-US" sz="3800" dirty="0">
              <a:latin typeface="+mj-lt"/>
            </a:endParaRPr>
          </a:p>
          <a:p>
            <a:pPr marL="457200" indent="-457200" defTabSz="3465525" eaLnBrk="1" hangingPunct="1">
              <a:spcBef>
                <a:spcPts val="0"/>
              </a:spcBef>
              <a:buFontTx/>
              <a:buChar char="•"/>
              <a:defRPr/>
            </a:pPr>
            <a:endParaRPr lang="en-US" sz="3800" dirty="0">
              <a:latin typeface="+mj-lt"/>
            </a:endParaRPr>
          </a:p>
          <a:p>
            <a:pPr lvl="3" indent="0" algn="ctr" defTabSz="3465525" eaLnBrk="1" hangingPunct="1">
              <a:spcBef>
                <a:spcPts val="0"/>
              </a:spcBef>
              <a:defRPr/>
            </a:pPr>
            <a:endParaRPr lang="en-US" sz="3800" dirty="0">
              <a:latin typeface="+mj-lt"/>
            </a:endParaRPr>
          </a:p>
          <a:p>
            <a:pPr marL="0" lvl="3" indent="0" algn="ctr" defTabSz="3465525" eaLnBrk="1" hangingPunct="1">
              <a:spcBef>
                <a:spcPts val="0"/>
              </a:spcBef>
              <a:tabLst>
                <a:tab pos="2413000" algn="l"/>
              </a:tabLst>
              <a:defRPr/>
            </a:pPr>
            <a:endParaRPr lang="en-US" sz="4000" b="1" dirty="0">
              <a:latin typeface="+mj-lt"/>
            </a:endParaRPr>
          </a:p>
          <a:p>
            <a:pPr marL="0" lvl="3" indent="0" algn="ctr" defTabSz="3465525" eaLnBrk="1" hangingPunct="1">
              <a:spcBef>
                <a:spcPts val="0"/>
              </a:spcBef>
              <a:tabLst>
                <a:tab pos="2413000" algn="l"/>
              </a:tabLst>
              <a:defRPr/>
            </a:pPr>
            <a:r>
              <a:rPr lang="en-US" sz="4000" b="1" dirty="0">
                <a:latin typeface="+mj-lt"/>
              </a:rPr>
              <a:t>Figure: 3  </a:t>
            </a:r>
            <a:r>
              <a:rPr lang="en-US" sz="4000" dirty="0">
                <a:latin typeface="+mj-lt"/>
              </a:rPr>
              <a:t>Post-surgical scars</a:t>
            </a:r>
          </a:p>
          <a:p>
            <a:pPr lvl="3" indent="0" algn="ctr" defTabSz="3465525" eaLnBrk="1" hangingPunct="1">
              <a:spcBef>
                <a:spcPts val="0"/>
              </a:spcBef>
              <a:defRPr/>
            </a:pPr>
            <a:endParaRPr lang="en-US" sz="3800" dirty="0">
              <a:latin typeface="+mj-lt"/>
            </a:endParaRPr>
          </a:p>
          <a:p>
            <a:pPr defTabSz="3465525" eaLnBrk="1" hangingPunct="1">
              <a:spcBef>
                <a:spcPts val="0"/>
              </a:spcBef>
              <a:defRPr/>
            </a:pPr>
            <a:endParaRPr lang="en-US" sz="3800" dirty="0">
              <a:latin typeface="+mj-lt"/>
            </a:endParaRPr>
          </a:p>
          <a:p>
            <a:pPr marL="571500" indent="-571500" defTabSz="2970237"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latin typeface="+mj-lt"/>
                <a:cs typeface="Times New Roman" pitchFamily="18" charset="0"/>
              </a:rPr>
              <a:t>Acute SDH is very serious and rare in high school football.</a:t>
            </a:r>
          </a:p>
          <a:p>
            <a:pPr marL="571500" indent="-571500" defTabSz="2970237"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latin typeface="+mj-lt"/>
                <a:cs typeface="Times New Roman" pitchFamily="18" charset="0"/>
              </a:rPr>
              <a:t>Decompressive craniectomy is a procedure performed as last resort by neurosurgeons.</a:t>
            </a:r>
          </a:p>
          <a:p>
            <a:pPr marL="571500" indent="-571500" defTabSz="2970237"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latin typeface="+mj-lt"/>
                <a:cs typeface="Times New Roman" pitchFamily="18" charset="0"/>
              </a:rPr>
              <a:t>The patient responded well to treatment, and has few lasting deficits.</a:t>
            </a:r>
          </a:p>
          <a:p>
            <a:pPr defTabSz="2970237" eaLnBrk="1" hangingPunct="1">
              <a:lnSpc>
                <a:spcPct val="150000"/>
              </a:lnSpc>
              <a:spcBef>
                <a:spcPts val="0"/>
              </a:spcBef>
              <a:defRPr/>
            </a:pPr>
            <a:endParaRPr lang="en-US" sz="4000" dirty="0">
              <a:latin typeface="+mj-lt"/>
              <a:cs typeface="Times New Roman" pitchFamily="18" charset="0"/>
            </a:endParaRPr>
          </a:p>
          <a:p>
            <a:pPr defTabSz="2970237" eaLnBrk="1" hangingPunct="1">
              <a:lnSpc>
                <a:spcPct val="150000"/>
              </a:lnSpc>
              <a:spcBef>
                <a:spcPts val="0"/>
              </a:spcBef>
              <a:defRPr/>
            </a:pPr>
            <a:endParaRPr lang="en-US" sz="2000" dirty="0">
              <a:latin typeface="+mj-lt"/>
              <a:cs typeface="Times New Roman" pitchFamily="18" charset="0"/>
            </a:endParaRPr>
          </a:p>
          <a:p>
            <a:pPr marL="571500" indent="-571500" defTabSz="2970237"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latin typeface="+mj-lt"/>
                <a:cs typeface="Times New Roman" pitchFamily="18" charset="0"/>
              </a:rPr>
              <a:t>Knowing signs and symptoms to identify TBI and well rehearsed EAPs specific to each venue are key to prompt diagnosis and timely advanced medical care. </a:t>
            </a:r>
          </a:p>
          <a:p>
            <a:pPr marL="571500" indent="-571500" defTabSz="2970237"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latin typeface="+mj-lt"/>
              </a:rPr>
              <a:t>This life-threatening case, recognizes not only the benefits of an AT for early identification of critical injury, but the necessity of AT services to save lives.</a:t>
            </a:r>
          </a:p>
          <a:p>
            <a:pPr defTabSz="2970237" eaLnBrk="1" hangingPunct="1">
              <a:spcBef>
                <a:spcPts val="0"/>
              </a:spcBef>
              <a:defRPr/>
            </a:pPr>
            <a:endParaRPr lang="en-US" sz="4000" dirty="0">
              <a:latin typeface="+mj-lt"/>
            </a:endParaRPr>
          </a:p>
          <a:p>
            <a:pPr defTabSz="2970237" eaLnBrk="1" hangingPunct="1">
              <a:spcBef>
                <a:spcPts val="0"/>
              </a:spcBef>
              <a:defRPr/>
            </a:pPr>
            <a:endParaRPr lang="en-US" sz="4000" dirty="0">
              <a:latin typeface="+mj-lt"/>
            </a:endParaRPr>
          </a:p>
          <a:p>
            <a:pPr marL="457200" indent="-457200" defTabSz="2970237" eaLnBrk="1" hangingPunct="1">
              <a:spcBef>
                <a:spcPts val="0"/>
              </a:spcBef>
              <a:buAutoNum type="arabicPeriod"/>
              <a:defRPr/>
            </a:pPr>
            <a:r>
              <a:rPr lang="en-US" sz="2500" dirty="0">
                <a:latin typeface="+mj-lt"/>
              </a:rPr>
              <a:t>The National Federation of State High School Association. (2016). 2015-16 High school athletics participation. Retrieved from http://www.nfhs.org/ParticipationStatistics/PDF/2015-16_Sports_Participation_Survey.pdf</a:t>
            </a:r>
          </a:p>
          <a:p>
            <a:pPr marL="457200" indent="-457200" defTabSz="2970237" eaLnBrk="1" hangingPunct="1">
              <a:spcBef>
                <a:spcPts val="0"/>
              </a:spcBef>
              <a:buAutoNum type="arabicPeriod"/>
              <a:defRPr/>
            </a:pPr>
            <a:r>
              <a:rPr lang="en-US" sz="2500" dirty="0">
                <a:latin typeface="+mj-lt"/>
              </a:rPr>
              <a:t>Kucera, K. L., </a:t>
            </a:r>
            <a:r>
              <a:rPr lang="en-US" sz="2500" dirty="0" err="1">
                <a:latin typeface="+mj-lt"/>
              </a:rPr>
              <a:t>Yau</a:t>
            </a:r>
            <a:r>
              <a:rPr lang="en-US" sz="2500" dirty="0">
                <a:latin typeface="+mj-lt"/>
              </a:rPr>
              <a:t>, R. K., Register-</a:t>
            </a:r>
            <a:r>
              <a:rPr lang="en-US" sz="2500" dirty="0" err="1">
                <a:latin typeface="+mj-lt"/>
              </a:rPr>
              <a:t>Mihalik</a:t>
            </a:r>
            <a:r>
              <a:rPr lang="en-US" sz="2500" dirty="0">
                <a:latin typeface="+mj-lt"/>
              </a:rPr>
              <a:t>, J., Marshall, S. W., Thomas, L. C., Wolf, S., . . . </a:t>
            </a:r>
            <a:r>
              <a:rPr lang="en-US" sz="2500" dirty="0" err="1">
                <a:latin typeface="+mj-lt"/>
              </a:rPr>
              <a:t>Guskiewicz</a:t>
            </a:r>
            <a:r>
              <a:rPr lang="en-US" sz="2500" dirty="0">
                <a:latin typeface="+mj-lt"/>
              </a:rPr>
              <a:t>, K. M. (2017). Traumatic brain and spinal cord fatalities among high school and college football players - united states, 2005-2014.</a:t>
            </a:r>
            <a:r>
              <a:rPr lang="en-US" sz="2500" i="1" dirty="0">
                <a:latin typeface="+mj-lt"/>
              </a:rPr>
              <a:t> </a:t>
            </a:r>
            <a:r>
              <a:rPr lang="en-US" sz="2500" i="1" dirty="0" err="1">
                <a:latin typeface="+mj-lt"/>
              </a:rPr>
              <a:t>Mmwr</a:t>
            </a:r>
            <a:r>
              <a:rPr lang="en-US" sz="2500" i="1" dirty="0">
                <a:latin typeface="+mj-lt"/>
              </a:rPr>
              <a:t>-Morbidity and Mortality Weekly Report, 65</a:t>
            </a:r>
            <a:r>
              <a:rPr lang="en-US" sz="2500" dirty="0">
                <a:latin typeface="+mj-lt"/>
              </a:rPr>
              <a:t>(52), 1465-1469.</a:t>
            </a:r>
          </a:p>
          <a:p>
            <a:pPr marL="571500" indent="-571500" defTabSz="2970237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3600" dirty="0">
              <a:latin typeface="+mj-lt"/>
            </a:endParaRPr>
          </a:p>
          <a:p>
            <a:pPr marL="489822" indent="-489822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800" dirty="0">
              <a:latin typeface="+mj-lt"/>
              <a:cs typeface="Times New Roman" pitchFamily="18" charset="0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15088306" y="6069906"/>
            <a:ext cx="13896038" cy="255351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97003" tIns="148503" rIns="297003" bIns="148503" numCol="1" anchor="t" anchorCtr="0" compatLnSpc="1">
            <a:prstTxWarp prst="textNoShape">
              <a:avLst/>
            </a:prstTxWarp>
          </a:bodyPr>
          <a:lstStyle>
            <a:lvl1pPr marL="0" indent="0" algn="ctr" defTabSz="346551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76270" indent="0" algn="ctr" defTabSz="346551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0500">
                <a:solidFill>
                  <a:schemeClr val="tx1"/>
                </a:solidFill>
                <a:latin typeface="+mn-lt"/>
              </a:defRPr>
            </a:lvl2pPr>
            <a:lvl3pPr marL="1752539" indent="0" algn="ctr" defTabSz="346551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0">
                <a:solidFill>
                  <a:schemeClr val="tx1"/>
                </a:solidFill>
                <a:latin typeface="+mn-lt"/>
              </a:defRPr>
            </a:lvl3pPr>
            <a:lvl4pPr marL="2628809" indent="0" algn="ctr" defTabSz="346551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7700">
                <a:solidFill>
                  <a:schemeClr val="tx1"/>
                </a:solidFill>
                <a:latin typeface="+mn-lt"/>
              </a:defRPr>
            </a:lvl4pPr>
            <a:lvl5pPr marL="3505078" indent="0" algn="ctr" defTabSz="346551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7700">
                <a:solidFill>
                  <a:schemeClr val="tx1"/>
                </a:solidFill>
                <a:latin typeface="+mn-lt"/>
              </a:defRPr>
            </a:lvl5pPr>
            <a:lvl6pPr marL="4381348" indent="0" algn="ctr" defTabSz="3465525" rtl="0" fontAlgn="base">
              <a:spcBef>
                <a:spcPct val="20000"/>
              </a:spcBef>
              <a:spcAft>
                <a:spcPct val="0"/>
              </a:spcAft>
              <a:buNone/>
              <a:defRPr sz="7700">
                <a:solidFill>
                  <a:schemeClr val="tx1"/>
                </a:solidFill>
                <a:latin typeface="+mn-lt"/>
              </a:defRPr>
            </a:lvl6pPr>
            <a:lvl7pPr marL="5257617" indent="0" algn="ctr" defTabSz="3465525" rtl="0" fontAlgn="base">
              <a:spcBef>
                <a:spcPct val="20000"/>
              </a:spcBef>
              <a:spcAft>
                <a:spcPct val="0"/>
              </a:spcAft>
              <a:buNone/>
              <a:defRPr sz="7700">
                <a:solidFill>
                  <a:schemeClr val="tx1"/>
                </a:solidFill>
                <a:latin typeface="+mn-lt"/>
              </a:defRPr>
            </a:lvl7pPr>
            <a:lvl8pPr marL="6133887" indent="0" algn="ctr" defTabSz="3465525" rtl="0" fontAlgn="base">
              <a:spcBef>
                <a:spcPct val="20000"/>
              </a:spcBef>
              <a:spcAft>
                <a:spcPct val="0"/>
              </a:spcAft>
              <a:buNone/>
              <a:defRPr sz="7700">
                <a:solidFill>
                  <a:schemeClr val="tx1"/>
                </a:solidFill>
                <a:latin typeface="+mn-lt"/>
              </a:defRPr>
            </a:lvl8pPr>
            <a:lvl9pPr marL="7010156" indent="0" algn="ctr" defTabSz="3465525" rtl="0" fontAlgn="base">
              <a:spcBef>
                <a:spcPct val="20000"/>
              </a:spcBef>
              <a:spcAft>
                <a:spcPct val="0"/>
              </a:spcAft>
              <a:buNone/>
              <a:defRPr sz="7700">
                <a:solidFill>
                  <a:schemeClr val="tx1"/>
                </a:solidFill>
                <a:latin typeface="+mn-lt"/>
              </a:defRPr>
            </a:lvl9pPr>
          </a:lstStyle>
          <a:p>
            <a:pPr marL="571500" indent="-571500" algn="l" defTabSz="3465525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latin typeface="+mj-lt"/>
              </a:rPr>
              <a:t>Computerized Axial Tomography </a:t>
            </a:r>
            <a:r>
              <a:rPr lang="en-US" sz="4000" dirty="0">
                <a:latin typeface="+mj-lt"/>
                <a:cs typeface="Times New Roman" pitchFamily="18" charset="0"/>
              </a:rPr>
              <a:t>(CAT) scan revealed:</a:t>
            </a:r>
          </a:p>
          <a:p>
            <a:pPr marL="1293813" lvl="1" indent="-419100" algn="l" defTabSz="3465525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4000" dirty="0">
                <a:latin typeface="+mj-lt"/>
              </a:rPr>
              <a:t>A subdural hemorrhage (1.4cm diameter). </a:t>
            </a:r>
          </a:p>
          <a:p>
            <a:pPr marL="1293813" lvl="1" indent="-419100" algn="l" defTabSz="3465525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4000" dirty="0">
                <a:latin typeface="+mj-lt"/>
              </a:rPr>
              <a:t>Left midline shift with mass effect on the right lateral ventricle.</a:t>
            </a:r>
            <a:endParaRPr lang="en-US" sz="4000" dirty="0">
              <a:latin typeface="+mj-lt"/>
              <a:ea typeface="Calibri" panose="020F0502020204030204" pitchFamily="34" charset="0"/>
            </a:endParaRPr>
          </a:p>
          <a:p>
            <a:pPr marL="874713" lvl="1" algn="l" defTabSz="3465525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j-lt"/>
              <a:ea typeface="Calibri" panose="020F0502020204030204" pitchFamily="34" charset="0"/>
            </a:endParaRPr>
          </a:p>
          <a:p>
            <a:pPr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b="1" dirty="0">
                <a:latin typeface="+mj-lt"/>
              </a:rPr>
              <a:t>Figure 1. </a:t>
            </a:r>
            <a:r>
              <a:rPr lang="en-US" sz="3500" dirty="0">
                <a:latin typeface="+mj-lt"/>
              </a:rPr>
              <a:t>Non-contrast head CAT pre-surgery 9/23/16</a:t>
            </a:r>
          </a:p>
          <a:p>
            <a:pPr marL="489822" indent="-489822"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600" dirty="0">
              <a:latin typeface="+mj-lt"/>
            </a:endParaRPr>
          </a:p>
          <a:p>
            <a:pPr marL="489822" indent="-489822"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600" dirty="0">
              <a:latin typeface="+mj-lt"/>
            </a:endParaRPr>
          </a:p>
          <a:p>
            <a:pPr marL="489822" indent="-489822"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600" dirty="0">
              <a:latin typeface="+mj-lt"/>
            </a:endParaRPr>
          </a:p>
          <a:p>
            <a:pPr marL="489822" indent="-489822"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800" dirty="0">
              <a:latin typeface="+mj-lt"/>
              <a:ea typeface="Calibri" panose="020F0502020204030204" pitchFamily="34" charset="0"/>
            </a:endParaRPr>
          </a:p>
          <a:p>
            <a:pPr marL="489822" indent="-489822"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800" dirty="0">
              <a:latin typeface="+mj-lt"/>
              <a:ea typeface="Calibri" panose="020F0502020204030204" pitchFamily="34" charset="0"/>
            </a:endParaRPr>
          </a:p>
          <a:p>
            <a:pPr marL="489822" indent="-489822"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800" dirty="0">
              <a:latin typeface="+mj-lt"/>
              <a:ea typeface="Calibri" panose="020F0502020204030204" pitchFamily="34" charset="0"/>
            </a:endParaRPr>
          </a:p>
          <a:p>
            <a:pPr marL="489822" indent="-489822"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800" dirty="0">
              <a:latin typeface="+mj-lt"/>
              <a:ea typeface="Calibri" panose="020F0502020204030204" pitchFamily="34" charset="0"/>
            </a:endParaRPr>
          </a:p>
          <a:p>
            <a:pPr marL="489822" indent="-489822"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800" dirty="0">
              <a:latin typeface="+mj-lt"/>
              <a:ea typeface="Calibri" panose="020F0502020204030204" pitchFamily="34" charset="0"/>
            </a:endParaRPr>
          </a:p>
          <a:p>
            <a:pPr marL="489822" indent="-489822"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800" dirty="0">
              <a:latin typeface="+mj-lt"/>
              <a:ea typeface="Calibri" panose="020F0502020204030204" pitchFamily="34" charset="0"/>
            </a:endParaRPr>
          </a:p>
          <a:p>
            <a:pPr marL="489822" indent="-489822"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800" dirty="0">
              <a:latin typeface="+mj-lt"/>
              <a:ea typeface="Calibri" panose="020F0502020204030204" pitchFamily="34" charset="0"/>
            </a:endParaRPr>
          </a:p>
          <a:p>
            <a:pPr marL="489822" indent="-489822"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800" dirty="0">
              <a:latin typeface="+mj-lt"/>
              <a:ea typeface="Calibri" panose="020F0502020204030204" pitchFamily="34" charset="0"/>
            </a:endParaRPr>
          </a:p>
          <a:p>
            <a:pPr marL="489822" indent="-489822"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800" dirty="0">
              <a:latin typeface="+mj-lt"/>
              <a:ea typeface="Calibri" panose="020F0502020204030204" pitchFamily="34" charset="0"/>
            </a:endParaRPr>
          </a:p>
          <a:p>
            <a:pPr marL="489822" indent="-489822"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800" dirty="0">
              <a:latin typeface="+mj-lt"/>
              <a:ea typeface="Calibri" panose="020F0502020204030204" pitchFamily="34" charset="0"/>
            </a:endParaRPr>
          </a:p>
          <a:p>
            <a:pPr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+mj-lt"/>
            </a:endParaRPr>
          </a:p>
          <a:p>
            <a:pPr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b="1" dirty="0">
                <a:latin typeface="+mj-lt"/>
              </a:rPr>
              <a:t>Figure 2.</a:t>
            </a:r>
            <a:r>
              <a:rPr lang="en-US" sz="3500" dirty="0">
                <a:latin typeface="+mj-lt"/>
              </a:rPr>
              <a:t> Non-contrast head CAT post-surgery 9/25/16</a:t>
            </a:r>
            <a:endParaRPr lang="en-US" sz="3500" dirty="0">
              <a:latin typeface="+mj-lt"/>
              <a:ea typeface="Calibri" panose="020F0502020204030204" pitchFamily="34" charset="0"/>
            </a:endParaRPr>
          </a:p>
          <a:p>
            <a:pPr marL="489822" indent="-489822"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800" dirty="0">
              <a:latin typeface="+mj-lt"/>
              <a:ea typeface="Calibri" panose="020F0502020204030204" pitchFamily="34" charset="0"/>
            </a:endParaRPr>
          </a:p>
          <a:p>
            <a:pPr marL="489822" indent="-489822"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800" dirty="0">
              <a:latin typeface="+mj-lt"/>
              <a:ea typeface="Calibri" panose="020F0502020204030204" pitchFamily="34" charset="0"/>
            </a:endParaRPr>
          </a:p>
          <a:p>
            <a:pPr marL="489822" indent="-489822"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800" dirty="0">
              <a:latin typeface="+mj-lt"/>
              <a:ea typeface="Calibri" panose="020F0502020204030204" pitchFamily="34" charset="0"/>
            </a:endParaRPr>
          </a:p>
          <a:p>
            <a:pPr marL="489822" indent="-489822"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800" dirty="0">
              <a:latin typeface="+mj-lt"/>
              <a:ea typeface="Calibri" panose="020F0502020204030204" pitchFamily="34" charset="0"/>
            </a:endParaRPr>
          </a:p>
          <a:p>
            <a:pPr marL="489822" indent="-489822"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800" dirty="0">
              <a:latin typeface="+mj-lt"/>
              <a:ea typeface="Calibri" panose="020F0502020204030204" pitchFamily="34" charset="0"/>
            </a:endParaRPr>
          </a:p>
          <a:p>
            <a:pPr marL="489822" indent="-489822"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800" dirty="0">
              <a:latin typeface="+mj-lt"/>
              <a:ea typeface="Calibri" panose="020F0502020204030204" pitchFamily="34" charset="0"/>
            </a:endParaRPr>
          </a:p>
          <a:p>
            <a:pPr marL="489822" indent="-489822"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800" dirty="0">
              <a:latin typeface="+mj-lt"/>
              <a:ea typeface="Calibri" panose="020F0502020204030204" pitchFamily="34" charset="0"/>
            </a:endParaRPr>
          </a:p>
          <a:p>
            <a:pPr marL="489822" indent="-489822"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800" dirty="0">
              <a:latin typeface="+mj-lt"/>
              <a:ea typeface="Calibri" panose="020F0502020204030204" pitchFamily="34" charset="0"/>
            </a:endParaRPr>
          </a:p>
          <a:p>
            <a:pPr marL="489822" indent="-489822" algn="l" defTabSz="2970237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800" dirty="0">
              <a:latin typeface="+mj-lt"/>
              <a:ea typeface="Calibri" panose="020F0502020204030204" pitchFamily="34" charset="0"/>
            </a:endParaRPr>
          </a:p>
          <a:p>
            <a:pPr marL="489822" indent="-489822" algn="l" defTabSz="2970237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800" dirty="0">
              <a:latin typeface="+mj-lt"/>
              <a:ea typeface="Calibri" panose="020F0502020204030204" pitchFamily="34" charset="0"/>
            </a:endParaRPr>
          </a:p>
          <a:p>
            <a:pPr marL="489822" indent="-489822" algn="l" defTabSz="2970237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800" dirty="0">
              <a:latin typeface="+mj-lt"/>
              <a:ea typeface="Calibri" panose="020F0502020204030204" pitchFamily="34" charset="0"/>
            </a:endParaRPr>
          </a:p>
          <a:p>
            <a:pPr marL="489822" indent="-489822"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800" dirty="0">
              <a:latin typeface="+mj-lt"/>
              <a:ea typeface="Calibri" panose="020F0502020204030204" pitchFamily="34" charset="0"/>
            </a:endParaRPr>
          </a:p>
          <a:p>
            <a:pPr marL="489822" indent="-489822"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800" dirty="0">
              <a:latin typeface="+mj-lt"/>
              <a:ea typeface="Calibri" panose="020F0502020204030204" pitchFamily="34" charset="0"/>
            </a:endParaRPr>
          </a:p>
          <a:p>
            <a:pPr marL="489822" indent="-489822"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800" dirty="0">
              <a:latin typeface="+mj-lt"/>
              <a:ea typeface="Calibri" panose="020F0502020204030204" pitchFamily="34" charset="0"/>
            </a:endParaRPr>
          </a:p>
          <a:p>
            <a:pPr marL="489822" indent="-489822"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800" dirty="0">
              <a:latin typeface="+mj-lt"/>
              <a:ea typeface="Calibri" panose="020F0502020204030204" pitchFamily="34" charset="0"/>
            </a:endParaRPr>
          </a:p>
          <a:p>
            <a:pPr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800" dirty="0">
              <a:latin typeface="+mj-lt"/>
              <a:ea typeface="Calibri" panose="020F0502020204030204" pitchFamily="34" charset="0"/>
            </a:endParaRPr>
          </a:p>
          <a:p>
            <a:pPr marL="489822" indent="-489822"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428" dirty="0">
              <a:latin typeface="+mj-lt"/>
              <a:ea typeface="Calibri" panose="020F0502020204030204" pitchFamily="34" charset="0"/>
            </a:endParaRPr>
          </a:p>
          <a:p>
            <a:pPr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14" b="1" dirty="0">
              <a:latin typeface="+mj-lt"/>
              <a:ea typeface="Calibri" panose="020F0502020204030204" pitchFamily="34" charset="0"/>
            </a:endParaRPr>
          </a:p>
          <a:p>
            <a:pPr algn="l" defTabSz="2970237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4714" dirty="0">
              <a:latin typeface="+mj-lt"/>
              <a:ea typeface="Calibri" panose="020F0502020204030204" pitchFamily="34" charset="0"/>
            </a:endParaRPr>
          </a:p>
          <a:p>
            <a:pPr algn="l" defTabSz="2970237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4714" dirty="0">
              <a:latin typeface="+mj-lt"/>
              <a:ea typeface="Calibri" panose="020F0502020204030204" pitchFamily="34" charset="0"/>
            </a:endParaRP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 flipH="1">
            <a:off x="0" y="0"/>
            <a:ext cx="43891200" cy="391886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none" lIns="150218" tIns="75109" rIns="150218" bIns="75109" anchor="ctr"/>
          <a:lstStyle>
            <a:lvl1pPr>
              <a:spcBef>
                <a:spcPct val="20000"/>
              </a:spcBef>
              <a:buChar char="•"/>
              <a:defRPr sz="1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0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914" dirty="0"/>
          </a:p>
        </p:txBody>
      </p:sp>
      <p:sp>
        <p:nvSpPr>
          <p:cNvPr id="42" name="TextBox 42"/>
          <p:cNvSpPr txBox="1">
            <a:spLocks noChangeArrowheads="1"/>
          </p:cNvSpPr>
          <p:nvPr/>
        </p:nvSpPr>
        <p:spPr bwMode="auto">
          <a:xfrm>
            <a:off x="665480" y="5212080"/>
            <a:ext cx="13438613" cy="100584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6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</a:p>
        </p:txBody>
      </p:sp>
      <p:pic>
        <p:nvPicPr>
          <p:cNvPr id="4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41" y="1003035"/>
            <a:ext cx="6810237" cy="280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3811" y="633854"/>
            <a:ext cx="4338172" cy="399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2"/>
          <p:cNvSpPr txBox="1">
            <a:spLocks noChangeArrowheads="1"/>
          </p:cNvSpPr>
          <p:nvPr/>
        </p:nvSpPr>
        <p:spPr bwMode="auto">
          <a:xfrm>
            <a:off x="15224760" y="5212080"/>
            <a:ext cx="13441680" cy="100584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6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Imaging</a:t>
            </a:r>
          </a:p>
        </p:txBody>
      </p:sp>
      <p:sp>
        <p:nvSpPr>
          <p:cNvPr id="49" name="TextBox 42"/>
          <p:cNvSpPr txBox="1">
            <a:spLocks noChangeArrowheads="1"/>
          </p:cNvSpPr>
          <p:nvPr/>
        </p:nvSpPr>
        <p:spPr bwMode="auto">
          <a:xfrm>
            <a:off x="548640" y="20939760"/>
            <a:ext cx="13438613" cy="1015663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6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Signs and Symptoms</a:t>
            </a:r>
          </a:p>
        </p:txBody>
      </p:sp>
      <p:sp>
        <p:nvSpPr>
          <p:cNvPr id="51" name="TextBox 42"/>
          <p:cNvSpPr txBox="1">
            <a:spLocks noChangeArrowheads="1"/>
          </p:cNvSpPr>
          <p:nvPr/>
        </p:nvSpPr>
        <p:spPr bwMode="auto">
          <a:xfrm>
            <a:off x="29718000" y="20925276"/>
            <a:ext cx="13441680" cy="1015663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6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48" name="TextBox 42"/>
          <p:cNvSpPr txBox="1">
            <a:spLocks noChangeArrowheads="1"/>
          </p:cNvSpPr>
          <p:nvPr/>
        </p:nvSpPr>
        <p:spPr bwMode="auto">
          <a:xfrm>
            <a:off x="640080" y="12276616"/>
            <a:ext cx="13443242" cy="1015663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6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2459941" y="30366644"/>
            <a:ext cx="53724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000" dirty="0"/>
          </a:p>
        </p:txBody>
      </p:sp>
      <p:sp>
        <p:nvSpPr>
          <p:cNvPr id="35" name="TextBox 42"/>
          <p:cNvSpPr txBox="1">
            <a:spLocks noChangeArrowheads="1"/>
          </p:cNvSpPr>
          <p:nvPr/>
        </p:nvSpPr>
        <p:spPr bwMode="auto">
          <a:xfrm>
            <a:off x="29718000" y="27797760"/>
            <a:ext cx="13441680" cy="78483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0" y="31674291"/>
            <a:ext cx="43889848" cy="1175657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78377" tIns="39189" rIns="78377" bIns="39189" numCol="1" rtlCol="0" anchor="t" anchorCtr="0" compatLnSpc="1">
            <a:prstTxWarp prst="textNoShape">
              <a:avLst/>
            </a:prstTxWarp>
          </a:bodyPr>
          <a:lstStyle/>
          <a:p>
            <a:pPr defTabSz="1549744" eaLnBrk="1" hangingPunct="1"/>
            <a:endParaRPr lang="en-US" sz="3086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7" name="Text Box 12"/>
          <p:cNvSpPr txBox="1"/>
          <p:nvPr/>
        </p:nvSpPr>
        <p:spPr>
          <a:xfrm>
            <a:off x="17869360" y="31947331"/>
            <a:ext cx="9635074" cy="369898"/>
          </a:xfrm>
          <a:prstGeom prst="rect">
            <a:avLst/>
          </a:prstGeom>
          <a:noFill/>
          <a:ln w="6350"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78377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771" b="1" cap="all" dirty="0">
                <a:solidFill>
                  <a:schemeClr val="bg1"/>
                </a:solidFill>
                <a:latin typeface="Arial" charset="0"/>
                <a:ea typeface="Yu Gothic Light" charset="-128"/>
                <a:cs typeface="Times New Roman" charset="0"/>
              </a:rPr>
              <a:t>university of Nebraska at Omaha</a:t>
            </a:r>
            <a:endParaRPr lang="en-US" sz="3771" cap="all" dirty="0">
              <a:solidFill>
                <a:schemeClr val="bg1"/>
              </a:solidFill>
              <a:latin typeface="URWGroteskReg" charset="0"/>
              <a:ea typeface="Yu Gothic Light" charset="-128"/>
              <a:cs typeface="Times New Roman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9886" y="31781719"/>
            <a:ext cx="1367337" cy="1053166"/>
          </a:xfrm>
          <a:prstGeom prst="rect">
            <a:avLst/>
          </a:prstGeom>
        </p:spPr>
      </p:pic>
      <p:sp>
        <p:nvSpPr>
          <p:cNvPr id="39" name="TextBox 42"/>
          <p:cNvSpPr txBox="1">
            <a:spLocks noChangeArrowheads="1"/>
          </p:cNvSpPr>
          <p:nvPr/>
        </p:nvSpPr>
        <p:spPr bwMode="auto">
          <a:xfrm>
            <a:off x="640080" y="27797760"/>
            <a:ext cx="13438613" cy="1015663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6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Differential Diagnosis</a:t>
            </a:r>
          </a:p>
        </p:txBody>
      </p:sp>
      <p:sp>
        <p:nvSpPr>
          <p:cNvPr id="13" name="Control 2"/>
          <p:cNvSpPr>
            <a:spLocks noChangeArrowheads="1" noChangeShapeType="1"/>
          </p:cNvSpPr>
          <p:nvPr/>
        </p:nvSpPr>
        <p:spPr bwMode="auto">
          <a:xfrm>
            <a:off x="20114079" y="25080687"/>
            <a:ext cx="4329339" cy="2997316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 sz="5914"/>
          </a:p>
        </p:txBody>
      </p:sp>
      <p:sp>
        <p:nvSpPr>
          <p:cNvPr id="60" name="TextBox 59"/>
          <p:cNvSpPr txBox="1"/>
          <p:nvPr/>
        </p:nvSpPr>
        <p:spPr>
          <a:xfrm>
            <a:off x="22789115" y="14113732"/>
            <a:ext cx="184731" cy="487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571" dirty="0"/>
          </a:p>
        </p:txBody>
      </p:sp>
      <p:sp>
        <p:nvSpPr>
          <p:cNvPr id="62" name="TextBox 42"/>
          <p:cNvSpPr txBox="1">
            <a:spLocks noChangeArrowheads="1"/>
          </p:cNvSpPr>
          <p:nvPr/>
        </p:nvSpPr>
        <p:spPr bwMode="auto">
          <a:xfrm>
            <a:off x="29718000" y="14232043"/>
            <a:ext cx="13441680" cy="1015663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6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Uniqueness</a:t>
            </a:r>
          </a:p>
        </p:txBody>
      </p:sp>
      <p:sp>
        <p:nvSpPr>
          <p:cNvPr id="65" name="TextBox 42"/>
          <p:cNvSpPr txBox="1">
            <a:spLocks noChangeArrowheads="1"/>
          </p:cNvSpPr>
          <p:nvPr/>
        </p:nvSpPr>
        <p:spPr bwMode="auto">
          <a:xfrm>
            <a:off x="29718000" y="5212080"/>
            <a:ext cx="13441680" cy="100584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6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5862071" y="30366644"/>
            <a:ext cx="53724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000" dirty="0"/>
          </a:p>
        </p:txBody>
      </p:sp>
      <p:sp>
        <p:nvSpPr>
          <p:cNvPr id="52" name="TextBox 51"/>
          <p:cNvSpPr txBox="1"/>
          <p:nvPr/>
        </p:nvSpPr>
        <p:spPr>
          <a:xfrm>
            <a:off x="15819120" y="29604892"/>
            <a:ext cx="5486400" cy="57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Medial                          Lateral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2485096" y="29631434"/>
            <a:ext cx="548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Medial                          Lateral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2485096" y="20299680"/>
            <a:ext cx="5619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Anterior 	                Posterior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C44F9109-BC16-4C87-B069-ED5FFA8501FA}"/>
              </a:ext>
            </a:extLst>
          </p:cNvPr>
          <p:cNvGrpSpPr/>
          <p:nvPr/>
        </p:nvGrpSpPr>
        <p:grpSpPr>
          <a:xfrm>
            <a:off x="14593824" y="11102077"/>
            <a:ext cx="15179040" cy="10058400"/>
            <a:chOff x="0" y="0"/>
            <a:chExt cx="6312631" cy="3648808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C122D52E-16A8-4094-8882-71F1B56DE3C4}"/>
                </a:ext>
              </a:extLst>
            </p:cNvPr>
            <p:cNvGrpSpPr/>
            <p:nvPr/>
          </p:nvGrpSpPr>
          <p:grpSpPr>
            <a:xfrm>
              <a:off x="0" y="17585"/>
              <a:ext cx="3480526" cy="3454400"/>
              <a:chOff x="0" y="0"/>
              <a:chExt cx="3480527" cy="3454400"/>
            </a:xfrm>
          </p:grpSpPr>
          <p:pic>
            <p:nvPicPr>
              <p:cNvPr id="107" name="Picture 106">
                <a:extLst>
                  <a:ext uri="{FF2B5EF4-FFF2-40B4-BE49-F238E27FC236}">
                    <a16:creationId xmlns:a16="http://schemas.microsoft.com/office/drawing/2014/main" id="{99E0E3E6-B43B-4745-BD27-38EF2DFD639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571" t="21379" r="32532" b="7354"/>
              <a:stretch/>
            </p:blipFill>
            <p:spPr bwMode="auto">
              <a:xfrm>
                <a:off x="0" y="0"/>
                <a:ext cx="3028950" cy="338010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273B1C01-3AF0-44A9-846F-18EC074C519D}"/>
                  </a:ext>
                </a:extLst>
              </p:cNvPr>
              <p:cNvSpPr/>
              <p:nvPr/>
            </p:nvSpPr>
            <p:spPr>
              <a:xfrm rot="344007">
                <a:off x="225778" y="496711"/>
                <a:ext cx="1264356" cy="2246489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9" name="Text Box 13">
                <a:extLst>
                  <a:ext uri="{FF2B5EF4-FFF2-40B4-BE49-F238E27FC236}">
                    <a16:creationId xmlns:a16="http://schemas.microsoft.com/office/drawing/2014/main" id="{F06D7EFD-0C0C-4CC1-B576-AFC3918DFB63}"/>
                  </a:ext>
                </a:extLst>
              </p:cNvPr>
              <p:cNvSpPr txBox="1"/>
              <p:nvPr/>
            </p:nvSpPr>
            <p:spPr>
              <a:xfrm>
                <a:off x="1219200" y="67734"/>
                <a:ext cx="869245" cy="316089"/>
              </a:xfrm>
              <a:prstGeom prst="rect">
                <a:avLst/>
              </a:prstGeom>
              <a:noFill/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b="1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Anterior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0" name="Text Box 14">
                <a:extLst>
                  <a:ext uri="{FF2B5EF4-FFF2-40B4-BE49-F238E27FC236}">
                    <a16:creationId xmlns:a16="http://schemas.microsoft.com/office/drawing/2014/main" id="{A54553B8-4C0E-46C2-AE00-A794BC8F3AF7}"/>
                  </a:ext>
                </a:extLst>
              </p:cNvPr>
              <p:cNvSpPr txBox="1"/>
              <p:nvPr/>
            </p:nvSpPr>
            <p:spPr>
              <a:xfrm>
                <a:off x="1207911" y="3138311"/>
                <a:ext cx="869245" cy="31608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b="1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Posterior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1" name="Text Box 15">
                <a:extLst>
                  <a:ext uri="{FF2B5EF4-FFF2-40B4-BE49-F238E27FC236}">
                    <a16:creationId xmlns:a16="http://schemas.microsoft.com/office/drawing/2014/main" id="{E579B46B-117B-4116-AA8E-3FB643A486FF}"/>
                  </a:ext>
                </a:extLst>
              </p:cNvPr>
              <p:cNvSpPr txBox="1"/>
              <p:nvPr/>
            </p:nvSpPr>
            <p:spPr>
              <a:xfrm>
                <a:off x="2611282" y="1683496"/>
                <a:ext cx="869245" cy="31608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600" b="1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12" name="Text Box 16">
                <a:extLst>
                  <a:ext uri="{FF2B5EF4-FFF2-40B4-BE49-F238E27FC236}">
                    <a16:creationId xmlns:a16="http://schemas.microsoft.com/office/drawing/2014/main" id="{1F7A79BC-AD39-4199-B3D8-D92CB1266300}"/>
                  </a:ext>
                </a:extLst>
              </p:cNvPr>
              <p:cNvSpPr txBox="1"/>
              <p:nvPr/>
            </p:nvSpPr>
            <p:spPr>
              <a:xfrm>
                <a:off x="169817" y="1693817"/>
                <a:ext cx="575733" cy="31608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600" b="1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4210D176-A76F-444B-8D44-800CEE94AFEB}"/>
                </a:ext>
              </a:extLst>
            </p:cNvPr>
            <p:cNvGrpSpPr/>
            <p:nvPr/>
          </p:nvGrpSpPr>
          <p:grpSpPr>
            <a:xfrm>
              <a:off x="3112477" y="0"/>
              <a:ext cx="3200154" cy="3648808"/>
              <a:chOff x="0" y="0"/>
              <a:chExt cx="3306912" cy="3710605"/>
            </a:xfrm>
          </p:grpSpPr>
          <p:pic>
            <p:nvPicPr>
              <p:cNvPr id="100" name="Picture 99">
                <a:extLst>
                  <a:ext uri="{FF2B5EF4-FFF2-40B4-BE49-F238E27FC236}">
                    <a16:creationId xmlns:a16="http://schemas.microsoft.com/office/drawing/2014/main" id="{FE99C7E0-C53C-48E4-9D7C-E286280182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769" t="22805" r="32532" b="4151"/>
              <a:stretch/>
            </p:blipFill>
            <p:spPr bwMode="auto">
              <a:xfrm>
                <a:off x="0" y="0"/>
                <a:ext cx="3092451" cy="346138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B91DD996-0172-4EAA-9AA1-0E7ACE6BAE97}"/>
                  </a:ext>
                </a:extLst>
              </p:cNvPr>
              <p:cNvGrpSpPr/>
              <p:nvPr/>
            </p:nvGrpSpPr>
            <p:grpSpPr>
              <a:xfrm>
                <a:off x="211015" y="79131"/>
                <a:ext cx="3095897" cy="3631474"/>
                <a:chOff x="0" y="0"/>
                <a:chExt cx="3095897" cy="3631474"/>
              </a:xfrm>
            </p:grpSpPr>
            <p:sp>
              <p:nvSpPr>
                <p:cNvPr id="102" name="Text Box 20">
                  <a:extLst>
                    <a:ext uri="{FF2B5EF4-FFF2-40B4-BE49-F238E27FC236}">
                      <a16:creationId xmlns:a16="http://schemas.microsoft.com/office/drawing/2014/main" id="{8CE47C1D-6E60-4585-BC97-4CFD47B71DDE}"/>
                    </a:ext>
                  </a:extLst>
                </p:cNvPr>
                <p:cNvSpPr txBox="1"/>
                <p:nvPr/>
              </p:nvSpPr>
              <p:spPr>
                <a:xfrm>
                  <a:off x="2534194" y="1737360"/>
                  <a:ext cx="561703" cy="378823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600" b="1">
                      <a:solidFill>
                        <a:srgbClr val="FF000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</a:t>
                  </a:r>
                  <a:endPara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51693AB4-917D-434B-B837-C248BC200E55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2338251" cy="3631474"/>
                  <a:chOff x="0" y="0"/>
                  <a:chExt cx="2338251" cy="3631474"/>
                </a:xfrm>
              </p:grpSpPr>
              <p:sp>
                <p:nvSpPr>
                  <p:cNvPr id="104" name="Text Box 18">
                    <a:extLst>
                      <a:ext uri="{FF2B5EF4-FFF2-40B4-BE49-F238E27FC236}">
                        <a16:creationId xmlns:a16="http://schemas.microsoft.com/office/drawing/2014/main" id="{A3FECA6A-AF65-4AC5-906F-C64E7C000833}"/>
                      </a:ext>
                    </a:extLst>
                  </p:cNvPr>
                  <p:cNvSpPr txBox="1"/>
                  <p:nvPr/>
                </p:nvSpPr>
                <p:spPr>
                  <a:xfrm>
                    <a:off x="1084217" y="0"/>
                    <a:ext cx="1188720" cy="54864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2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Anterior </a:t>
                    </a:r>
                    <a:endParaRPr lang="en-US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5" name="Text Box 21">
                    <a:extLst>
                      <a:ext uri="{FF2B5EF4-FFF2-40B4-BE49-F238E27FC236}">
                        <a16:creationId xmlns:a16="http://schemas.microsoft.com/office/drawing/2014/main" id="{DD936CCA-28FB-4C01-B8B4-9F4E742ABE26}"/>
                      </a:ext>
                    </a:extLst>
                  </p:cNvPr>
                  <p:cNvSpPr txBox="1"/>
                  <p:nvPr/>
                </p:nvSpPr>
                <p:spPr>
                  <a:xfrm>
                    <a:off x="0" y="1672045"/>
                    <a:ext cx="561703" cy="496388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R</a:t>
                    </a:r>
                    <a:endParaRPr lang="en-US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6" name="Text Box 22">
                    <a:extLst>
                      <a:ext uri="{FF2B5EF4-FFF2-40B4-BE49-F238E27FC236}">
                        <a16:creationId xmlns:a16="http://schemas.microsoft.com/office/drawing/2014/main" id="{0B34F087-C4BF-4ADB-B2E7-027E64493458}"/>
                      </a:ext>
                    </a:extLst>
                  </p:cNvPr>
                  <p:cNvSpPr txBox="1"/>
                  <p:nvPr/>
                </p:nvSpPr>
                <p:spPr>
                  <a:xfrm>
                    <a:off x="1149531" y="3082834"/>
                    <a:ext cx="1188720" cy="54864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2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Posterior </a:t>
                    </a:r>
                    <a:endParaRPr lang="en-US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</p:grp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C1EAB81-FC63-4B1E-B40C-D6D89F7E1D4F}"/>
              </a:ext>
            </a:extLst>
          </p:cNvPr>
          <p:cNvGrpSpPr/>
          <p:nvPr/>
        </p:nvGrpSpPr>
        <p:grpSpPr>
          <a:xfrm>
            <a:off x="14590495" y="21945600"/>
            <a:ext cx="15179040" cy="9692640"/>
            <a:chOff x="0" y="0"/>
            <a:chExt cx="6443714" cy="3244363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3A9C21C1-1EA5-4834-8563-8EA244A706E4}"/>
                </a:ext>
              </a:extLst>
            </p:cNvPr>
            <p:cNvGrpSpPr/>
            <p:nvPr/>
          </p:nvGrpSpPr>
          <p:grpSpPr>
            <a:xfrm>
              <a:off x="3077308" y="0"/>
              <a:ext cx="3148819" cy="3226585"/>
              <a:chOff x="0" y="0"/>
              <a:chExt cx="3078480" cy="3182818"/>
            </a:xfrm>
          </p:grpSpPr>
          <p:pic>
            <p:nvPicPr>
              <p:cNvPr id="124" name="Picture 123">
                <a:extLst>
                  <a:ext uri="{FF2B5EF4-FFF2-40B4-BE49-F238E27FC236}">
                    <a16:creationId xmlns:a16="http://schemas.microsoft.com/office/drawing/2014/main" id="{613C9BD0-7FB1-4FA6-9F83-91FBD8D801F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609" t="23090" r="28846" b="8210"/>
              <a:stretch/>
            </p:blipFill>
            <p:spPr bwMode="auto">
              <a:xfrm>
                <a:off x="0" y="0"/>
                <a:ext cx="3078480" cy="297180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96568398-98B6-4C49-93A1-CEC929D7F2D9}"/>
                  </a:ext>
                </a:extLst>
              </p:cNvPr>
              <p:cNvGrpSpPr/>
              <p:nvPr/>
            </p:nvGrpSpPr>
            <p:grpSpPr>
              <a:xfrm>
                <a:off x="70338" y="61546"/>
                <a:ext cx="2382031" cy="3121272"/>
                <a:chOff x="0" y="0"/>
                <a:chExt cx="2338251" cy="3631474"/>
              </a:xfrm>
            </p:grpSpPr>
            <p:sp>
              <p:nvSpPr>
                <p:cNvPr id="126" name="Text Box 25">
                  <a:extLst>
                    <a:ext uri="{FF2B5EF4-FFF2-40B4-BE49-F238E27FC236}">
                      <a16:creationId xmlns:a16="http://schemas.microsoft.com/office/drawing/2014/main" id="{8CB3D26B-2094-4533-B371-33676CEA0568}"/>
                    </a:ext>
                  </a:extLst>
                </p:cNvPr>
                <p:cNvSpPr txBox="1"/>
                <p:nvPr/>
              </p:nvSpPr>
              <p:spPr>
                <a:xfrm>
                  <a:off x="1084217" y="0"/>
                  <a:ext cx="1188720" cy="54864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200" b="1">
                      <a:solidFill>
                        <a:srgbClr val="FF000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Anterior </a:t>
                  </a:r>
                  <a:endPara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7" name="Text Box 26">
                  <a:extLst>
                    <a:ext uri="{FF2B5EF4-FFF2-40B4-BE49-F238E27FC236}">
                      <a16:creationId xmlns:a16="http://schemas.microsoft.com/office/drawing/2014/main" id="{F426A8CD-53E8-49A5-A762-9B518A4E9401}"/>
                    </a:ext>
                  </a:extLst>
                </p:cNvPr>
                <p:cNvSpPr txBox="1"/>
                <p:nvPr/>
              </p:nvSpPr>
              <p:spPr>
                <a:xfrm>
                  <a:off x="0" y="1672045"/>
                  <a:ext cx="561703" cy="496388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600" b="1">
                      <a:solidFill>
                        <a:srgbClr val="FF000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R</a:t>
                  </a:r>
                  <a:endPara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8" name="Text Box 27">
                  <a:extLst>
                    <a:ext uri="{FF2B5EF4-FFF2-40B4-BE49-F238E27FC236}">
                      <a16:creationId xmlns:a16="http://schemas.microsoft.com/office/drawing/2014/main" id="{75FD6AC9-686C-48EB-B804-A812139C94A2}"/>
                    </a:ext>
                  </a:extLst>
                </p:cNvPr>
                <p:cNvSpPr txBox="1"/>
                <p:nvPr/>
              </p:nvSpPr>
              <p:spPr>
                <a:xfrm>
                  <a:off x="1149531" y="3082834"/>
                  <a:ext cx="1188720" cy="54864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200" b="1">
                      <a:solidFill>
                        <a:srgbClr val="FF000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Posterior </a:t>
                  </a:r>
                  <a:endPara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15" name="Text Box 34">
              <a:extLst>
                <a:ext uri="{FF2B5EF4-FFF2-40B4-BE49-F238E27FC236}">
                  <a16:creationId xmlns:a16="http://schemas.microsoft.com/office/drawing/2014/main" id="{F4C8CFCA-13A4-44EC-B77B-82C8FE6D4C02}"/>
                </a:ext>
              </a:extLst>
            </p:cNvPr>
            <p:cNvSpPr txBox="1"/>
            <p:nvPr/>
          </p:nvSpPr>
          <p:spPr>
            <a:xfrm>
              <a:off x="5882054" y="1485900"/>
              <a:ext cx="561660" cy="36048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ED109306-DBAF-419D-8122-1A4F7D746CD5}"/>
                </a:ext>
              </a:extLst>
            </p:cNvPr>
            <p:cNvGrpSpPr/>
            <p:nvPr/>
          </p:nvGrpSpPr>
          <p:grpSpPr>
            <a:xfrm>
              <a:off x="0" y="0"/>
              <a:ext cx="3011318" cy="3244363"/>
              <a:chOff x="0" y="0"/>
              <a:chExt cx="3068320" cy="3252862"/>
            </a:xfrm>
          </p:grpSpPr>
          <p:pic>
            <p:nvPicPr>
              <p:cNvPr id="118" name="Picture 117">
                <a:extLst>
                  <a:ext uri="{FF2B5EF4-FFF2-40B4-BE49-F238E27FC236}">
                    <a16:creationId xmlns:a16="http://schemas.microsoft.com/office/drawing/2014/main" id="{182846DC-FDA0-481F-952A-7CC42CD80D0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013" t="26511" r="31410" b="8210"/>
              <a:stretch/>
            </p:blipFill>
            <p:spPr bwMode="auto">
              <a:xfrm>
                <a:off x="0" y="0"/>
                <a:ext cx="3068320" cy="304355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FEC01E31-3030-40E1-AC3E-2676589699A8}"/>
                  </a:ext>
                </a:extLst>
              </p:cNvPr>
              <p:cNvGrpSpPr/>
              <p:nvPr/>
            </p:nvGrpSpPr>
            <p:grpSpPr>
              <a:xfrm>
                <a:off x="26377" y="202224"/>
                <a:ext cx="2281553" cy="3050638"/>
                <a:chOff x="-17585" y="-82300"/>
                <a:chExt cx="2281730" cy="3569735"/>
              </a:xfrm>
            </p:grpSpPr>
            <p:sp>
              <p:nvSpPr>
                <p:cNvPr id="121" name="Text Box 29">
                  <a:extLst>
                    <a:ext uri="{FF2B5EF4-FFF2-40B4-BE49-F238E27FC236}">
                      <a16:creationId xmlns:a16="http://schemas.microsoft.com/office/drawing/2014/main" id="{DE29F941-554F-49C7-B543-84605A3EB856}"/>
                    </a:ext>
                  </a:extLst>
                </p:cNvPr>
                <p:cNvSpPr txBox="1"/>
                <p:nvPr/>
              </p:nvSpPr>
              <p:spPr>
                <a:xfrm>
                  <a:off x="1075425" y="-82300"/>
                  <a:ext cx="1188720" cy="54864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200" b="1">
                      <a:solidFill>
                        <a:srgbClr val="FF000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Anterior </a:t>
                  </a:r>
                  <a:endPara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2" name="Text Box 30">
                  <a:extLst>
                    <a:ext uri="{FF2B5EF4-FFF2-40B4-BE49-F238E27FC236}">
                      <a16:creationId xmlns:a16="http://schemas.microsoft.com/office/drawing/2014/main" id="{7473A605-F642-445B-A4B8-420232036572}"/>
                    </a:ext>
                  </a:extLst>
                </p:cNvPr>
                <p:cNvSpPr txBox="1"/>
                <p:nvPr/>
              </p:nvSpPr>
              <p:spPr>
                <a:xfrm>
                  <a:off x="-17585" y="1414834"/>
                  <a:ext cx="561703" cy="496388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600" b="1">
                      <a:solidFill>
                        <a:srgbClr val="FF000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R</a:t>
                  </a:r>
                  <a:endPara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3" name="Text Box 31">
                  <a:extLst>
                    <a:ext uri="{FF2B5EF4-FFF2-40B4-BE49-F238E27FC236}">
                      <a16:creationId xmlns:a16="http://schemas.microsoft.com/office/drawing/2014/main" id="{47EC2496-0B3B-4474-8CBE-6246A43D364F}"/>
                    </a:ext>
                  </a:extLst>
                </p:cNvPr>
                <p:cNvSpPr txBox="1"/>
                <p:nvPr/>
              </p:nvSpPr>
              <p:spPr>
                <a:xfrm>
                  <a:off x="1149434" y="2938794"/>
                  <a:ext cx="954733" cy="548641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200" b="1">
                      <a:solidFill>
                        <a:srgbClr val="FF000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Posterior </a:t>
                  </a:r>
                  <a:endPara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D56CAA23-51A8-4D69-B062-5106B711FFF7}"/>
                  </a:ext>
                </a:extLst>
              </p:cNvPr>
              <p:cNvSpPr/>
              <p:nvPr/>
            </p:nvSpPr>
            <p:spPr>
              <a:xfrm rot="266649">
                <a:off x="325315" y="325316"/>
                <a:ext cx="1063453" cy="251460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17" name="Text Box 40">
              <a:extLst>
                <a:ext uri="{FF2B5EF4-FFF2-40B4-BE49-F238E27FC236}">
                  <a16:creationId xmlns:a16="http://schemas.microsoft.com/office/drawing/2014/main" id="{58B4B16D-5D25-4846-850A-2ADC3964DCB0}"/>
                </a:ext>
              </a:extLst>
            </p:cNvPr>
            <p:cNvSpPr txBox="1"/>
            <p:nvPr/>
          </p:nvSpPr>
          <p:spPr>
            <a:xfrm>
              <a:off x="2716823" y="1468316"/>
              <a:ext cx="561660" cy="36048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103" name="Picture 55" descr="Image result for brandon steburg">
            <a:extLst>
              <a:ext uri="{FF2B5EF4-FFF2-40B4-BE49-F238E27FC236}">
                <a16:creationId xmlns:a16="http://schemas.microsoft.com/office/drawing/2014/main" id="{C12BFCFC-0687-4BD0-9125-10CB4E0CE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6361" y="8746655"/>
            <a:ext cx="6699867" cy="471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DC971C2-C407-4B2E-A1A2-B18AFEA12651}"/>
              </a:ext>
            </a:extLst>
          </p:cNvPr>
          <p:cNvSpPr/>
          <p:nvPr/>
        </p:nvSpPr>
        <p:spPr bwMode="auto">
          <a:xfrm>
            <a:off x="35650774" y="10881280"/>
            <a:ext cx="3802652" cy="2574184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808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22615776" y="12425141"/>
            <a:ext cx="3154444" cy="601746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808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Oval 67"/>
          <p:cNvSpPr/>
          <p:nvPr/>
        </p:nvSpPr>
        <p:spPr bwMode="auto">
          <a:xfrm>
            <a:off x="22020980" y="23174911"/>
            <a:ext cx="2752480" cy="722159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808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8081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8081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34276</TotalTime>
  <Words>468</Words>
  <Application>Microsoft Office PowerPoint</Application>
  <PresentationFormat>Custom</PresentationFormat>
  <Paragraphs>141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ＭＳ Ｐゴシック</vt:lpstr>
      <vt:lpstr>Yu Gothic Light</vt:lpstr>
      <vt:lpstr>Arial</vt:lpstr>
      <vt:lpstr>Calibri</vt:lpstr>
      <vt:lpstr>Times New Roman</vt:lpstr>
      <vt:lpstr>URWGroteskReg</vt:lpstr>
      <vt:lpstr>Default Design</vt:lpstr>
      <vt:lpstr>Acute subdural hematoma in a high school football player requiring emergent decompressive craniectomy Christine C. Center *University of Nebraska at Omaha, Athletic Training Program, Omaha, NE</vt:lpstr>
    </vt:vector>
  </TitlesOfParts>
  <Company>University of Georgia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CONCUSSION HISTORY IS NOT A PREDICTOR OF  BASELINE CRI OUTCOME Broglio SP, Ferrara MS, Piland SG, Anderson B University of Georgia: NovaCare Athletic Training Laboratory</dc:title>
  <dc:creator>Steven P Broglio</dc:creator>
  <cp:lastModifiedBy>Christine Center</cp:lastModifiedBy>
  <cp:revision>491</cp:revision>
  <cp:lastPrinted>2014-04-15T16:45:30Z</cp:lastPrinted>
  <dcterms:created xsi:type="dcterms:W3CDTF">2003-02-28T19:22:18Z</dcterms:created>
  <dcterms:modified xsi:type="dcterms:W3CDTF">2018-02-21T21:41:08Z</dcterms:modified>
</cp:coreProperties>
</file>