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0" r:id="rId2"/>
    <p:sldMasterId id="2147483651" r:id="rId3"/>
  </p:sldMasterIdLst>
  <p:notesMasterIdLst>
    <p:notesMasterId r:id="rId5"/>
  </p:notesMasterIdLst>
  <p:handoutMasterIdLst>
    <p:handoutMasterId r:id="rId6"/>
  </p:handoutMasterIdLst>
  <p:sldIdLst>
    <p:sldId id="258" r:id="rId4"/>
  </p:sldIdLst>
  <p:sldSz cx="27432000" cy="21945600"/>
  <p:notesSz cx="7315200" cy="9601200"/>
  <p:defaultTextStyle>
    <a:defPPr>
      <a:defRPr lang="en-US"/>
    </a:defPPr>
    <a:lvl1pPr algn="l" rtl="0" fontAlgn="base">
      <a:spcBef>
        <a:spcPct val="0"/>
      </a:spcBef>
      <a:spcAft>
        <a:spcPct val="0"/>
      </a:spcAft>
      <a:defRPr sz="1800" kern="1200">
        <a:solidFill>
          <a:schemeClr val="tx1"/>
        </a:solidFill>
        <a:latin typeface="Arial Narrow" pitchFamily="34" charset="0"/>
        <a:ea typeface="+mn-ea"/>
        <a:cs typeface="+mn-cs"/>
      </a:defRPr>
    </a:lvl1pPr>
    <a:lvl2pPr marL="482597" algn="l" rtl="0" fontAlgn="base">
      <a:spcBef>
        <a:spcPct val="0"/>
      </a:spcBef>
      <a:spcAft>
        <a:spcPct val="0"/>
      </a:spcAft>
      <a:defRPr sz="1800" kern="1200">
        <a:solidFill>
          <a:schemeClr val="tx1"/>
        </a:solidFill>
        <a:latin typeface="Arial Narrow" pitchFamily="34" charset="0"/>
        <a:ea typeface="+mn-ea"/>
        <a:cs typeface="+mn-cs"/>
      </a:defRPr>
    </a:lvl2pPr>
    <a:lvl3pPr marL="965195" algn="l" rtl="0" fontAlgn="base">
      <a:spcBef>
        <a:spcPct val="0"/>
      </a:spcBef>
      <a:spcAft>
        <a:spcPct val="0"/>
      </a:spcAft>
      <a:defRPr sz="1800" kern="1200">
        <a:solidFill>
          <a:schemeClr val="tx1"/>
        </a:solidFill>
        <a:latin typeface="Arial Narrow" pitchFamily="34" charset="0"/>
        <a:ea typeface="+mn-ea"/>
        <a:cs typeface="+mn-cs"/>
      </a:defRPr>
    </a:lvl3pPr>
    <a:lvl4pPr marL="1447793" algn="l" rtl="0" fontAlgn="base">
      <a:spcBef>
        <a:spcPct val="0"/>
      </a:spcBef>
      <a:spcAft>
        <a:spcPct val="0"/>
      </a:spcAft>
      <a:defRPr sz="1800" kern="1200">
        <a:solidFill>
          <a:schemeClr val="tx1"/>
        </a:solidFill>
        <a:latin typeface="Arial Narrow" pitchFamily="34" charset="0"/>
        <a:ea typeface="+mn-ea"/>
        <a:cs typeface="+mn-cs"/>
      </a:defRPr>
    </a:lvl4pPr>
    <a:lvl5pPr marL="1930390" algn="l" rtl="0" fontAlgn="base">
      <a:spcBef>
        <a:spcPct val="0"/>
      </a:spcBef>
      <a:spcAft>
        <a:spcPct val="0"/>
      </a:spcAft>
      <a:defRPr sz="1800" kern="1200">
        <a:solidFill>
          <a:schemeClr val="tx1"/>
        </a:solidFill>
        <a:latin typeface="Arial Narrow" pitchFamily="34" charset="0"/>
        <a:ea typeface="+mn-ea"/>
        <a:cs typeface="+mn-cs"/>
      </a:defRPr>
    </a:lvl5pPr>
    <a:lvl6pPr marL="2412987" algn="l" defTabSz="965195" rtl="0" eaLnBrk="1" latinLnBrk="0" hangingPunct="1">
      <a:defRPr sz="1800" kern="1200">
        <a:solidFill>
          <a:schemeClr val="tx1"/>
        </a:solidFill>
        <a:latin typeface="Arial Narrow" pitchFamily="34" charset="0"/>
        <a:ea typeface="+mn-ea"/>
        <a:cs typeface="+mn-cs"/>
      </a:defRPr>
    </a:lvl6pPr>
    <a:lvl7pPr marL="2895585" algn="l" defTabSz="965195" rtl="0" eaLnBrk="1" latinLnBrk="0" hangingPunct="1">
      <a:defRPr sz="1800" kern="1200">
        <a:solidFill>
          <a:schemeClr val="tx1"/>
        </a:solidFill>
        <a:latin typeface="Arial Narrow" pitchFamily="34" charset="0"/>
        <a:ea typeface="+mn-ea"/>
        <a:cs typeface="+mn-cs"/>
      </a:defRPr>
    </a:lvl7pPr>
    <a:lvl8pPr marL="3378182" algn="l" defTabSz="965195" rtl="0" eaLnBrk="1" latinLnBrk="0" hangingPunct="1">
      <a:defRPr sz="1800" kern="1200">
        <a:solidFill>
          <a:schemeClr val="tx1"/>
        </a:solidFill>
        <a:latin typeface="Arial Narrow" pitchFamily="34" charset="0"/>
        <a:ea typeface="+mn-ea"/>
        <a:cs typeface="+mn-cs"/>
      </a:defRPr>
    </a:lvl8pPr>
    <a:lvl9pPr marL="3860780" algn="l" defTabSz="965195" rtl="0" eaLnBrk="1" latinLnBrk="0" hangingPunct="1">
      <a:defRPr sz="1800" kern="1200">
        <a:solidFill>
          <a:schemeClr val="tx1"/>
        </a:solidFill>
        <a:latin typeface="Arial Narrow" pitchFamily="34" charset="0"/>
        <a:ea typeface="+mn-ea"/>
        <a:cs typeface="+mn-cs"/>
      </a:defRPr>
    </a:lvl9pPr>
  </p:defaultTextStyle>
  <p:extLst>
    <p:ext uri="{EFAFB233-063F-42B5-8137-9DF3F51BA10A}">
      <p15:sldGuideLst xmlns:p15="http://schemas.microsoft.com/office/powerpoint/2012/main">
        <p15:guide id="1" orient="horz" pos="6912" userDrawn="1">
          <p15:clr>
            <a:srgbClr val="A4A3A4"/>
          </p15:clr>
        </p15:guide>
        <p15:guide id="2" pos="86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ictoria Kennel" initials="VK" lastIdx="7" clrIdx="0"/>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FF"/>
    <a:srgbClr val="3399FF"/>
    <a:srgbClr val="0066FF"/>
    <a:srgbClr val="FF9900"/>
    <a:srgbClr val="CC0000"/>
    <a:srgbClr val="993300"/>
    <a:srgbClr val="00990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0216" autoAdjust="0"/>
    <p:restoredTop sz="96305" autoAdjust="0"/>
  </p:normalViewPr>
  <p:slideViewPr>
    <p:cSldViewPr snapToGrid="0" snapToObjects="1">
      <p:cViewPr>
        <p:scale>
          <a:sx n="27" d="100"/>
          <a:sy n="27" d="100"/>
        </p:scale>
        <p:origin x="2720" y="424"/>
      </p:cViewPr>
      <p:guideLst>
        <p:guide orient="horz" pos="6912"/>
        <p:guide pos="864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notesMaster" Target="notesMasters/notesMaster1.xml"/><Relationship Id="rId6" Type="http://schemas.openxmlformats.org/officeDocument/2006/relationships/handoutMaster" Target="handoutMasters/handoutMaster1.xml"/><Relationship Id="rId7" Type="http://schemas.openxmlformats.org/officeDocument/2006/relationships/commentAuthors" Target="commentAuthors.xml"/><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4FF34760-8B1D-40BF-8B36-6AF06A3045B3}" type="datetimeFigureOut">
              <a:rPr lang="en-US" smtClean="0"/>
              <a:pPr/>
              <a:t>1/10/18</a:t>
            </a:fld>
            <a:endParaRPr lang="en-US" dirty="0"/>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B8B4A54F-843E-41D6-A467-51DA4EC27108}" type="slidenum">
              <a:rPr lang="en-US" smtClean="0"/>
              <a:pPr/>
              <a:t>‹#›</a:t>
            </a:fld>
            <a:endParaRPr lang="en-US" dirty="0"/>
          </a:p>
        </p:txBody>
      </p:sp>
    </p:spTree>
    <p:extLst>
      <p:ext uri="{BB962C8B-B14F-4D97-AF65-F5344CB8AC3E}">
        <p14:creationId xmlns:p14="http://schemas.microsoft.com/office/powerpoint/2010/main" val="17563688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p:cNvSpPr>
            <a:spLocks noGrp="1" noChangeArrowheads="1"/>
          </p:cNvSpPr>
          <p:nvPr>
            <p:ph type="hdr" sz="quarter"/>
          </p:nvPr>
        </p:nvSpPr>
        <p:spPr bwMode="auto">
          <a:xfrm>
            <a:off x="0"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defRPr sz="1300">
                <a:latin typeface="Arial" charset="0"/>
              </a:defRPr>
            </a:lvl1pPr>
          </a:lstStyle>
          <a:p>
            <a:endParaRPr lang="en-US" dirty="0"/>
          </a:p>
        </p:txBody>
      </p:sp>
      <p:sp>
        <p:nvSpPr>
          <p:cNvPr id="150531" name="Rectangle 3"/>
          <p:cNvSpPr>
            <a:spLocks noGrp="1" noChangeArrowheads="1"/>
          </p:cNvSpPr>
          <p:nvPr>
            <p:ph type="dt" idx="1"/>
          </p:nvPr>
        </p:nvSpPr>
        <p:spPr bwMode="auto">
          <a:xfrm>
            <a:off x="4143587"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sz="1300">
                <a:latin typeface="Arial" charset="0"/>
              </a:defRPr>
            </a:lvl1pPr>
          </a:lstStyle>
          <a:p>
            <a:endParaRPr lang="en-US" dirty="0"/>
          </a:p>
        </p:txBody>
      </p:sp>
      <p:sp>
        <p:nvSpPr>
          <p:cNvPr id="150532" name="Rectangle 4"/>
          <p:cNvSpPr>
            <a:spLocks noGrp="1" noRot="1" noChangeAspect="1" noChangeArrowheads="1" noTextEdit="1"/>
          </p:cNvSpPr>
          <p:nvPr>
            <p:ph type="sldImg" idx="2"/>
          </p:nvPr>
        </p:nvSpPr>
        <p:spPr bwMode="auto">
          <a:xfrm>
            <a:off x="1406525" y="720725"/>
            <a:ext cx="4502150" cy="3600450"/>
          </a:xfrm>
          <a:prstGeom prst="rect">
            <a:avLst/>
          </a:prstGeom>
          <a:noFill/>
          <a:ln w="9525">
            <a:solidFill>
              <a:srgbClr val="000000"/>
            </a:solidFill>
            <a:miter lim="800000"/>
            <a:headEnd/>
            <a:tailEnd/>
          </a:ln>
          <a:effectLst/>
        </p:spPr>
      </p:sp>
      <p:sp>
        <p:nvSpPr>
          <p:cNvPr id="150533" name="Rectangle 5"/>
          <p:cNvSpPr>
            <a:spLocks noGrp="1" noChangeArrowheads="1"/>
          </p:cNvSpPr>
          <p:nvPr>
            <p:ph type="body" sz="quarter" idx="3"/>
          </p:nvPr>
        </p:nvSpPr>
        <p:spPr bwMode="auto">
          <a:xfrm>
            <a:off x="731520" y="4560570"/>
            <a:ext cx="5852160" cy="432054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0534" name="Rectangle 6"/>
          <p:cNvSpPr>
            <a:spLocks noGrp="1" noChangeArrowheads="1"/>
          </p:cNvSpPr>
          <p:nvPr>
            <p:ph type="ftr" sz="quarter" idx="4"/>
          </p:nvPr>
        </p:nvSpPr>
        <p:spPr bwMode="auto">
          <a:xfrm>
            <a:off x="0"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defRPr sz="1300">
                <a:latin typeface="Arial" charset="0"/>
              </a:defRPr>
            </a:lvl1pPr>
          </a:lstStyle>
          <a:p>
            <a:endParaRPr lang="en-US" dirty="0"/>
          </a:p>
        </p:txBody>
      </p:sp>
      <p:sp>
        <p:nvSpPr>
          <p:cNvPr id="150535" name="Rectangle 7"/>
          <p:cNvSpPr>
            <a:spLocks noGrp="1" noChangeArrowheads="1"/>
          </p:cNvSpPr>
          <p:nvPr>
            <p:ph type="sldNum" sz="quarter" idx="5"/>
          </p:nvPr>
        </p:nvSpPr>
        <p:spPr bwMode="auto">
          <a:xfrm>
            <a:off x="4143587"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a:defRPr sz="1300">
                <a:latin typeface="Arial" charset="0"/>
              </a:defRPr>
            </a:lvl1pPr>
          </a:lstStyle>
          <a:p>
            <a:fld id="{FD3A2D24-097E-49C3-B538-A2DB3971D024}" type="slidenum">
              <a:rPr lang="en-US"/>
              <a:pPr/>
              <a:t>‹#›</a:t>
            </a:fld>
            <a:endParaRPr lang="en-US" dirty="0"/>
          </a:p>
        </p:txBody>
      </p:sp>
    </p:spTree>
    <p:extLst>
      <p:ext uri="{BB962C8B-B14F-4D97-AF65-F5344CB8AC3E}">
        <p14:creationId xmlns:p14="http://schemas.microsoft.com/office/powerpoint/2010/main" val="251692549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75" kern="1200">
        <a:solidFill>
          <a:schemeClr val="tx1"/>
        </a:solidFill>
        <a:latin typeface="Arial" charset="0"/>
        <a:ea typeface="+mn-ea"/>
        <a:cs typeface="+mn-cs"/>
      </a:defRPr>
    </a:lvl1pPr>
    <a:lvl2pPr marL="482597" algn="l" rtl="0" fontAlgn="base">
      <a:spcBef>
        <a:spcPct val="30000"/>
      </a:spcBef>
      <a:spcAft>
        <a:spcPct val="0"/>
      </a:spcAft>
      <a:defRPr sz="1275" kern="1200">
        <a:solidFill>
          <a:schemeClr val="tx1"/>
        </a:solidFill>
        <a:latin typeface="Arial" charset="0"/>
        <a:ea typeface="+mn-ea"/>
        <a:cs typeface="+mn-cs"/>
      </a:defRPr>
    </a:lvl2pPr>
    <a:lvl3pPr marL="965195" algn="l" rtl="0" fontAlgn="base">
      <a:spcBef>
        <a:spcPct val="30000"/>
      </a:spcBef>
      <a:spcAft>
        <a:spcPct val="0"/>
      </a:spcAft>
      <a:defRPr sz="1275" kern="1200">
        <a:solidFill>
          <a:schemeClr val="tx1"/>
        </a:solidFill>
        <a:latin typeface="Arial" charset="0"/>
        <a:ea typeface="+mn-ea"/>
        <a:cs typeface="+mn-cs"/>
      </a:defRPr>
    </a:lvl3pPr>
    <a:lvl4pPr marL="1447793" algn="l" rtl="0" fontAlgn="base">
      <a:spcBef>
        <a:spcPct val="30000"/>
      </a:spcBef>
      <a:spcAft>
        <a:spcPct val="0"/>
      </a:spcAft>
      <a:defRPr sz="1275" kern="1200">
        <a:solidFill>
          <a:schemeClr val="tx1"/>
        </a:solidFill>
        <a:latin typeface="Arial" charset="0"/>
        <a:ea typeface="+mn-ea"/>
        <a:cs typeface="+mn-cs"/>
      </a:defRPr>
    </a:lvl4pPr>
    <a:lvl5pPr marL="1930390" algn="l" rtl="0" fontAlgn="base">
      <a:spcBef>
        <a:spcPct val="30000"/>
      </a:spcBef>
      <a:spcAft>
        <a:spcPct val="0"/>
      </a:spcAft>
      <a:defRPr sz="1275" kern="1200">
        <a:solidFill>
          <a:schemeClr val="tx1"/>
        </a:solidFill>
        <a:latin typeface="Arial" charset="0"/>
        <a:ea typeface="+mn-ea"/>
        <a:cs typeface="+mn-cs"/>
      </a:defRPr>
    </a:lvl5pPr>
    <a:lvl6pPr marL="2412987" algn="l" defTabSz="965195" rtl="0" eaLnBrk="1" latinLnBrk="0" hangingPunct="1">
      <a:defRPr sz="1275" kern="1200">
        <a:solidFill>
          <a:schemeClr val="tx1"/>
        </a:solidFill>
        <a:latin typeface="+mn-lt"/>
        <a:ea typeface="+mn-ea"/>
        <a:cs typeface="+mn-cs"/>
      </a:defRPr>
    </a:lvl6pPr>
    <a:lvl7pPr marL="2895585" algn="l" defTabSz="965195" rtl="0" eaLnBrk="1" latinLnBrk="0" hangingPunct="1">
      <a:defRPr sz="1275" kern="1200">
        <a:solidFill>
          <a:schemeClr val="tx1"/>
        </a:solidFill>
        <a:latin typeface="+mn-lt"/>
        <a:ea typeface="+mn-ea"/>
        <a:cs typeface="+mn-cs"/>
      </a:defRPr>
    </a:lvl7pPr>
    <a:lvl8pPr marL="3378182" algn="l" defTabSz="965195" rtl="0" eaLnBrk="1" latinLnBrk="0" hangingPunct="1">
      <a:defRPr sz="1275" kern="1200">
        <a:solidFill>
          <a:schemeClr val="tx1"/>
        </a:solidFill>
        <a:latin typeface="+mn-lt"/>
        <a:ea typeface="+mn-ea"/>
        <a:cs typeface="+mn-cs"/>
      </a:defRPr>
    </a:lvl8pPr>
    <a:lvl9pPr marL="3860780" algn="l" defTabSz="965195" rtl="0" eaLnBrk="1" latinLnBrk="0" hangingPunct="1">
      <a:defRPr sz="1275"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82BBF6-B8B8-4DB9-8765-B3B5BD1153C2}" type="slidenum">
              <a:rPr lang="en-US"/>
              <a:pPr/>
              <a:t>1</a:t>
            </a:fld>
            <a:endParaRPr lang="en-US" dirty="0"/>
          </a:p>
        </p:txBody>
      </p:sp>
      <p:sp>
        <p:nvSpPr>
          <p:cNvPr id="151554" name="Rectangle 2"/>
          <p:cNvSpPr>
            <a:spLocks noGrp="1" noRot="1" noChangeAspect="1" noChangeArrowheads="1" noTextEdit="1"/>
          </p:cNvSpPr>
          <p:nvPr>
            <p:ph type="sldImg"/>
          </p:nvPr>
        </p:nvSpPr>
        <p:spPr>
          <a:xfrm>
            <a:off x="1406525" y="720725"/>
            <a:ext cx="4502150" cy="3600450"/>
          </a:xfrm>
          <a:ln/>
        </p:spPr>
      </p:sp>
      <p:sp>
        <p:nvSpPr>
          <p:cNvPr id="151555" name="Rectangle 3"/>
          <p:cNvSpPr>
            <a:spLocks noGrp="1" noChangeArrowheads="1"/>
          </p:cNvSpPr>
          <p:nvPr>
            <p:ph type="body" idx="1"/>
          </p:nvPr>
        </p:nvSpPr>
        <p:spPr/>
        <p:txBody>
          <a:bodyPr/>
          <a:lstStyle/>
          <a:p>
            <a:r>
              <a:rPr lang="en-US" sz="1275" kern="1200" dirty="0" smtClean="0">
                <a:solidFill>
                  <a:schemeClr val="tx1"/>
                </a:solidFill>
                <a:effectLst/>
                <a:latin typeface="Arial" charset="0"/>
                <a:ea typeface="+mn-ea"/>
                <a:cs typeface="+mn-cs"/>
              </a:rPr>
              <a:t>The important issue there is that many studies confound test administration and proctoring (paper and pencil are always proctored, and web is always unproctored)</a:t>
            </a:r>
            <a:endParaRPr lang="en-US" dirty="0"/>
          </a:p>
        </p:txBody>
      </p:sp>
    </p:spTree>
    <p:extLst>
      <p:ext uri="{BB962C8B-B14F-4D97-AF65-F5344CB8AC3E}">
        <p14:creationId xmlns:p14="http://schemas.microsoft.com/office/powerpoint/2010/main" val="1747016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6818000"/>
            <a:ext cx="23317200" cy="4703444"/>
          </a:xfrm>
          <a:prstGeom prst="rect">
            <a:avLst/>
          </a:prstGeom>
        </p:spPr>
        <p:txBody>
          <a:bodyPr lIns="128693" tIns="64346" rIns="128693" bIns="64346"/>
          <a:lstStyle/>
          <a:p>
            <a:r>
              <a:rPr lang="en-US" smtClean="0"/>
              <a:t>Click to edit Master title style</a:t>
            </a:r>
            <a:endParaRPr lang="en-US"/>
          </a:p>
        </p:txBody>
      </p:sp>
      <p:sp>
        <p:nvSpPr>
          <p:cNvPr id="3" name="Subtitle 2"/>
          <p:cNvSpPr>
            <a:spLocks noGrp="1"/>
          </p:cNvSpPr>
          <p:nvPr>
            <p:ph type="subTitle" idx="1"/>
          </p:nvPr>
        </p:nvSpPr>
        <p:spPr>
          <a:xfrm>
            <a:off x="4114800" y="12435840"/>
            <a:ext cx="19202400" cy="5608320"/>
          </a:xfrm>
          <a:prstGeom prst="rect">
            <a:avLst/>
          </a:prstGeom>
        </p:spPr>
        <p:txBody>
          <a:bodyPr lIns="128693" tIns="64346" rIns="128693" bIns="64346"/>
          <a:lstStyle>
            <a:lvl1pPr marL="0" indent="0" algn="ctr">
              <a:buNone/>
              <a:defRPr/>
            </a:lvl1pPr>
            <a:lvl2pPr marL="459626" indent="0" algn="ctr">
              <a:buNone/>
              <a:defRPr/>
            </a:lvl2pPr>
            <a:lvl3pPr marL="919252" indent="0" algn="ctr">
              <a:buNone/>
              <a:defRPr/>
            </a:lvl3pPr>
            <a:lvl4pPr marL="1378878" indent="0" algn="ctr">
              <a:buNone/>
              <a:defRPr/>
            </a:lvl4pPr>
            <a:lvl5pPr marL="1838503" indent="0" algn="ctr">
              <a:buNone/>
              <a:defRPr/>
            </a:lvl5pPr>
            <a:lvl6pPr marL="2298129" indent="0" algn="ctr">
              <a:buNone/>
              <a:defRPr/>
            </a:lvl6pPr>
            <a:lvl7pPr marL="2757755" indent="0" algn="ctr">
              <a:buNone/>
              <a:defRPr/>
            </a:lvl7pPr>
            <a:lvl8pPr marL="3217381" indent="0" algn="ctr">
              <a:buNone/>
              <a:defRPr/>
            </a:lvl8pPr>
            <a:lvl9pPr marL="3677006"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371600" y="878206"/>
            <a:ext cx="24688800" cy="3657600"/>
          </a:xfrm>
          <a:prstGeom prst="rect">
            <a:avLst/>
          </a:prstGeom>
        </p:spPr>
        <p:txBody>
          <a:bodyPr lIns="128693" tIns="64346" rIns="128693" bIns="64346"/>
          <a:lstStyle/>
          <a:p>
            <a:r>
              <a:rPr lang="en-US" smtClean="0"/>
              <a:t>Click to edit Master title style</a:t>
            </a:r>
            <a:endParaRPr lang="en-US"/>
          </a:p>
        </p:txBody>
      </p:sp>
      <p:sp>
        <p:nvSpPr>
          <p:cNvPr id="3" name="Vertical Text Placeholder 2"/>
          <p:cNvSpPr>
            <a:spLocks noGrp="1"/>
          </p:cNvSpPr>
          <p:nvPr>
            <p:ph type="body" orient="vert" idx="1"/>
          </p:nvPr>
        </p:nvSpPr>
        <p:spPr>
          <a:xfrm>
            <a:off x="1371600" y="5120644"/>
            <a:ext cx="24688800" cy="14483716"/>
          </a:xfrm>
          <a:prstGeom prst="rect">
            <a:avLst/>
          </a:prstGeom>
        </p:spPr>
        <p:txBody>
          <a:bodyPr vert="eaVert" lIns="128693" tIns="64346" rIns="128693" bIns="64346"/>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888201" y="878211"/>
            <a:ext cx="6172200" cy="18726150"/>
          </a:xfrm>
          <a:prstGeom prst="rect">
            <a:avLst/>
          </a:prstGeom>
        </p:spPr>
        <p:txBody>
          <a:bodyPr vert="eaVert" lIns="128693" tIns="64346" rIns="128693" bIns="64346"/>
          <a:lstStyle/>
          <a:p>
            <a:r>
              <a:rPr lang="en-US" smtClean="0"/>
              <a:t>Click to edit Master title style</a:t>
            </a:r>
            <a:endParaRPr lang="en-US"/>
          </a:p>
        </p:txBody>
      </p:sp>
      <p:sp>
        <p:nvSpPr>
          <p:cNvPr id="3" name="Vertical Text Placeholder 2"/>
          <p:cNvSpPr>
            <a:spLocks noGrp="1"/>
          </p:cNvSpPr>
          <p:nvPr>
            <p:ph type="body" orient="vert" idx="1"/>
          </p:nvPr>
        </p:nvSpPr>
        <p:spPr>
          <a:xfrm>
            <a:off x="1371600" y="878211"/>
            <a:ext cx="18415000" cy="18726150"/>
          </a:xfrm>
          <a:prstGeom prst="rect">
            <a:avLst/>
          </a:prstGeom>
        </p:spPr>
        <p:txBody>
          <a:bodyPr vert="eaVert" lIns="128693" tIns="64346" rIns="128693" bIns="64346"/>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6818000"/>
            <a:ext cx="23317200" cy="4703444"/>
          </a:xfrm>
        </p:spPr>
        <p:txBody>
          <a:bodyPr/>
          <a:lstStyle/>
          <a:p>
            <a:r>
              <a:rPr lang="en-US" smtClean="0"/>
              <a:t>Click to edit Master title style</a:t>
            </a:r>
            <a:endParaRPr lang="en-US"/>
          </a:p>
        </p:txBody>
      </p:sp>
      <p:sp>
        <p:nvSpPr>
          <p:cNvPr id="3" name="Subtitle 2"/>
          <p:cNvSpPr>
            <a:spLocks noGrp="1"/>
          </p:cNvSpPr>
          <p:nvPr>
            <p:ph type="subTitle" idx="1"/>
          </p:nvPr>
        </p:nvSpPr>
        <p:spPr>
          <a:xfrm>
            <a:off x="4114800" y="12435840"/>
            <a:ext cx="19202400" cy="5608320"/>
          </a:xfrm>
        </p:spPr>
        <p:txBody>
          <a:bodyPr/>
          <a:lstStyle>
            <a:lvl1pPr marL="0" indent="0" algn="ctr">
              <a:buNone/>
              <a:defRPr/>
            </a:lvl1pPr>
            <a:lvl2pPr marL="459626" indent="0" algn="ctr">
              <a:buNone/>
              <a:defRPr/>
            </a:lvl2pPr>
            <a:lvl3pPr marL="919252" indent="0" algn="ctr">
              <a:buNone/>
              <a:defRPr/>
            </a:lvl3pPr>
            <a:lvl4pPr marL="1378878" indent="0" algn="ctr">
              <a:buNone/>
              <a:defRPr/>
            </a:lvl4pPr>
            <a:lvl5pPr marL="1838503" indent="0" algn="ctr">
              <a:buNone/>
              <a:defRPr/>
            </a:lvl5pPr>
            <a:lvl6pPr marL="2298129" indent="0" algn="ctr">
              <a:buNone/>
              <a:defRPr/>
            </a:lvl6pPr>
            <a:lvl7pPr marL="2757755" indent="0" algn="ctr">
              <a:buNone/>
              <a:defRPr/>
            </a:lvl7pPr>
            <a:lvl8pPr marL="3217381" indent="0" algn="ctr">
              <a:buNone/>
              <a:defRPr/>
            </a:lvl8pPr>
            <a:lvl9pPr marL="3677006" indent="0" algn="ctr">
              <a:buNone/>
              <a:defRPr/>
            </a:lvl9pPr>
          </a:lstStyle>
          <a:p>
            <a:r>
              <a:rPr lang="en-US" smtClean="0"/>
              <a:t>Click to edit Master subtitle style</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7466" y="14102716"/>
            <a:ext cx="23317200" cy="435864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167466" y="9302116"/>
            <a:ext cx="23317200" cy="4800600"/>
          </a:xfrm>
        </p:spPr>
        <p:txBody>
          <a:bodyPr anchor="b"/>
          <a:lstStyle>
            <a:lvl1pPr marL="0" indent="0">
              <a:buNone/>
              <a:defRPr sz="2000"/>
            </a:lvl1pPr>
            <a:lvl2pPr marL="459626" indent="0">
              <a:buNone/>
              <a:defRPr sz="1786"/>
            </a:lvl2pPr>
            <a:lvl3pPr marL="919252" indent="0">
              <a:buNone/>
              <a:defRPr sz="1643"/>
            </a:lvl3pPr>
            <a:lvl4pPr marL="1378878" indent="0">
              <a:buNone/>
              <a:defRPr sz="1429"/>
            </a:lvl4pPr>
            <a:lvl5pPr marL="1838503" indent="0">
              <a:buNone/>
              <a:defRPr sz="1429"/>
            </a:lvl5pPr>
            <a:lvl6pPr marL="2298129" indent="0">
              <a:buNone/>
              <a:defRPr sz="1429"/>
            </a:lvl6pPr>
            <a:lvl7pPr marL="2757755" indent="0">
              <a:buNone/>
              <a:defRPr sz="1429"/>
            </a:lvl7pPr>
            <a:lvl8pPr marL="3217381" indent="0">
              <a:buNone/>
              <a:defRPr sz="1429"/>
            </a:lvl8pPr>
            <a:lvl9pPr marL="3677006" indent="0">
              <a:buNone/>
              <a:defRPr sz="1429"/>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33918" y="3758568"/>
            <a:ext cx="3065992" cy="17710784"/>
          </a:xfrm>
        </p:spPr>
        <p:txBody>
          <a:bodyPr/>
          <a:lstStyle>
            <a:lvl1pPr>
              <a:defRPr sz="2786"/>
            </a:lvl1pPr>
            <a:lvl2pPr>
              <a:defRPr sz="2429"/>
            </a:lvl2pPr>
            <a:lvl3pPr>
              <a:defRPr sz="2000"/>
            </a:lvl3pPr>
            <a:lvl4pPr>
              <a:defRPr sz="1786"/>
            </a:lvl4pPr>
            <a:lvl5pPr>
              <a:defRPr sz="1786"/>
            </a:lvl5pPr>
            <a:lvl6pPr>
              <a:defRPr sz="1786"/>
            </a:lvl6pPr>
            <a:lvl7pPr>
              <a:defRPr sz="1786"/>
            </a:lvl7pPr>
            <a:lvl8pPr>
              <a:defRPr sz="1786"/>
            </a:lvl8pPr>
            <a:lvl9pPr>
              <a:defRPr sz="1786"/>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601514" y="3758568"/>
            <a:ext cx="3065991" cy="17710784"/>
          </a:xfrm>
        </p:spPr>
        <p:txBody>
          <a:bodyPr/>
          <a:lstStyle>
            <a:lvl1pPr>
              <a:defRPr sz="2786"/>
            </a:lvl1pPr>
            <a:lvl2pPr>
              <a:defRPr sz="2429"/>
            </a:lvl2pPr>
            <a:lvl3pPr>
              <a:defRPr sz="2000"/>
            </a:lvl3pPr>
            <a:lvl4pPr>
              <a:defRPr sz="1786"/>
            </a:lvl4pPr>
            <a:lvl5pPr>
              <a:defRPr sz="1786"/>
            </a:lvl5pPr>
            <a:lvl6pPr>
              <a:defRPr sz="1786"/>
            </a:lvl6pPr>
            <a:lvl7pPr>
              <a:defRPr sz="1786"/>
            </a:lvl7pPr>
            <a:lvl8pPr>
              <a:defRPr sz="1786"/>
            </a:lvl8pPr>
            <a:lvl9pPr>
              <a:defRPr sz="1786"/>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878206"/>
            <a:ext cx="24688800" cy="3657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71601" y="4912997"/>
            <a:ext cx="12121092" cy="2045970"/>
          </a:xfrm>
        </p:spPr>
        <p:txBody>
          <a:bodyPr anchor="b"/>
          <a:lstStyle>
            <a:lvl1pPr marL="0" indent="0">
              <a:buNone/>
              <a:defRPr sz="2429" b="1"/>
            </a:lvl1pPr>
            <a:lvl2pPr marL="459626" indent="0">
              <a:buNone/>
              <a:defRPr sz="2000" b="1"/>
            </a:lvl2pPr>
            <a:lvl3pPr marL="919252" indent="0">
              <a:buNone/>
              <a:defRPr sz="1786" b="1"/>
            </a:lvl3pPr>
            <a:lvl4pPr marL="1378878" indent="0">
              <a:buNone/>
              <a:defRPr sz="1643" b="1"/>
            </a:lvl4pPr>
            <a:lvl5pPr marL="1838503" indent="0">
              <a:buNone/>
              <a:defRPr sz="1643" b="1"/>
            </a:lvl5pPr>
            <a:lvl6pPr marL="2298129" indent="0">
              <a:buNone/>
              <a:defRPr sz="1643" b="1"/>
            </a:lvl6pPr>
            <a:lvl7pPr marL="2757755" indent="0">
              <a:buNone/>
              <a:defRPr sz="1643" b="1"/>
            </a:lvl7pPr>
            <a:lvl8pPr marL="3217381" indent="0">
              <a:buNone/>
              <a:defRPr sz="1643" b="1"/>
            </a:lvl8pPr>
            <a:lvl9pPr marL="3677006" indent="0">
              <a:buNone/>
              <a:defRPr sz="1643" b="1"/>
            </a:lvl9pPr>
          </a:lstStyle>
          <a:p>
            <a:pPr lvl="0"/>
            <a:r>
              <a:rPr lang="en-US" smtClean="0"/>
              <a:t>Click to edit Master text styles</a:t>
            </a:r>
          </a:p>
        </p:txBody>
      </p:sp>
      <p:sp>
        <p:nvSpPr>
          <p:cNvPr id="4" name="Content Placeholder 3"/>
          <p:cNvSpPr>
            <a:spLocks noGrp="1"/>
          </p:cNvSpPr>
          <p:nvPr>
            <p:ph sz="half" idx="2"/>
          </p:nvPr>
        </p:nvSpPr>
        <p:spPr>
          <a:xfrm>
            <a:off x="1371601" y="6958971"/>
            <a:ext cx="12121092" cy="12645390"/>
          </a:xfrm>
        </p:spPr>
        <p:txBody>
          <a:bodyPr/>
          <a:lstStyle>
            <a:lvl1pPr>
              <a:defRPr sz="2429"/>
            </a:lvl1pPr>
            <a:lvl2pPr>
              <a:defRPr sz="2000"/>
            </a:lvl2pPr>
            <a:lvl3pPr>
              <a:defRPr sz="1786"/>
            </a:lvl3pPr>
            <a:lvl4pPr>
              <a:defRPr sz="1643"/>
            </a:lvl4pPr>
            <a:lvl5pPr>
              <a:defRPr sz="1643"/>
            </a:lvl5pPr>
            <a:lvl6pPr>
              <a:defRPr sz="1643"/>
            </a:lvl6pPr>
            <a:lvl7pPr>
              <a:defRPr sz="1643"/>
            </a:lvl7pPr>
            <a:lvl8pPr>
              <a:defRPr sz="1643"/>
            </a:lvl8pPr>
            <a:lvl9pPr>
              <a:defRPr sz="164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3935080" y="4912997"/>
            <a:ext cx="12125325" cy="2045970"/>
          </a:xfrm>
        </p:spPr>
        <p:txBody>
          <a:bodyPr anchor="b"/>
          <a:lstStyle>
            <a:lvl1pPr marL="0" indent="0">
              <a:buNone/>
              <a:defRPr sz="2429" b="1"/>
            </a:lvl1pPr>
            <a:lvl2pPr marL="459626" indent="0">
              <a:buNone/>
              <a:defRPr sz="2000" b="1"/>
            </a:lvl2pPr>
            <a:lvl3pPr marL="919252" indent="0">
              <a:buNone/>
              <a:defRPr sz="1786" b="1"/>
            </a:lvl3pPr>
            <a:lvl4pPr marL="1378878" indent="0">
              <a:buNone/>
              <a:defRPr sz="1643" b="1"/>
            </a:lvl4pPr>
            <a:lvl5pPr marL="1838503" indent="0">
              <a:buNone/>
              <a:defRPr sz="1643" b="1"/>
            </a:lvl5pPr>
            <a:lvl6pPr marL="2298129" indent="0">
              <a:buNone/>
              <a:defRPr sz="1643" b="1"/>
            </a:lvl6pPr>
            <a:lvl7pPr marL="2757755" indent="0">
              <a:buNone/>
              <a:defRPr sz="1643" b="1"/>
            </a:lvl7pPr>
            <a:lvl8pPr marL="3217381" indent="0">
              <a:buNone/>
              <a:defRPr sz="1643" b="1"/>
            </a:lvl8pPr>
            <a:lvl9pPr marL="3677006" indent="0">
              <a:buNone/>
              <a:defRPr sz="1643" b="1"/>
            </a:lvl9pPr>
          </a:lstStyle>
          <a:p>
            <a:pPr lvl="0"/>
            <a:r>
              <a:rPr lang="en-US" smtClean="0"/>
              <a:t>Click to edit Master text styles</a:t>
            </a:r>
          </a:p>
        </p:txBody>
      </p:sp>
      <p:sp>
        <p:nvSpPr>
          <p:cNvPr id="6" name="Content Placeholder 5"/>
          <p:cNvSpPr>
            <a:spLocks noGrp="1"/>
          </p:cNvSpPr>
          <p:nvPr>
            <p:ph sz="quarter" idx="4"/>
          </p:nvPr>
        </p:nvSpPr>
        <p:spPr>
          <a:xfrm>
            <a:off x="13935080" y="6958971"/>
            <a:ext cx="12125325" cy="12645390"/>
          </a:xfrm>
        </p:spPr>
        <p:txBody>
          <a:bodyPr/>
          <a:lstStyle>
            <a:lvl1pPr>
              <a:defRPr sz="2429"/>
            </a:lvl1pPr>
            <a:lvl2pPr>
              <a:defRPr sz="2000"/>
            </a:lvl2pPr>
            <a:lvl3pPr>
              <a:defRPr sz="1786"/>
            </a:lvl3pPr>
            <a:lvl4pPr>
              <a:defRPr sz="1643"/>
            </a:lvl4pPr>
            <a:lvl5pPr>
              <a:defRPr sz="1643"/>
            </a:lvl5pPr>
            <a:lvl6pPr>
              <a:defRPr sz="1643"/>
            </a:lvl6pPr>
            <a:lvl7pPr>
              <a:defRPr sz="1643"/>
            </a:lvl7pPr>
            <a:lvl8pPr>
              <a:defRPr sz="1643"/>
            </a:lvl8pPr>
            <a:lvl9pPr>
              <a:defRPr sz="164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1601" y="874396"/>
            <a:ext cx="9025466" cy="371856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0725151" y="874396"/>
            <a:ext cx="15335250" cy="18729960"/>
          </a:xfrm>
        </p:spPr>
        <p:txBody>
          <a:bodyPr/>
          <a:lstStyle>
            <a:lvl1pPr>
              <a:defRPr sz="3214"/>
            </a:lvl1pPr>
            <a:lvl2pPr>
              <a:defRPr sz="2786"/>
            </a:lvl2pPr>
            <a:lvl3pPr>
              <a:defRPr sz="2429"/>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371601" y="4592956"/>
            <a:ext cx="9025466" cy="15011400"/>
          </a:xfrm>
        </p:spPr>
        <p:txBody>
          <a:bodyPr/>
          <a:lstStyle>
            <a:lvl1pPr marL="0" indent="0">
              <a:buNone/>
              <a:defRPr sz="1429"/>
            </a:lvl1pPr>
            <a:lvl2pPr marL="459626" indent="0">
              <a:buNone/>
              <a:defRPr sz="1214"/>
            </a:lvl2pPr>
            <a:lvl3pPr marL="919252" indent="0">
              <a:buNone/>
              <a:defRPr sz="1000"/>
            </a:lvl3pPr>
            <a:lvl4pPr marL="1378878" indent="0">
              <a:buNone/>
              <a:defRPr sz="929"/>
            </a:lvl4pPr>
            <a:lvl5pPr marL="1838503" indent="0">
              <a:buNone/>
              <a:defRPr sz="929"/>
            </a:lvl5pPr>
            <a:lvl6pPr marL="2298129" indent="0">
              <a:buNone/>
              <a:defRPr sz="929"/>
            </a:lvl6pPr>
            <a:lvl7pPr marL="2757755" indent="0">
              <a:buNone/>
              <a:defRPr sz="929"/>
            </a:lvl7pPr>
            <a:lvl8pPr marL="3217381" indent="0">
              <a:buNone/>
              <a:defRPr sz="929"/>
            </a:lvl8pPr>
            <a:lvl9pPr marL="3677006" indent="0">
              <a:buNone/>
              <a:defRPr sz="929"/>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878206"/>
            <a:ext cx="24688800" cy="3657600"/>
          </a:xfrm>
          <a:prstGeom prst="rect">
            <a:avLst/>
          </a:prstGeom>
        </p:spPr>
        <p:txBody>
          <a:bodyPr lIns="128693" tIns="64346" rIns="128693" bIns="64346"/>
          <a:lstStyle/>
          <a:p>
            <a:r>
              <a:rPr lang="en-US" smtClean="0"/>
              <a:t>Click to edit Master title style</a:t>
            </a:r>
            <a:endParaRPr lang="en-US"/>
          </a:p>
        </p:txBody>
      </p:sp>
      <p:sp>
        <p:nvSpPr>
          <p:cNvPr id="3" name="Content Placeholder 2"/>
          <p:cNvSpPr>
            <a:spLocks noGrp="1"/>
          </p:cNvSpPr>
          <p:nvPr>
            <p:ph idx="1"/>
          </p:nvPr>
        </p:nvSpPr>
        <p:spPr>
          <a:xfrm>
            <a:off x="1371600" y="5120644"/>
            <a:ext cx="24688800" cy="14483716"/>
          </a:xfrm>
          <a:prstGeom prst="rect">
            <a:avLst/>
          </a:prstGeom>
        </p:spPr>
        <p:txBody>
          <a:bodyPr lIns="128693" tIns="64346" rIns="128693" bIns="64346"/>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77392" y="15361920"/>
            <a:ext cx="16459200" cy="181356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5377392" y="1960246"/>
            <a:ext cx="16459200" cy="13167360"/>
          </a:xfrm>
        </p:spPr>
        <p:txBody>
          <a:bodyPr/>
          <a:lstStyle>
            <a:lvl1pPr marL="0" indent="0">
              <a:buNone/>
              <a:defRPr sz="3214"/>
            </a:lvl1pPr>
            <a:lvl2pPr marL="459626" indent="0">
              <a:buNone/>
              <a:defRPr sz="2786"/>
            </a:lvl2pPr>
            <a:lvl3pPr marL="919252" indent="0">
              <a:buNone/>
              <a:defRPr sz="2429"/>
            </a:lvl3pPr>
            <a:lvl4pPr marL="1378878" indent="0">
              <a:buNone/>
              <a:defRPr sz="2000"/>
            </a:lvl4pPr>
            <a:lvl5pPr marL="1838503" indent="0">
              <a:buNone/>
              <a:defRPr sz="2000"/>
            </a:lvl5pPr>
            <a:lvl6pPr marL="2298129" indent="0">
              <a:buNone/>
              <a:defRPr sz="2000"/>
            </a:lvl6pPr>
            <a:lvl7pPr marL="2757755" indent="0">
              <a:buNone/>
              <a:defRPr sz="2000"/>
            </a:lvl7pPr>
            <a:lvl8pPr marL="3217381" indent="0">
              <a:buNone/>
              <a:defRPr sz="2000"/>
            </a:lvl8pPr>
            <a:lvl9pPr marL="3677006" indent="0">
              <a:buNone/>
              <a:defRPr sz="2000"/>
            </a:lvl9pPr>
          </a:lstStyle>
          <a:p>
            <a:endParaRPr lang="en-US" dirty="0"/>
          </a:p>
        </p:txBody>
      </p:sp>
      <p:sp>
        <p:nvSpPr>
          <p:cNvPr id="4" name="Text Placeholder 3"/>
          <p:cNvSpPr>
            <a:spLocks noGrp="1"/>
          </p:cNvSpPr>
          <p:nvPr>
            <p:ph type="body" sz="half" idx="2"/>
          </p:nvPr>
        </p:nvSpPr>
        <p:spPr>
          <a:xfrm>
            <a:off x="5377392" y="17175480"/>
            <a:ext cx="16459200" cy="2575560"/>
          </a:xfrm>
        </p:spPr>
        <p:txBody>
          <a:bodyPr/>
          <a:lstStyle>
            <a:lvl1pPr marL="0" indent="0">
              <a:buNone/>
              <a:defRPr sz="1429"/>
            </a:lvl1pPr>
            <a:lvl2pPr marL="459626" indent="0">
              <a:buNone/>
              <a:defRPr sz="1214"/>
            </a:lvl2pPr>
            <a:lvl3pPr marL="919252" indent="0">
              <a:buNone/>
              <a:defRPr sz="1000"/>
            </a:lvl3pPr>
            <a:lvl4pPr marL="1378878" indent="0">
              <a:buNone/>
              <a:defRPr sz="929"/>
            </a:lvl4pPr>
            <a:lvl5pPr marL="1838503" indent="0">
              <a:buNone/>
              <a:defRPr sz="929"/>
            </a:lvl5pPr>
            <a:lvl6pPr marL="2298129" indent="0">
              <a:buNone/>
              <a:defRPr sz="929"/>
            </a:lvl6pPr>
            <a:lvl7pPr marL="2757755" indent="0">
              <a:buNone/>
              <a:defRPr sz="929"/>
            </a:lvl7pPr>
            <a:lvl8pPr marL="3217381" indent="0">
              <a:buNone/>
              <a:defRPr sz="929"/>
            </a:lvl8pPr>
            <a:lvl9pPr marL="3677006" indent="0">
              <a:buNone/>
              <a:defRPr sz="929"/>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210993" y="849630"/>
            <a:ext cx="6592358" cy="2061972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33920" y="849630"/>
            <a:ext cx="19675475" cy="20619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6818000"/>
            <a:ext cx="23317200" cy="4703444"/>
          </a:xfrm>
        </p:spPr>
        <p:txBody>
          <a:bodyPr/>
          <a:lstStyle/>
          <a:p>
            <a:r>
              <a:rPr lang="en-US" smtClean="0"/>
              <a:t>Click to edit Master title style</a:t>
            </a:r>
            <a:endParaRPr lang="en-US"/>
          </a:p>
        </p:txBody>
      </p:sp>
      <p:sp>
        <p:nvSpPr>
          <p:cNvPr id="3" name="Subtitle 2"/>
          <p:cNvSpPr>
            <a:spLocks noGrp="1"/>
          </p:cNvSpPr>
          <p:nvPr>
            <p:ph type="subTitle" idx="1"/>
          </p:nvPr>
        </p:nvSpPr>
        <p:spPr>
          <a:xfrm>
            <a:off x="4114800" y="12435840"/>
            <a:ext cx="19202400" cy="5608320"/>
          </a:xfrm>
        </p:spPr>
        <p:txBody>
          <a:bodyPr/>
          <a:lstStyle>
            <a:lvl1pPr marL="0" indent="0" algn="ctr">
              <a:buNone/>
              <a:defRPr/>
            </a:lvl1pPr>
            <a:lvl2pPr marL="459626" indent="0" algn="ctr">
              <a:buNone/>
              <a:defRPr/>
            </a:lvl2pPr>
            <a:lvl3pPr marL="919252" indent="0" algn="ctr">
              <a:buNone/>
              <a:defRPr/>
            </a:lvl3pPr>
            <a:lvl4pPr marL="1378878" indent="0" algn="ctr">
              <a:buNone/>
              <a:defRPr/>
            </a:lvl4pPr>
            <a:lvl5pPr marL="1838503" indent="0" algn="ctr">
              <a:buNone/>
              <a:defRPr/>
            </a:lvl5pPr>
            <a:lvl6pPr marL="2298129" indent="0" algn="ctr">
              <a:buNone/>
              <a:defRPr/>
            </a:lvl6pPr>
            <a:lvl7pPr marL="2757755" indent="0" algn="ctr">
              <a:buNone/>
              <a:defRPr/>
            </a:lvl7pPr>
            <a:lvl8pPr marL="3217381" indent="0" algn="ctr">
              <a:buNone/>
              <a:defRPr/>
            </a:lvl8pPr>
            <a:lvl9pPr marL="3677006" indent="0" algn="ctr">
              <a:buNone/>
              <a:defRPr/>
            </a:lvl9pPr>
          </a:lstStyle>
          <a:p>
            <a:r>
              <a:rPr lang="en-US" smtClean="0"/>
              <a:t>Click to edit Master subtitle style</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7466" y="14102716"/>
            <a:ext cx="23317200" cy="435864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167466" y="9302116"/>
            <a:ext cx="23317200" cy="4800600"/>
          </a:xfrm>
        </p:spPr>
        <p:txBody>
          <a:bodyPr anchor="b"/>
          <a:lstStyle>
            <a:lvl1pPr marL="0" indent="0">
              <a:buNone/>
              <a:defRPr sz="2000"/>
            </a:lvl1pPr>
            <a:lvl2pPr marL="459626" indent="0">
              <a:buNone/>
              <a:defRPr sz="1786"/>
            </a:lvl2pPr>
            <a:lvl3pPr marL="919252" indent="0">
              <a:buNone/>
              <a:defRPr sz="1643"/>
            </a:lvl3pPr>
            <a:lvl4pPr marL="1378878" indent="0">
              <a:buNone/>
              <a:defRPr sz="1429"/>
            </a:lvl4pPr>
            <a:lvl5pPr marL="1838503" indent="0">
              <a:buNone/>
              <a:defRPr sz="1429"/>
            </a:lvl5pPr>
            <a:lvl6pPr marL="2298129" indent="0">
              <a:buNone/>
              <a:defRPr sz="1429"/>
            </a:lvl6pPr>
            <a:lvl7pPr marL="2757755" indent="0">
              <a:buNone/>
              <a:defRPr sz="1429"/>
            </a:lvl7pPr>
            <a:lvl8pPr marL="3217381" indent="0">
              <a:buNone/>
              <a:defRPr sz="1429"/>
            </a:lvl8pPr>
            <a:lvl9pPr marL="3677006" indent="0">
              <a:buNone/>
              <a:defRPr sz="1429"/>
            </a:lvl9pPr>
          </a:lstStyle>
          <a:p>
            <a:pPr lvl="0"/>
            <a:r>
              <a:rPr lang="en-US" smtClean="0"/>
              <a:t>Click to edit Master text styles</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33920" y="3758568"/>
            <a:ext cx="13133916" cy="17710784"/>
          </a:xfrm>
        </p:spPr>
        <p:txBody>
          <a:bodyPr/>
          <a:lstStyle>
            <a:lvl1pPr>
              <a:defRPr sz="2786"/>
            </a:lvl1pPr>
            <a:lvl2pPr>
              <a:defRPr sz="2429"/>
            </a:lvl2pPr>
            <a:lvl3pPr>
              <a:defRPr sz="2000"/>
            </a:lvl3pPr>
            <a:lvl4pPr>
              <a:defRPr sz="1786"/>
            </a:lvl4pPr>
            <a:lvl5pPr>
              <a:defRPr sz="1786"/>
            </a:lvl5pPr>
            <a:lvl6pPr>
              <a:defRPr sz="1786"/>
            </a:lvl6pPr>
            <a:lvl7pPr>
              <a:defRPr sz="1786"/>
            </a:lvl7pPr>
            <a:lvl8pPr>
              <a:defRPr sz="1786"/>
            </a:lvl8pPr>
            <a:lvl9pPr>
              <a:defRPr sz="1786"/>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3669436" y="3758568"/>
            <a:ext cx="13133916" cy="17710784"/>
          </a:xfrm>
        </p:spPr>
        <p:txBody>
          <a:bodyPr/>
          <a:lstStyle>
            <a:lvl1pPr>
              <a:defRPr sz="2786"/>
            </a:lvl1pPr>
            <a:lvl2pPr>
              <a:defRPr sz="2429"/>
            </a:lvl2pPr>
            <a:lvl3pPr>
              <a:defRPr sz="2000"/>
            </a:lvl3pPr>
            <a:lvl4pPr>
              <a:defRPr sz="1786"/>
            </a:lvl4pPr>
            <a:lvl5pPr>
              <a:defRPr sz="1786"/>
            </a:lvl5pPr>
            <a:lvl6pPr>
              <a:defRPr sz="1786"/>
            </a:lvl6pPr>
            <a:lvl7pPr>
              <a:defRPr sz="1786"/>
            </a:lvl7pPr>
            <a:lvl8pPr>
              <a:defRPr sz="1786"/>
            </a:lvl8pPr>
            <a:lvl9pPr>
              <a:defRPr sz="1786"/>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878206"/>
            <a:ext cx="24688800" cy="3657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71601" y="4912997"/>
            <a:ext cx="12121092" cy="2045970"/>
          </a:xfrm>
        </p:spPr>
        <p:txBody>
          <a:bodyPr anchor="b"/>
          <a:lstStyle>
            <a:lvl1pPr marL="0" indent="0">
              <a:buNone/>
              <a:defRPr sz="2429" b="1"/>
            </a:lvl1pPr>
            <a:lvl2pPr marL="459626" indent="0">
              <a:buNone/>
              <a:defRPr sz="2000" b="1"/>
            </a:lvl2pPr>
            <a:lvl3pPr marL="919252" indent="0">
              <a:buNone/>
              <a:defRPr sz="1786" b="1"/>
            </a:lvl3pPr>
            <a:lvl4pPr marL="1378878" indent="0">
              <a:buNone/>
              <a:defRPr sz="1643" b="1"/>
            </a:lvl4pPr>
            <a:lvl5pPr marL="1838503" indent="0">
              <a:buNone/>
              <a:defRPr sz="1643" b="1"/>
            </a:lvl5pPr>
            <a:lvl6pPr marL="2298129" indent="0">
              <a:buNone/>
              <a:defRPr sz="1643" b="1"/>
            </a:lvl6pPr>
            <a:lvl7pPr marL="2757755" indent="0">
              <a:buNone/>
              <a:defRPr sz="1643" b="1"/>
            </a:lvl7pPr>
            <a:lvl8pPr marL="3217381" indent="0">
              <a:buNone/>
              <a:defRPr sz="1643" b="1"/>
            </a:lvl8pPr>
            <a:lvl9pPr marL="3677006" indent="0">
              <a:buNone/>
              <a:defRPr sz="1643" b="1"/>
            </a:lvl9pPr>
          </a:lstStyle>
          <a:p>
            <a:pPr lvl="0"/>
            <a:r>
              <a:rPr lang="en-US" smtClean="0"/>
              <a:t>Click to edit Master text styles</a:t>
            </a:r>
          </a:p>
        </p:txBody>
      </p:sp>
      <p:sp>
        <p:nvSpPr>
          <p:cNvPr id="4" name="Content Placeholder 3"/>
          <p:cNvSpPr>
            <a:spLocks noGrp="1"/>
          </p:cNvSpPr>
          <p:nvPr>
            <p:ph sz="half" idx="2"/>
          </p:nvPr>
        </p:nvSpPr>
        <p:spPr>
          <a:xfrm>
            <a:off x="1371601" y="6958971"/>
            <a:ext cx="12121092" cy="12645390"/>
          </a:xfrm>
        </p:spPr>
        <p:txBody>
          <a:bodyPr/>
          <a:lstStyle>
            <a:lvl1pPr>
              <a:defRPr sz="2429"/>
            </a:lvl1pPr>
            <a:lvl2pPr>
              <a:defRPr sz="2000"/>
            </a:lvl2pPr>
            <a:lvl3pPr>
              <a:defRPr sz="1786"/>
            </a:lvl3pPr>
            <a:lvl4pPr>
              <a:defRPr sz="1643"/>
            </a:lvl4pPr>
            <a:lvl5pPr>
              <a:defRPr sz="1643"/>
            </a:lvl5pPr>
            <a:lvl6pPr>
              <a:defRPr sz="1643"/>
            </a:lvl6pPr>
            <a:lvl7pPr>
              <a:defRPr sz="1643"/>
            </a:lvl7pPr>
            <a:lvl8pPr>
              <a:defRPr sz="1643"/>
            </a:lvl8pPr>
            <a:lvl9pPr>
              <a:defRPr sz="164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3935080" y="4912997"/>
            <a:ext cx="12125325" cy="2045970"/>
          </a:xfrm>
        </p:spPr>
        <p:txBody>
          <a:bodyPr anchor="b"/>
          <a:lstStyle>
            <a:lvl1pPr marL="0" indent="0">
              <a:buNone/>
              <a:defRPr sz="2429" b="1"/>
            </a:lvl1pPr>
            <a:lvl2pPr marL="459626" indent="0">
              <a:buNone/>
              <a:defRPr sz="2000" b="1"/>
            </a:lvl2pPr>
            <a:lvl3pPr marL="919252" indent="0">
              <a:buNone/>
              <a:defRPr sz="1786" b="1"/>
            </a:lvl3pPr>
            <a:lvl4pPr marL="1378878" indent="0">
              <a:buNone/>
              <a:defRPr sz="1643" b="1"/>
            </a:lvl4pPr>
            <a:lvl5pPr marL="1838503" indent="0">
              <a:buNone/>
              <a:defRPr sz="1643" b="1"/>
            </a:lvl5pPr>
            <a:lvl6pPr marL="2298129" indent="0">
              <a:buNone/>
              <a:defRPr sz="1643" b="1"/>
            </a:lvl6pPr>
            <a:lvl7pPr marL="2757755" indent="0">
              <a:buNone/>
              <a:defRPr sz="1643" b="1"/>
            </a:lvl7pPr>
            <a:lvl8pPr marL="3217381" indent="0">
              <a:buNone/>
              <a:defRPr sz="1643" b="1"/>
            </a:lvl8pPr>
            <a:lvl9pPr marL="3677006" indent="0">
              <a:buNone/>
              <a:defRPr sz="1643" b="1"/>
            </a:lvl9pPr>
          </a:lstStyle>
          <a:p>
            <a:pPr lvl="0"/>
            <a:r>
              <a:rPr lang="en-US" smtClean="0"/>
              <a:t>Click to edit Master text styles</a:t>
            </a:r>
          </a:p>
        </p:txBody>
      </p:sp>
      <p:sp>
        <p:nvSpPr>
          <p:cNvPr id="6" name="Content Placeholder 5"/>
          <p:cNvSpPr>
            <a:spLocks noGrp="1"/>
          </p:cNvSpPr>
          <p:nvPr>
            <p:ph sz="quarter" idx="4"/>
          </p:nvPr>
        </p:nvSpPr>
        <p:spPr>
          <a:xfrm>
            <a:off x="13935080" y="6958971"/>
            <a:ext cx="12125325" cy="12645390"/>
          </a:xfrm>
        </p:spPr>
        <p:txBody>
          <a:bodyPr/>
          <a:lstStyle>
            <a:lvl1pPr>
              <a:defRPr sz="2429"/>
            </a:lvl1pPr>
            <a:lvl2pPr>
              <a:defRPr sz="2000"/>
            </a:lvl2pPr>
            <a:lvl3pPr>
              <a:defRPr sz="1786"/>
            </a:lvl3pPr>
            <a:lvl4pPr>
              <a:defRPr sz="1643"/>
            </a:lvl4pPr>
            <a:lvl5pPr>
              <a:defRPr sz="1643"/>
            </a:lvl5pPr>
            <a:lvl6pPr>
              <a:defRPr sz="1643"/>
            </a:lvl6pPr>
            <a:lvl7pPr>
              <a:defRPr sz="1643"/>
            </a:lvl7pPr>
            <a:lvl8pPr>
              <a:defRPr sz="1643"/>
            </a:lvl8pPr>
            <a:lvl9pPr>
              <a:defRPr sz="164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7466" y="14102716"/>
            <a:ext cx="23317200" cy="4358640"/>
          </a:xfrm>
          <a:prstGeom prst="rect">
            <a:avLst/>
          </a:prstGeom>
        </p:spPr>
        <p:txBody>
          <a:bodyPr lIns="128693" tIns="64346" rIns="128693" bIns="64346"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167466" y="9302116"/>
            <a:ext cx="23317200" cy="4800600"/>
          </a:xfrm>
          <a:prstGeom prst="rect">
            <a:avLst/>
          </a:prstGeom>
        </p:spPr>
        <p:txBody>
          <a:bodyPr lIns="128693" tIns="64346" rIns="128693" bIns="64346" anchor="b"/>
          <a:lstStyle>
            <a:lvl1pPr marL="0" indent="0">
              <a:buNone/>
              <a:defRPr sz="2000"/>
            </a:lvl1pPr>
            <a:lvl2pPr marL="459626" indent="0">
              <a:buNone/>
              <a:defRPr sz="1786"/>
            </a:lvl2pPr>
            <a:lvl3pPr marL="919252" indent="0">
              <a:buNone/>
              <a:defRPr sz="1643"/>
            </a:lvl3pPr>
            <a:lvl4pPr marL="1378878" indent="0">
              <a:buNone/>
              <a:defRPr sz="1429"/>
            </a:lvl4pPr>
            <a:lvl5pPr marL="1838503" indent="0">
              <a:buNone/>
              <a:defRPr sz="1429"/>
            </a:lvl5pPr>
            <a:lvl6pPr marL="2298129" indent="0">
              <a:buNone/>
              <a:defRPr sz="1429"/>
            </a:lvl6pPr>
            <a:lvl7pPr marL="2757755" indent="0">
              <a:buNone/>
              <a:defRPr sz="1429"/>
            </a:lvl7pPr>
            <a:lvl8pPr marL="3217381" indent="0">
              <a:buNone/>
              <a:defRPr sz="1429"/>
            </a:lvl8pPr>
            <a:lvl9pPr marL="3677006" indent="0">
              <a:buNone/>
              <a:defRPr sz="1429"/>
            </a:lvl9pPr>
          </a:lstStyle>
          <a:p>
            <a:pPr lvl="0"/>
            <a:r>
              <a:rPr lang="en-US" smtClean="0"/>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1601" y="874396"/>
            <a:ext cx="9025466" cy="371856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0725151" y="874396"/>
            <a:ext cx="15335250" cy="18729960"/>
          </a:xfrm>
        </p:spPr>
        <p:txBody>
          <a:bodyPr/>
          <a:lstStyle>
            <a:lvl1pPr>
              <a:defRPr sz="3214"/>
            </a:lvl1pPr>
            <a:lvl2pPr>
              <a:defRPr sz="2786"/>
            </a:lvl2pPr>
            <a:lvl3pPr>
              <a:defRPr sz="2429"/>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371601" y="4592956"/>
            <a:ext cx="9025466" cy="15011400"/>
          </a:xfrm>
        </p:spPr>
        <p:txBody>
          <a:bodyPr/>
          <a:lstStyle>
            <a:lvl1pPr marL="0" indent="0">
              <a:buNone/>
              <a:defRPr sz="1429"/>
            </a:lvl1pPr>
            <a:lvl2pPr marL="459626" indent="0">
              <a:buNone/>
              <a:defRPr sz="1214"/>
            </a:lvl2pPr>
            <a:lvl3pPr marL="919252" indent="0">
              <a:buNone/>
              <a:defRPr sz="1000"/>
            </a:lvl3pPr>
            <a:lvl4pPr marL="1378878" indent="0">
              <a:buNone/>
              <a:defRPr sz="929"/>
            </a:lvl4pPr>
            <a:lvl5pPr marL="1838503" indent="0">
              <a:buNone/>
              <a:defRPr sz="929"/>
            </a:lvl5pPr>
            <a:lvl6pPr marL="2298129" indent="0">
              <a:buNone/>
              <a:defRPr sz="929"/>
            </a:lvl6pPr>
            <a:lvl7pPr marL="2757755" indent="0">
              <a:buNone/>
              <a:defRPr sz="929"/>
            </a:lvl7pPr>
            <a:lvl8pPr marL="3217381" indent="0">
              <a:buNone/>
              <a:defRPr sz="929"/>
            </a:lvl8pPr>
            <a:lvl9pPr marL="3677006" indent="0">
              <a:buNone/>
              <a:defRPr sz="929"/>
            </a:lvl9pPr>
          </a:lstStyle>
          <a:p>
            <a:pPr lvl="0"/>
            <a:r>
              <a:rPr lang="en-US" smtClean="0"/>
              <a:t>Click to edit Master text styles</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77392" y="15361920"/>
            <a:ext cx="16459200" cy="181356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5377392" y="1960246"/>
            <a:ext cx="16459200" cy="13167360"/>
          </a:xfrm>
        </p:spPr>
        <p:txBody>
          <a:bodyPr/>
          <a:lstStyle>
            <a:lvl1pPr marL="0" indent="0">
              <a:buNone/>
              <a:defRPr sz="3214"/>
            </a:lvl1pPr>
            <a:lvl2pPr marL="459626" indent="0">
              <a:buNone/>
              <a:defRPr sz="2786"/>
            </a:lvl2pPr>
            <a:lvl3pPr marL="919252" indent="0">
              <a:buNone/>
              <a:defRPr sz="2429"/>
            </a:lvl3pPr>
            <a:lvl4pPr marL="1378878" indent="0">
              <a:buNone/>
              <a:defRPr sz="2000"/>
            </a:lvl4pPr>
            <a:lvl5pPr marL="1838503" indent="0">
              <a:buNone/>
              <a:defRPr sz="2000"/>
            </a:lvl5pPr>
            <a:lvl6pPr marL="2298129" indent="0">
              <a:buNone/>
              <a:defRPr sz="2000"/>
            </a:lvl6pPr>
            <a:lvl7pPr marL="2757755" indent="0">
              <a:buNone/>
              <a:defRPr sz="2000"/>
            </a:lvl7pPr>
            <a:lvl8pPr marL="3217381" indent="0">
              <a:buNone/>
              <a:defRPr sz="2000"/>
            </a:lvl8pPr>
            <a:lvl9pPr marL="3677006" indent="0">
              <a:buNone/>
              <a:defRPr sz="2000"/>
            </a:lvl9pPr>
          </a:lstStyle>
          <a:p>
            <a:endParaRPr lang="en-US" dirty="0"/>
          </a:p>
        </p:txBody>
      </p:sp>
      <p:sp>
        <p:nvSpPr>
          <p:cNvPr id="4" name="Text Placeholder 3"/>
          <p:cNvSpPr>
            <a:spLocks noGrp="1"/>
          </p:cNvSpPr>
          <p:nvPr>
            <p:ph type="body" sz="half" idx="2"/>
          </p:nvPr>
        </p:nvSpPr>
        <p:spPr>
          <a:xfrm>
            <a:off x="5377392" y="17175480"/>
            <a:ext cx="16459200" cy="2575560"/>
          </a:xfrm>
        </p:spPr>
        <p:txBody>
          <a:bodyPr/>
          <a:lstStyle>
            <a:lvl1pPr marL="0" indent="0">
              <a:buNone/>
              <a:defRPr sz="1429"/>
            </a:lvl1pPr>
            <a:lvl2pPr marL="459626" indent="0">
              <a:buNone/>
              <a:defRPr sz="1214"/>
            </a:lvl2pPr>
            <a:lvl3pPr marL="919252" indent="0">
              <a:buNone/>
              <a:defRPr sz="1000"/>
            </a:lvl3pPr>
            <a:lvl4pPr marL="1378878" indent="0">
              <a:buNone/>
              <a:defRPr sz="929"/>
            </a:lvl4pPr>
            <a:lvl5pPr marL="1838503" indent="0">
              <a:buNone/>
              <a:defRPr sz="929"/>
            </a:lvl5pPr>
            <a:lvl6pPr marL="2298129" indent="0">
              <a:buNone/>
              <a:defRPr sz="929"/>
            </a:lvl6pPr>
            <a:lvl7pPr marL="2757755" indent="0">
              <a:buNone/>
              <a:defRPr sz="929"/>
            </a:lvl7pPr>
            <a:lvl8pPr marL="3217381" indent="0">
              <a:buNone/>
              <a:defRPr sz="929"/>
            </a:lvl8pPr>
            <a:lvl9pPr marL="3677006" indent="0">
              <a:buNone/>
              <a:defRPr sz="929"/>
            </a:lvl9pPr>
          </a:lstStyle>
          <a:p>
            <a:pPr lvl="0"/>
            <a:r>
              <a:rPr lang="en-US" smtClean="0"/>
              <a:t>Click to edit Master text styles</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210993" y="849630"/>
            <a:ext cx="6592358" cy="2061972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33920" y="849630"/>
            <a:ext cx="19675475" cy="20619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878206"/>
            <a:ext cx="24688800" cy="3657600"/>
          </a:xfrm>
          <a:prstGeom prst="rect">
            <a:avLst/>
          </a:prstGeom>
        </p:spPr>
        <p:txBody>
          <a:bodyPr lIns="128693" tIns="64346" rIns="128693" bIns="64346"/>
          <a:lstStyle/>
          <a:p>
            <a:r>
              <a:rPr lang="en-US" smtClean="0"/>
              <a:t>Click to edit Master title style</a:t>
            </a:r>
            <a:endParaRPr lang="en-US"/>
          </a:p>
        </p:txBody>
      </p:sp>
      <p:sp>
        <p:nvSpPr>
          <p:cNvPr id="3" name="Content Placeholder 2"/>
          <p:cNvSpPr>
            <a:spLocks noGrp="1"/>
          </p:cNvSpPr>
          <p:nvPr>
            <p:ph sz="half" idx="1"/>
          </p:nvPr>
        </p:nvSpPr>
        <p:spPr>
          <a:xfrm>
            <a:off x="1371600" y="5120644"/>
            <a:ext cx="12293600" cy="14483716"/>
          </a:xfrm>
          <a:prstGeom prst="rect">
            <a:avLst/>
          </a:prstGeom>
        </p:spPr>
        <p:txBody>
          <a:bodyPr lIns="128693" tIns="64346" rIns="128693" bIns="64346"/>
          <a:lstStyle>
            <a:lvl1pPr>
              <a:defRPr sz="2786"/>
            </a:lvl1pPr>
            <a:lvl2pPr>
              <a:defRPr sz="2429"/>
            </a:lvl2pPr>
            <a:lvl3pPr>
              <a:defRPr sz="2000"/>
            </a:lvl3pPr>
            <a:lvl4pPr>
              <a:defRPr sz="1786"/>
            </a:lvl4pPr>
            <a:lvl5pPr>
              <a:defRPr sz="1786"/>
            </a:lvl5pPr>
            <a:lvl6pPr>
              <a:defRPr sz="1786"/>
            </a:lvl6pPr>
            <a:lvl7pPr>
              <a:defRPr sz="1786"/>
            </a:lvl7pPr>
            <a:lvl8pPr>
              <a:defRPr sz="1786"/>
            </a:lvl8pPr>
            <a:lvl9pPr>
              <a:defRPr sz="1786"/>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3766801" y="5120644"/>
            <a:ext cx="12293600" cy="14483716"/>
          </a:xfrm>
          <a:prstGeom prst="rect">
            <a:avLst/>
          </a:prstGeom>
        </p:spPr>
        <p:txBody>
          <a:bodyPr lIns="128693" tIns="64346" rIns="128693" bIns="64346"/>
          <a:lstStyle>
            <a:lvl1pPr>
              <a:defRPr sz="2786"/>
            </a:lvl1pPr>
            <a:lvl2pPr>
              <a:defRPr sz="2429"/>
            </a:lvl2pPr>
            <a:lvl3pPr>
              <a:defRPr sz="2000"/>
            </a:lvl3pPr>
            <a:lvl4pPr>
              <a:defRPr sz="1786"/>
            </a:lvl4pPr>
            <a:lvl5pPr>
              <a:defRPr sz="1786"/>
            </a:lvl5pPr>
            <a:lvl6pPr>
              <a:defRPr sz="1786"/>
            </a:lvl6pPr>
            <a:lvl7pPr>
              <a:defRPr sz="1786"/>
            </a:lvl7pPr>
            <a:lvl8pPr>
              <a:defRPr sz="1786"/>
            </a:lvl8pPr>
            <a:lvl9pPr>
              <a:defRPr sz="1786"/>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878206"/>
            <a:ext cx="24688800" cy="3657600"/>
          </a:xfrm>
          <a:prstGeom prst="rect">
            <a:avLst/>
          </a:prstGeom>
        </p:spPr>
        <p:txBody>
          <a:bodyPr lIns="128693" tIns="64346" rIns="128693" bIns="64346"/>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71601" y="4912997"/>
            <a:ext cx="12121092" cy="2045970"/>
          </a:xfrm>
          <a:prstGeom prst="rect">
            <a:avLst/>
          </a:prstGeom>
        </p:spPr>
        <p:txBody>
          <a:bodyPr lIns="128693" tIns="64346" rIns="128693" bIns="64346" anchor="b"/>
          <a:lstStyle>
            <a:lvl1pPr marL="0" indent="0">
              <a:buNone/>
              <a:defRPr sz="2429" b="1"/>
            </a:lvl1pPr>
            <a:lvl2pPr marL="459626" indent="0">
              <a:buNone/>
              <a:defRPr sz="2000" b="1"/>
            </a:lvl2pPr>
            <a:lvl3pPr marL="919252" indent="0">
              <a:buNone/>
              <a:defRPr sz="1786" b="1"/>
            </a:lvl3pPr>
            <a:lvl4pPr marL="1378878" indent="0">
              <a:buNone/>
              <a:defRPr sz="1643" b="1"/>
            </a:lvl4pPr>
            <a:lvl5pPr marL="1838503" indent="0">
              <a:buNone/>
              <a:defRPr sz="1643" b="1"/>
            </a:lvl5pPr>
            <a:lvl6pPr marL="2298129" indent="0">
              <a:buNone/>
              <a:defRPr sz="1643" b="1"/>
            </a:lvl6pPr>
            <a:lvl7pPr marL="2757755" indent="0">
              <a:buNone/>
              <a:defRPr sz="1643" b="1"/>
            </a:lvl7pPr>
            <a:lvl8pPr marL="3217381" indent="0">
              <a:buNone/>
              <a:defRPr sz="1643" b="1"/>
            </a:lvl8pPr>
            <a:lvl9pPr marL="3677006" indent="0">
              <a:buNone/>
              <a:defRPr sz="1643" b="1"/>
            </a:lvl9pPr>
          </a:lstStyle>
          <a:p>
            <a:pPr lvl="0"/>
            <a:r>
              <a:rPr lang="en-US" smtClean="0"/>
              <a:t>Click to edit Master text styles</a:t>
            </a:r>
          </a:p>
        </p:txBody>
      </p:sp>
      <p:sp>
        <p:nvSpPr>
          <p:cNvPr id="4" name="Content Placeholder 3"/>
          <p:cNvSpPr>
            <a:spLocks noGrp="1"/>
          </p:cNvSpPr>
          <p:nvPr>
            <p:ph sz="half" idx="2"/>
          </p:nvPr>
        </p:nvSpPr>
        <p:spPr>
          <a:xfrm>
            <a:off x="1371601" y="6958971"/>
            <a:ext cx="12121092" cy="12645390"/>
          </a:xfrm>
          <a:prstGeom prst="rect">
            <a:avLst/>
          </a:prstGeom>
        </p:spPr>
        <p:txBody>
          <a:bodyPr lIns="128693" tIns="64346" rIns="128693" bIns="64346"/>
          <a:lstStyle>
            <a:lvl1pPr>
              <a:defRPr sz="2429"/>
            </a:lvl1pPr>
            <a:lvl2pPr>
              <a:defRPr sz="2000"/>
            </a:lvl2pPr>
            <a:lvl3pPr>
              <a:defRPr sz="1786"/>
            </a:lvl3pPr>
            <a:lvl4pPr>
              <a:defRPr sz="1643"/>
            </a:lvl4pPr>
            <a:lvl5pPr>
              <a:defRPr sz="1643"/>
            </a:lvl5pPr>
            <a:lvl6pPr>
              <a:defRPr sz="1643"/>
            </a:lvl6pPr>
            <a:lvl7pPr>
              <a:defRPr sz="1643"/>
            </a:lvl7pPr>
            <a:lvl8pPr>
              <a:defRPr sz="1643"/>
            </a:lvl8pPr>
            <a:lvl9pPr>
              <a:defRPr sz="164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3935080" y="4912997"/>
            <a:ext cx="12125325" cy="2045970"/>
          </a:xfrm>
          <a:prstGeom prst="rect">
            <a:avLst/>
          </a:prstGeom>
        </p:spPr>
        <p:txBody>
          <a:bodyPr lIns="128693" tIns="64346" rIns="128693" bIns="64346" anchor="b"/>
          <a:lstStyle>
            <a:lvl1pPr marL="0" indent="0">
              <a:buNone/>
              <a:defRPr sz="2429" b="1"/>
            </a:lvl1pPr>
            <a:lvl2pPr marL="459626" indent="0">
              <a:buNone/>
              <a:defRPr sz="2000" b="1"/>
            </a:lvl2pPr>
            <a:lvl3pPr marL="919252" indent="0">
              <a:buNone/>
              <a:defRPr sz="1786" b="1"/>
            </a:lvl3pPr>
            <a:lvl4pPr marL="1378878" indent="0">
              <a:buNone/>
              <a:defRPr sz="1643" b="1"/>
            </a:lvl4pPr>
            <a:lvl5pPr marL="1838503" indent="0">
              <a:buNone/>
              <a:defRPr sz="1643" b="1"/>
            </a:lvl5pPr>
            <a:lvl6pPr marL="2298129" indent="0">
              <a:buNone/>
              <a:defRPr sz="1643" b="1"/>
            </a:lvl6pPr>
            <a:lvl7pPr marL="2757755" indent="0">
              <a:buNone/>
              <a:defRPr sz="1643" b="1"/>
            </a:lvl7pPr>
            <a:lvl8pPr marL="3217381" indent="0">
              <a:buNone/>
              <a:defRPr sz="1643" b="1"/>
            </a:lvl8pPr>
            <a:lvl9pPr marL="3677006" indent="0">
              <a:buNone/>
              <a:defRPr sz="1643" b="1"/>
            </a:lvl9pPr>
          </a:lstStyle>
          <a:p>
            <a:pPr lvl="0"/>
            <a:r>
              <a:rPr lang="en-US" smtClean="0"/>
              <a:t>Click to edit Master text styles</a:t>
            </a:r>
          </a:p>
        </p:txBody>
      </p:sp>
      <p:sp>
        <p:nvSpPr>
          <p:cNvPr id="6" name="Content Placeholder 5"/>
          <p:cNvSpPr>
            <a:spLocks noGrp="1"/>
          </p:cNvSpPr>
          <p:nvPr>
            <p:ph sz="quarter" idx="4"/>
          </p:nvPr>
        </p:nvSpPr>
        <p:spPr>
          <a:xfrm>
            <a:off x="13935080" y="6958971"/>
            <a:ext cx="12125325" cy="12645390"/>
          </a:xfrm>
          <a:prstGeom prst="rect">
            <a:avLst/>
          </a:prstGeom>
        </p:spPr>
        <p:txBody>
          <a:bodyPr lIns="128693" tIns="64346" rIns="128693" bIns="64346"/>
          <a:lstStyle>
            <a:lvl1pPr>
              <a:defRPr sz="2429"/>
            </a:lvl1pPr>
            <a:lvl2pPr>
              <a:defRPr sz="2000"/>
            </a:lvl2pPr>
            <a:lvl3pPr>
              <a:defRPr sz="1786"/>
            </a:lvl3pPr>
            <a:lvl4pPr>
              <a:defRPr sz="1643"/>
            </a:lvl4pPr>
            <a:lvl5pPr>
              <a:defRPr sz="1643"/>
            </a:lvl5pPr>
            <a:lvl6pPr>
              <a:defRPr sz="1643"/>
            </a:lvl6pPr>
            <a:lvl7pPr>
              <a:defRPr sz="1643"/>
            </a:lvl7pPr>
            <a:lvl8pPr>
              <a:defRPr sz="1643"/>
            </a:lvl8pPr>
            <a:lvl9pPr>
              <a:defRPr sz="164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371600" y="878206"/>
            <a:ext cx="24688800" cy="3657600"/>
          </a:xfrm>
          <a:prstGeom prst="rect">
            <a:avLst/>
          </a:prstGeom>
        </p:spPr>
        <p:txBody>
          <a:bodyPr lIns="128693" tIns="64346" rIns="128693" bIns="64346"/>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1601" y="874396"/>
            <a:ext cx="9025466" cy="3718560"/>
          </a:xfrm>
          <a:prstGeom prst="rect">
            <a:avLst/>
          </a:prstGeom>
        </p:spPr>
        <p:txBody>
          <a:bodyPr lIns="128693" tIns="64346" rIns="128693" bIns="64346"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0725151" y="874396"/>
            <a:ext cx="15335250" cy="18729960"/>
          </a:xfrm>
          <a:prstGeom prst="rect">
            <a:avLst/>
          </a:prstGeom>
        </p:spPr>
        <p:txBody>
          <a:bodyPr lIns="128693" tIns="64346" rIns="128693" bIns="64346"/>
          <a:lstStyle>
            <a:lvl1pPr>
              <a:defRPr sz="3214"/>
            </a:lvl1pPr>
            <a:lvl2pPr>
              <a:defRPr sz="2786"/>
            </a:lvl2pPr>
            <a:lvl3pPr>
              <a:defRPr sz="2429"/>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371601" y="4592956"/>
            <a:ext cx="9025466" cy="15011400"/>
          </a:xfrm>
          <a:prstGeom prst="rect">
            <a:avLst/>
          </a:prstGeom>
        </p:spPr>
        <p:txBody>
          <a:bodyPr lIns="128693" tIns="64346" rIns="128693" bIns="64346"/>
          <a:lstStyle>
            <a:lvl1pPr marL="0" indent="0">
              <a:buNone/>
              <a:defRPr sz="1429"/>
            </a:lvl1pPr>
            <a:lvl2pPr marL="459626" indent="0">
              <a:buNone/>
              <a:defRPr sz="1214"/>
            </a:lvl2pPr>
            <a:lvl3pPr marL="919252" indent="0">
              <a:buNone/>
              <a:defRPr sz="1000"/>
            </a:lvl3pPr>
            <a:lvl4pPr marL="1378878" indent="0">
              <a:buNone/>
              <a:defRPr sz="929"/>
            </a:lvl4pPr>
            <a:lvl5pPr marL="1838503" indent="0">
              <a:buNone/>
              <a:defRPr sz="929"/>
            </a:lvl5pPr>
            <a:lvl6pPr marL="2298129" indent="0">
              <a:buNone/>
              <a:defRPr sz="929"/>
            </a:lvl6pPr>
            <a:lvl7pPr marL="2757755" indent="0">
              <a:buNone/>
              <a:defRPr sz="929"/>
            </a:lvl7pPr>
            <a:lvl8pPr marL="3217381" indent="0">
              <a:buNone/>
              <a:defRPr sz="929"/>
            </a:lvl8pPr>
            <a:lvl9pPr marL="3677006" indent="0">
              <a:buNone/>
              <a:defRPr sz="929"/>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77392" y="15361920"/>
            <a:ext cx="16459200" cy="1813560"/>
          </a:xfrm>
          <a:prstGeom prst="rect">
            <a:avLst/>
          </a:prstGeom>
        </p:spPr>
        <p:txBody>
          <a:bodyPr lIns="128693" tIns="64346" rIns="128693" bIns="64346"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5377392" y="1960246"/>
            <a:ext cx="16459200" cy="13167360"/>
          </a:xfrm>
          <a:prstGeom prst="rect">
            <a:avLst/>
          </a:prstGeom>
        </p:spPr>
        <p:txBody>
          <a:bodyPr lIns="128693" tIns="64346" rIns="128693" bIns="64346"/>
          <a:lstStyle>
            <a:lvl1pPr marL="0" indent="0">
              <a:buNone/>
              <a:defRPr sz="3214"/>
            </a:lvl1pPr>
            <a:lvl2pPr marL="459626" indent="0">
              <a:buNone/>
              <a:defRPr sz="2786"/>
            </a:lvl2pPr>
            <a:lvl3pPr marL="919252" indent="0">
              <a:buNone/>
              <a:defRPr sz="2429"/>
            </a:lvl3pPr>
            <a:lvl4pPr marL="1378878" indent="0">
              <a:buNone/>
              <a:defRPr sz="2000"/>
            </a:lvl4pPr>
            <a:lvl5pPr marL="1838503" indent="0">
              <a:buNone/>
              <a:defRPr sz="2000"/>
            </a:lvl5pPr>
            <a:lvl6pPr marL="2298129" indent="0">
              <a:buNone/>
              <a:defRPr sz="2000"/>
            </a:lvl6pPr>
            <a:lvl7pPr marL="2757755" indent="0">
              <a:buNone/>
              <a:defRPr sz="2000"/>
            </a:lvl7pPr>
            <a:lvl8pPr marL="3217381" indent="0">
              <a:buNone/>
              <a:defRPr sz="2000"/>
            </a:lvl8pPr>
            <a:lvl9pPr marL="3677006" indent="0">
              <a:buNone/>
              <a:defRPr sz="2000"/>
            </a:lvl9pPr>
          </a:lstStyle>
          <a:p>
            <a:endParaRPr lang="en-US" dirty="0"/>
          </a:p>
        </p:txBody>
      </p:sp>
      <p:sp>
        <p:nvSpPr>
          <p:cNvPr id="4" name="Text Placeholder 3"/>
          <p:cNvSpPr>
            <a:spLocks noGrp="1"/>
          </p:cNvSpPr>
          <p:nvPr>
            <p:ph type="body" sz="half" idx="2"/>
          </p:nvPr>
        </p:nvSpPr>
        <p:spPr>
          <a:xfrm>
            <a:off x="5377392" y="17175480"/>
            <a:ext cx="16459200" cy="2575560"/>
          </a:xfrm>
          <a:prstGeom prst="rect">
            <a:avLst/>
          </a:prstGeom>
        </p:spPr>
        <p:txBody>
          <a:bodyPr lIns="128693" tIns="64346" rIns="128693" bIns="64346"/>
          <a:lstStyle>
            <a:lvl1pPr marL="0" indent="0">
              <a:buNone/>
              <a:defRPr sz="1429"/>
            </a:lvl1pPr>
            <a:lvl2pPr marL="459626" indent="0">
              <a:buNone/>
              <a:defRPr sz="1214"/>
            </a:lvl2pPr>
            <a:lvl3pPr marL="919252" indent="0">
              <a:buNone/>
              <a:defRPr sz="1000"/>
            </a:lvl3pPr>
            <a:lvl4pPr marL="1378878" indent="0">
              <a:buNone/>
              <a:defRPr sz="929"/>
            </a:lvl4pPr>
            <a:lvl5pPr marL="1838503" indent="0">
              <a:buNone/>
              <a:defRPr sz="929"/>
            </a:lvl5pPr>
            <a:lvl6pPr marL="2298129" indent="0">
              <a:buNone/>
              <a:defRPr sz="929"/>
            </a:lvl6pPr>
            <a:lvl7pPr marL="2757755" indent="0">
              <a:buNone/>
              <a:defRPr sz="929"/>
            </a:lvl7pPr>
            <a:lvl8pPr marL="3217381" indent="0">
              <a:buNone/>
              <a:defRPr sz="929"/>
            </a:lvl8pPr>
            <a:lvl9pPr marL="3677006" indent="0">
              <a:buNone/>
              <a:defRPr sz="929"/>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DDDDDD"/>
        </a:solidFill>
        <a:effectLst/>
      </p:bgPr>
    </p:bg>
    <p:spTree>
      <p:nvGrpSpPr>
        <p:cNvPr id="1" name=""/>
        <p:cNvGrpSpPr/>
        <p:nvPr/>
      </p:nvGrpSpPr>
      <p:grpSpPr>
        <a:xfrm>
          <a:off x="0" y="0"/>
          <a:ext cx="0" cy="0"/>
          <a:chOff x="0" y="0"/>
          <a:chExt cx="0" cy="0"/>
        </a:xfrm>
      </p:grpSpPr>
      <p:sp>
        <p:nvSpPr>
          <p:cNvPr id="86041" name="Rectangle 25"/>
          <p:cNvSpPr>
            <a:spLocks noChangeArrowheads="1"/>
          </p:cNvSpPr>
          <p:nvPr/>
        </p:nvSpPr>
        <p:spPr bwMode="auto">
          <a:xfrm>
            <a:off x="0" y="0"/>
            <a:ext cx="27432000" cy="21945600"/>
          </a:xfrm>
          <a:prstGeom prst="rect">
            <a:avLst/>
          </a:prstGeom>
          <a:noFill/>
          <a:ln w="3175">
            <a:solidFill>
              <a:schemeClr val="tx2"/>
            </a:solidFill>
            <a:miter lim="800000"/>
            <a:headEnd/>
            <a:tailEnd/>
          </a:ln>
          <a:effectLst/>
        </p:spPr>
        <p:txBody>
          <a:bodyPr wrap="none" lIns="91924" tIns="45961" rIns="91924" bIns="45961" anchor="ctr"/>
          <a:lstStyle/>
          <a:p>
            <a:endParaRPr lang="en-US" sz="1286" dirty="0"/>
          </a:p>
        </p:txBody>
      </p:sp>
      <p:sp>
        <p:nvSpPr>
          <p:cNvPr id="86057" name="AutoShape 41"/>
          <p:cNvSpPr>
            <a:spLocks noChangeArrowheads="1"/>
          </p:cNvSpPr>
          <p:nvPr/>
        </p:nvSpPr>
        <p:spPr bwMode="auto">
          <a:xfrm>
            <a:off x="4838701" y="272416"/>
            <a:ext cx="17746133" cy="3289934"/>
          </a:xfrm>
          <a:prstGeom prst="roundRect">
            <a:avLst>
              <a:gd name="adj" fmla="val 16667"/>
            </a:avLst>
          </a:prstGeom>
          <a:solidFill>
            <a:srgbClr val="FFFFFF"/>
          </a:solidFill>
          <a:ln w="12700">
            <a:noFill/>
            <a:round/>
            <a:headEnd/>
            <a:tailEnd/>
          </a:ln>
          <a:effectLst/>
        </p:spPr>
        <p:txBody>
          <a:bodyPr wrap="none" lIns="91924" tIns="45961" rIns="91924" bIns="45961" anchor="ctr"/>
          <a:lstStyle/>
          <a:p>
            <a:endParaRPr lang="en-US" sz="1286" dirty="0"/>
          </a:p>
        </p:txBody>
      </p:sp>
      <p:sp>
        <p:nvSpPr>
          <p:cNvPr id="86060" name="Line 44"/>
          <p:cNvSpPr>
            <a:spLocks noChangeShapeType="1"/>
          </p:cNvSpPr>
          <p:nvPr/>
        </p:nvSpPr>
        <p:spPr bwMode="auto">
          <a:xfrm>
            <a:off x="227544" y="3838576"/>
            <a:ext cx="26966333" cy="0"/>
          </a:xfrm>
          <a:prstGeom prst="line">
            <a:avLst/>
          </a:prstGeom>
          <a:noFill/>
          <a:ln w="38100">
            <a:solidFill>
              <a:srgbClr val="800000"/>
            </a:solidFill>
            <a:round/>
            <a:headEnd/>
            <a:tailEnd/>
          </a:ln>
          <a:effectLst/>
        </p:spPr>
        <p:txBody>
          <a:bodyPr lIns="91924" tIns="45961" rIns="91924" bIns="45961"/>
          <a:lstStyle/>
          <a:p>
            <a:endParaRPr lang="en-US" sz="1286" dirty="0"/>
          </a:p>
        </p:txBody>
      </p:sp>
      <p:sp>
        <p:nvSpPr>
          <p:cNvPr id="86061" name="Line 45"/>
          <p:cNvSpPr>
            <a:spLocks noChangeShapeType="1"/>
          </p:cNvSpPr>
          <p:nvPr/>
        </p:nvSpPr>
        <p:spPr bwMode="auto">
          <a:xfrm>
            <a:off x="4990044" y="2192656"/>
            <a:ext cx="17441333" cy="0"/>
          </a:xfrm>
          <a:prstGeom prst="line">
            <a:avLst/>
          </a:prstGeom>
          <a:noFill/>
          <a:ln w="25400">
            <a:solidFill>
              <a:srgbClr val="800000"/>
            </a:solidFill>
            <a:round/>
            <a:headEnd/>
            <a:tailEnd/>
          </a:ln>
          <a:effectLst/>
        </p:spPr>
        <p:txBody>
          <a:bodyPr lIns="91924" tIns="45961" rIns="91924" bIns="45961"/>
          <a:lstStyle/>
          <a:p>
            <a:endParaRPr lang="en-US" sz="1286" dirty="0"/>
          </a:p>
        </p:txBody>
      </p:sp>
      <p:sp>
        <p:nvSpPr>
          <p:cNvPr id="86056" name="AutoShape 40"/>
          <p:cNvSpPr>
            <a:spLocks noChangeArrowheads="1"/>
          </p:cNvSpPr>
          <p:nvPr userDrawn="1"/>
        </p:nvSpPr>
        <p:spPr bwMode="auto">
          <a:xfrm>
            <a:off x="151347" y="4112900"/>
            <a:ext cx="4266141" cy="17550764"/>
          </a:xfrm>
          <a:prstGeom prst="roundRect">
            <a:avLst>
              <a:gd name="adj" fmla="val 16667"/>
            </a:avLst>
          </a:prstGeom>
          <a:solidFill>
            <a:srgbClr val="FFFFFF"/>
          </a:solidFill>
          <a:ln w="9525">
            <a:noFill/>
            <a:round/>
            <a:headEnd/>
            <a:tailEnd/>
          </a:ln>
          <a:effectLst/>
        </p:spPr>
        <p:txBody>
          <a:bodyPr wrap="none" lIns="91924" tIns="45961" rIns="91924" bIns="45961" anchor="ctr"/>
          <a:lstStyle/>
          <a:p>
            <a:endParaRPr lang="en-US" sz="1286" dirty="0"/>
          </a:p>
        </p:txBody>
      </p:sp>
      <p:sp>
        <p:nvSpPr>
          <p:cNvPr id="86065" name="Line 49"/>
          <p:cNvSpPr>
            <a:spLocks noChangeShapeType="1"/>
          </p:cNvSpPr>
          <p:nvPr userDrawn="1"/>
        </p:nvSpPr>
        <p:spPr bwMode="auto">
          <a:xfrm>
            <a:off x="4569883" y="4387220"/>
            <a:ext cx="0" cy="17002124"/>
          </a:xfrm>
          <a:prstGeom prst="line">
            <a:avLst/>
          </a:prstGeom>
          <a:noFill/>
          <a:ln w="25400">
            <a:solidFill>
              <a:srgbClr val="800000"/>
            </a:solidFill>
            <a:round/>
            <a:headEnd/>
            <a:tailEnd/>
          </a:ln>
          <a:effectLst/>
        </p:spPr>
        <p:txBody>
          <a:bodyPr lIns="91924" tIns="45961" rIns="91924" bIns="45961"/>
          <a:lstStyle/>
          <a:p>
            <a:endParaRPr lang="en-US" sz="1286" dirty="0"/>
          </a:p>
        </p:txBody>
      </p:sp>
      <p:sp>
        <p:nvSpPr>
          <p:cNvPr id="86084" name="AutoShape 68"/>
          <p:cNvSpPr>
            <a:spLocks noChangeArrowheads="1"/>
          </p:cNvSpPr>
          <p:nvPr userDrawn="1"/>
        </p:nvSpPr>
        <p:spPr bwMode="auto">
          <a:xfrm>
            <a:off x="4722285" y="4112900"/>
            <a:ext cx="4266142" cy="17550764"/>
          </a:xfrm>
          <a:prstGeom prst="roundRect">
            <a:avLst>
              <a:gd name="adj" fmla="val 16667"/>
            </a:avLst>
          </a:prstGeom>
          <a:solidFill>
            <a:srgbClr val="FFFFFF"/>
          </a:solidFill>
          <a:ln w="9525">
            <a:noFill/>
            <a:round/>
            <a:headEnd/>
            <a:tailEnd/>
          </a:ln>
          <a:effectLst/>
        </p:spPr>
        <p:txBody>
          <a:bodyPr wrap="none" lIns="91924" tIns="45961" rIns="91924" bIns="45961" anchor="ctr"/>
          <a:lstStyle/>
          <a:p>
            <a:endParaRPr lang="en-US" sz="1286" dirty="0"/>
          </a:p>
        </p:txBody>
      </p:sp>
      <p:sp>
        <p:nvSpPr>
          <p:cNvPr id="86085" name="Line 69"/>
          <p:cNvSpPr>
            <a:spLocks noChangeShapeType="1"/>
          </p:cNvSpPr>
          <p:nvPr userDrawn="1"/>
        </p:nvSpPr>
        <p:spPr bwMode="auto">
          <a:xfrm>
            <a:off x="9140825" y="4387220"/>
            <a:ext cx="0" cy="17002124"/>
          </a:xfrm>
          <a:prstGeom prst="line">
            <a:avLst/>
          </a:prstGeom>
          <a:noFill/>
          <a:ln w="25400">
            <a:solidFill>
              <a:srgbClr val="800000"/>
            </a:solidFill>
            <a:round/>
            <a:headEnd/>
            <a:tailEnd/>
          </a:ln>
          <a:effectLst/>
        </p:spPr>
        <p:txBody>
          <a:bodyPr lIns="91924" tIns="45961" rIns="91924" bIns="45961"/>
          <a:lstStyle/>
          <a:p>
            <a:endParaRPr lang="en-US" sz="1286" dirty="0"/>
          </a:p>
        </p:txBody>
      </p:sp>
      <p:sp>
        <p:nvSpPr>
          <p:cNvPr id="86087" name="AutoShape 71"/>
          <p:cNvSpPr>
            <a:spLocks noChangeArrowheads="1"/>
          </p:cNvSpPr>
          <p:nvPr userDrawn="1"/>
        </p:nvSpPr>
        <p:spPr bwMode="auto">
          <a:xfrm>
            <a:off x="9293230" y="4112900"/>
            <a:ext cx="4266141" cy="17550764"/>
          </a:xfrm>
          <a:prstGeom prst="roundRect">
            <a:avLst>
              <a:gd name="adj" fmla="val 16667"/>
            </a:avLst>
          </a:prstGeom>
          <a:solidFill>
            <a:srgbClr val="FFFFFF"/>
          </a:solidFill>
          <a:ln w="9525">
            <a:noFill/>
            <a:round/>
            <a:headEnd/>
            <a:tailEnd/>
          </a:ln>
          <a:effectLst/>
        </p:spPr>
        <p:txBody>
          <a:bodyPr wrap="none" lIns="91924" tIns="45961" rIns="91924" bIns="45961" anchor="ctr"/>
          <a:lstStyle/>
          <a:p>
            <a:endParaRPr lang="en-US" sz="1286" dirty="0"/>
          </a:p>
        </p:txBody>
      </p:sp>
      <p:sp>
        <p:nvSpPr>
          <p:cNvPr id="86088" name="Line 72"/>
          <p:cNvSpPr>
            <a:spLocks noChangeShapeType="1"/>
          </p:cNvSpPr>
          <p:nvPr userDrawn="1"/>
        </p:nvSpPr>
        <p:spPr bwMode="auto">
          <a:xfrm>
            <a:off x="13711767" y="4387220"/>
            <a:ext cx="0" cy="17002124"/>
          </a:xfrm>
          <a:prstGeom prst="line">
            <a:avLst/>
          </a:prstGeom>
          <a:noFill/>
          <a:ln w="25400">
            <a:solidFill>
              <a:srgbClr val="800000"/>
            </a:solidFill>
            <a:round/>
            <a:headEnd/>
            <a:tailEnd/>
          </a:ln>
          <a:effectLst/>
        </p:spPr>
        <p:txBody>
          <a:bodyPr lIns="91924" tIns="45961" rIns="91924" bIns="45961"/>
          <a:lstStyle/>
          <a:p>
            <a:endParaRPr lang="en-US" sz="1286" dirty="0"/>
          </a:p>
        </p:txBody>
      </p:sp>
      <p:sp>
        <p:nvSpPr>
          <p:cNvPr id="86090" name="AutoShape 74"/>
          <p:cNvSpPr>
            <a:spLocks noChangeArrowheads="1"/>
          </p:cNvSpPr>
          <p:nvPr userDrawn="1"/>
        </p:nvSpPr>
        <p:spPr bwMode="auto">
          <a:xfrm>
            <a:off x="13863114" y="4112900"/>
            <a:ext cx="4266141" cy="17550764"/>
          </a:xfrm>
          <a:prstGeom prst="roundRect">
            <a:avLst>
              <a:gd name="adj" fmla="val 16667"/>
            </a:avLst>
          </a:prstGeom>
          <a:solidFill>
            <a:srgbClr val="FFFFFF"/>
          </a:solidFill>
          <a:ln w="9525">
            <a:noFill/>
            <a:round/>
            <a:headEnd/>
            <a:tailEnd/>
          </a:ln>
          <a:effectLst/>
        </p:spPr>
        <p:txBody>
          <a:bodyPr wrap="none" lIns="91924" tIns="45961" rIns="91924" bIns="45961" anchor="ctr"/>
          <a:lstStyle/>
          <a:p>
            <a:endParaRPr lang="en-US" sz="1286" dirty="0"/>
          </a:p>
        </p:txBody>
      </p:sp>
      <p:sp>
        <p:nvSpPr>
          <p:cNvPr id="86091" name="Line 75"/>
          <p:cNvSpPr>
            <a:spLocks noChangeShapeType="1"/>
          </p:cNvSpPr>
          <p:nvPr userDrawn="1"/>
        </p:nvSpPr>
        <p:spPr bwMode="auto">
          <a:xfrm>
            <a:off x="18281650" y="4387220"/>
            <a:ext cx="0" cy="17002124"/>
          </a:xfrm>
          <a:prstGeom prst="line">
            <a:avLst/>
          </a:prstGeom>
          <a:noFill/>
          <a:ln w="25400">
            <a:solidFill>
              <a:srgbClr val="800000"/>
            </a:solidFill>
            <a:round/>
            <a:headEnd/>
            <a:tailEnd/>
          </a:ln>
          <a:effectLst/>
        </p:spPr>
        <p:txBody>
          <a:bodyPr lIns="91924" tIns="45961" rIns="91924" bIns="45961"/>
          <a:lstStyle/>
          <a:p>
            <a:endParaRPr lang="en-US" sz="1286" dirty="0"/>
          </a:p>
        </p:txBody>
      </p:sp>
      <p:sp>
        <p:nvSpPr>
          <p:cNvPr id="86093" name="AutoShape 77"/>
          <p:cNvSpPr>
            <a:spLocks noChangeArrowheads="1"/>
          </p:cNvSpPr>
          <p:nvPr userDrawn="1"/>
        </p:nvSpPr>
        <p:spPr bwMode="auto">
          <a:xfrm>
            <a:off x="18434052" y="4112900"/>
            <a:ext cx="4266142" cy="17550764"/>
          </a:xfrm>
          <a:prstGeom prst="roundRect">
            <a:avLst>
              <a:gd name="adj" fmla="val 16667"/>
            </a:avLst>
          </a:prstGeom>
          <a:solidFill>
            <a:srgbClr val="FFFFFF"/>
          </a:solidFill>
          <a:ln w="9525">
            <a:noFill/>
            <a:round/>
            <a:headEnd/>
            <a:tailEnd/>
          </a:ln>
          <a:effectLst/>
        </p:spPr>
        <p:txBody>
          <a:bodyPr wrap="none" lIns="91924" tIns="45961" rIns="91924" bIns="45961" anchor="ctr"/>
          <a:lstStyle/>
          <a:p>
            <a:endParaRPr lang="en-US" sz="1286" dirty="0"/>
          </a:p>
        </p:txBody>
      </p:sp>
      <p:sp>
        <p:nvSpPr>
          <p:cNvPr id="86094" name="Line 78"/>
          <p:cNvSpPr>
            <a:spLocks noChangeShapeType="1"/>
          </p:cNvSpPr>
          <p:nvPr userDrawn="1"/>
        </p:nvSpPr>
        <p:spPr bwMode="auto">
          <a:xfrm>
            <a:off x="22852592" y="4387220"/>
            <a:ext cx="0" cy="17002124"/>
          </a:xfrm>
          <a:prstGeom prst="line">
            <a:avLst/>
          </a:prstGeom>
          <a:noFill/>
          <a:ln w="25400">
            <a:solidFill>
              <a:srgbClr val="800000"/>
            </a:solidFill>
            <a:round/>
            <a:headEnd/>
            <a:tailEnd/>
          </a:ln>
          <a:effectLst/>
        </p:spPr>
        <p:txBody>
          <a:bodyPr lIns="91924" tIns="45961" rIns="91924" bIns="45961"/>
          <a:lstStyle/>
          <a:p>
            <a:endParaRPr lang="en-US" sz="1286" dirty="0"/>
          </a:p>
        </p:txBody>
      </p:sp>
      <p:sp>
        <p:nvSpPr>
          <p:cNvPr id="86096" name="AutoShape 80"/>
          <p:cNvSpPr>
            <a:spLocks noChangeArrowheads="1"/>
          </p:cNvSpPr>
          <p:nvPr userDrawn="1"/>
        </p:nvSpPr>
        <p:spPr bwMode="auto">
          <a:xfrm>
            <a:off x="23004997" y="4112900"/>
            <a:ext cx="4266141" cy="17550764"/>
          </a:xfrm>
          <a:prstGeom prst="roundRect">
            <a:avLst>
              <a:gd name="adj" fmla="val 16667"/>
            </a:avLst>
          </a:prstGeom>
          <a:solidFill>
            <a:srgbClr val="FFFFFF"/>
          </a:solidFill>
          <a:ln w="9525">
            <a:noFill/>
            <a:round/>
            <a:headEnd/>
            <a:tailEnd/>
          </a:ln>
          <a:effectLst/>
        </p:spPr>
        <p:txBody>
          <a:bodyPr wrap="none" lIns="91924" tIns="45961" rIns="91924" bIns="45961" anchor="ctr"/>
          <a:lstStyle/>
          <a:p>
            <a:endParaRPr lang="en-US" sz="1286" dirty="0"/>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ctr" defTabSz="525059" rtl="0" fontAlgn="base">
        <a:spcBef>
          <a:spcPct val="0"/>
        </a:spcBef>
        <a:spcAft>
          <a:spcPct val="0"/>
        </a:spcAft>
        <a:defRPr sz="6000">
          <a:solidFill>
            <a:schemeClr val="tx2"/>
          </a:solidFill>
          <a:latin typeface="+mj-lt"/>
          <a:ea typeface="+mj-ea"/>
          <a:cs typeface="+mj-cs"/>
        </a:defRPr>
      </a:lvl1pPr>
      <a:lvl2pPr algn="ctr" defTabSz="525059" rtl="0" fontAlgn="base">
        <a:spcBef>
          <a:spcPct val="0"/>
        </a:spcBef>
        <a:spcAft>
          <a:spcPct val="0"/>
        </a:spcAft>
        <a:defRPr sz="6000">
          <a:solidFill>
            <a:schemeClr val="tx2"/>
          </a:solidFill>
          <a:latin typeface="Eurostile" pitchFamily="34" charset="0"/>
        </a:defRPr>
      </a:lvl2pPr>
      <a:lvl3pPr algn="ctr" defTabSz="525059" rtl="0" fontAlgn="base">
        <a:spcBef>
          <a:spcPct val="0"/>
        </a:spcBef>
        <a:spcAft>
          <a:spcPct val="0"/>
        </a:spcAft>
        <a:defRPr sz="6000">
          <a:solidFill>
            <a:schemeClr val="tx2"/>
          </a:solidFill>
          <a:latin typeface="Eurostile" pitchFamily="34" charset="0"/>
        </a:defRPr>
      </a:lvl3pPr>
      <a:lvl4pPr algn="ctr" defTabSz="525059" rtl="0" fontAlgn="base">
        <a:spcBef>
          <a:spcPct val="0"/>
        </a:spcBef>
        <a:spcAft>
          <a:spcPct val="0"/>
        </a:spcAft>
        <a:defRPr sz="6000">
          <a:solidFill>
            <a:schemeClr val="tx2"/>
          </a:solidFill>
          <a:latin typeface="Eurostile" pitchFamily="34" charset="0"/>
        </a:defRPr>
      </a:lvl4pPr>
      <a:lvl5pPr algn="ctr" defTabSz="525059" rtl="0" fontAlgn="base">
        <a:spcBef>
          <a:spcPct val="0"/>
        </a:spcBef>
        <a:spcAft>
          <a:spcPct val="0"/>
        </a:spcAft>
        <a:defRPr sz="6000">
          <a:solidFill>
            <a:schemeClr val="tx2"/>
          </a:solidFill>
          <a:latin typeface="Eurostile" pitchFamily="34" charset="0"/>
        </a:defRPr>
      </a:lvl5pPr>
      <a:lvl6pPr marL="459626" algn="ctr" defTabSz="525059" rtl="0" fontAlgn="base">
        <a:spcBef>
          <a:spcPct val="0"/>
        </a:spcBef>
        <a:spcAft>
          <a:spcPct val="0"/>
        </a:spcAft>
        <a:defRPr sz="6000">
          <a:solidFill>
            <a:schemeClr val="tx2"/>
          </a:solidFill>
          <a:latin typeface="Eurostile" pitchFamily="34" charset="0"/>
        </a:defRPr>
      </a:lvl6pPr>
      <a:lvl7pPr marL="919252" algn="ctr" defTabSz="525059" rtl="0" fontAlgn="base">
        <a:spcBef>
          <a:spcPct val="0"/>
        </a:spcBef>
        <a:spcAft>
          <a:spcPct val="0"/>
        </a:spcAft>
        <a:defRPr sz="6000">
          <a:solidFill>
            <a:schemeClr val="tx2"/>
          </a:solidFill>
          <a:latin typeface="Eurostile" pitchFamily="34" charset="0"/>
        </a:defRPr>
      </a:lvl7pPr>
      <a:lvl8pPr marL="1378878" algn="ctr" defTabSz="525059" rtl="0" fontAlgn="base">
        <a:spcBef>
          <a:spcPct val="0"/>
        </a:spcBef>
        <a:spcAft>
          <a:spcPct val="0"/>
        </a:spcAft>
        <a:defRPr sz="6000">
          <a:solidFill>
            <a:schemeClr val="tx2"/>
          </a:solidFill>
          <a:latin typeface="Eurostile" pitchFamily="34" charset="0"/>
        </a:defRPr>
      </a:lvl8pPr>
      <a:lvl9pPr marL="1838503" algn="ctr" defTabSz="525059" rtl="0" fontAlgn="base">
        <a:spcBef>
          <a:spcPct val="0"/>
        </a:spcBef>
        <a:spcAft>
          <a:spcPct val="0"/>
        </a:spcAft>
        <a:defRPr sz="6000">
          <a:solidFill>
            <a:schemeClr val="tx2"/>
          </a:solidFill>
          <a:latin typeface="Eurostile" pitchFamily="34" charset="0"/>
        </a:defRPr>
      </a:lvl9pPr>
    </p:titleStyle>
    <p:bodyStyle>
      <a:lvl1pPr marL="196299" indent="-196299" algn="l" defTabSz="525059" rtl="0" fontAlgn="base">
        <a:spcBef>
          <a:spcPct val="20000"/>
        </a:spcBef>
        <a:spcAft>
          <a:spcPct val="0"/>
        </a:spcAft>
        <a:buChar char="•"/>
        <a:defRPr sz="2429">
          <a:solidFill>
            <a:schemeClr val="tx1"/>
          </a:solidFill>
          <a:latin typeface="+mn-lt"/>
          <a:ea typeface="+mn-ea"/>
          <a:cs typeface="+mn-cs"/>
        </a:defRPr>
      </a:lvl1pPr>
      <a:lvl2pPr marL="424516" indent="-161189" algn="l" defTabSz="525059" rtl="0" fontAlgn="base">
        <a:spcBef>
          <a:spcPct val="20000"/>
        </a:spcBef>
        <a:spcAft>
          <a:spcPct val="0"/>
        </a:spcAft>
        <a:buChar char="•"/>
        <a:defRPr sz="2429">
          <a:solidFill>
            <a:schemeClr val="tx1"/>
          </a:solidFill>
          <a:latin typeface="+mn-lt"/>
        </a:defRPr>
      </a:lvl2pPr>
      <a:lvl3pPr marL="655925" indent="-130865" algn="l" defTabSz="525059" rtl="0" fontAlgn="base">
        <a:spcBef>
          <a:spcPct val="20000"/>
        </a:spcBef>
        <a:spcAft>
          <a:spcPct val="0"/>
        </a:spcAft>
        <a:buChar char="•"/>
        <a:defRPr sz="1429">
          <a:solidFill>
            <a:schemeClr val="tx1"/>
          </a:solidFill>
          <a:latin typeface="Arial" charset="0"/>
        </a:defRPr>
      </a:lvl3pPr>
      <a:lvl4pPr marL="919252" indent="-130865" algn="l" defTabSz="525059" rtl="0" fontAlgn="base">
        <a:spcBef>
          <a:spcPct val="20000"/>
        </a:spcBef>
        <a:spcAft>
          <a:spcPct val="0"/>
        </a:spcAft>
        <a:buChar char="–"/>
        <a:defRPr sz="1071">
          <a:solidFill>
            <a:schemeClr val="tx1"/>
          </a:solidFill>
          <a:latin typeface="Arial" charset="0"/>
        </a:defRPr>
      </a:lvl4pPr>
      <a:lvl5pPr marL="1182579" indent="-132462" algn="l" defTabSz="525059" rtl="0" fontAlgn="base">
        <a:spcBef>
          <a:spcPct val="20000"/>
        </a:spcBef>
        <a:spcAft>
          <a:spcPct val="0"/>
        </a:spcAft>
        <a:buChar char="»"/>
        <a:defRPr sz="1071">
          <a:solidFill>
            <a:schemeClr val="tx1"/>
          </a:solidFill>
          <a:latin typeface="Arial" charset="0"/>
        </a:defRPr>
      </a:lvl5pPr>
      <a:lvl6pPr marL="1642205" indent="-132462" algn="l" defTabSz="525059" rtl="0" fontAlgn="base">
        <a:spcBef>
          <a:spcPct val="20000"/>
        </a:spcBef>
        <a:spcAft>
          <a:spcPct val="0"/>
        </a:spcAft>
        <a:buChar char="»"/>
        <a:defRPr sz="1071">
          <a:solidFill>
            <a:schemeClr val="tx1"/>
          </a:solidFill>
          <a:latin typeface="Arial" charset="0"/>
        </a:defRPr>
      </a:lvl6pPr>
      <a:lvl7pPr marL="2101831" indent="-132462" algn="l" defTabSz="525059" rtl="0" fontAlgn="base">
        <a:spcBef>
          <a:spcPct val="20000"/>
        </a:spcBef>
        <a:spcAft>
          <a:spcPct val="0"/>
        </a:spcAft>
        <a:buChar char="»"/>
        <a:defRPr sz="1071">
          <a:solidFill>
            <a:schemeClr val="tx1"/>
          </a:solidFill>
          <a:latin typeface="Arial" charset="0"/>
        </a:defRPr>
      </a:lvl7pPr>
      <a:lvl8pPr marL="2561457" indent="-132462" algn="l" defTabSz="525059" rtl="0" fontAlgn="base">
        <a:spcBef>
          <a:spcPct val="20000"/>
        </a:spcBef>
        <a:spcAft>
          <a:spcPct val="0"/>
        </a:spcAft>
        <a:buChar char="»"/>
        <a:defRPr sz="1071">
          <a:solidFill>
            <a:schemeClr val="tx1"/>
          </a:solidFill>
          <a:latin typeface="Arial" charset="0"/>
        </a:defRPr>
      </a:lvl8pPr>
      <a:lvl9pPr marL="3021083" indent="-132462" algn="l" defTabSz="525059" rtl="0" fontAlgn="base">
        <a:spcBef>
          <a:spcPct val="20000"/>
        </a:spcBef>
        <a:spcAft>
          <a:spcPct val="0"/>
        </a:spcAft>
        <a:buChar char="»"/>
        <a:defRPr sz="1071">
          <a:solidFill>
            <a:schemeClr val="tx1"/>
          </a:solidFill>
          <a:latin typeface="Arial" charset="0"/>
        </a:defRPr>
      </a:lvl9pPr>
    </p:bodyStyle>
    <p:otherStyle>
      <a:defPPr>
        <a:defRPr lang="en-US"/>
      </a:defPPr>
      <a:lvl1pPr marL="0" algn="l" defTabSz="919252" rtl="0" eaLnBrk="1" latinLnBrk="0" hangingPunct="1">
        <a:defRPr sz="1786" kern="1200">
          <a:solidFill>
            <a:schemeClr val="tx1"/>
          </a:solidFill>
          <a:latin typeface="+mn-lt"/>
          <a:ea typeface="+mn-ea"/>
          <a:cs typeface="+mn-cs"/>
        </a:defRPr>
      </a:lvl1pPr>
      <a:lvl2pPr marL="459626" algn="l" defTabSz="919252" rtl="0" eaLnBrk="1" latinLnBrk="0" hangingPunct="1">
        <a:defRPr sz="1786" kern="1200">
          <a:solidFill>
            <a:schemeClr val="tx1"/>
          </a:solidFill>
          <a:latin typeface="+mn-lt"/>
          <a:ea typeface="+mn-ea"/>
          <a:cs typeface="+mn-cs"/>
        </a:defRPr>
      </a:lvl2pPr>
      <a:lvl3pPr marL="919252" algn="l" defTabSz="919252" rtl="0" eaLnBrk="1" latinLnBrk="0" hangingPunct="1">
        <a:defRPr sz="1786" kern="1200">
          <a:solidFill>
            <a:schemeClr val="tx1"/>
          </a:solidFill>
          <a:latin typeface="+mn-lt"/>
          <a:ea typeface="+mn-ea"/>
          <a:cs typeface="+mn-cs"/>
        </a:defRPr>
      </a:lvl3pPr>
      <a:lvl4pPr marL="1378878" algn="l" defTabSz="919252" rtl="0" eaLnBrk="1" latinLnBrk="0" hangingPunct="1">
        <a:defRPr sz="1786" kern="1200">
          <a:solidFill>
            <a:schemeClr val="tx1"/>
          </a:solidFill>
          <a:latin typeface="+mn-lt"/>
          <a:ea typeface="+mn-ea"/>
          <a:cs typeface="+mn-cs"/>
        </a:defRPr>
      </a:lvl4pPr>
      <a:lvl5pPr marL="1838503" algn="l" defTabSz="919252" rtl="0" eaLnBrk="1" latinLnBrk="0" hangingPunct="1">
        <a:defRPr sz="1786" kern="1200">
          <a:solidFill>
            <a:schemeClr val="tx1"/>
          </a:solidFill>
          <a:latin typeface="+mn-lt"/>
          <a:ea typeface="+mn-ea"/>
          <a:cs typeface="+mn-cs"/>
        </a:defRPr>
      </a:lvl5pPr>
      <a:lvl6pPr marL="2298129" algn="l" defTabSz="919252" rtl="0" eaLnBrk="1" latinLnBrk="0" hangingPunct="1">
        <a:defRPr sz="1786" kern="1200">
          <a:solidFill>
            <a:schemeClr val="tx1"/>
          </a:solidFill>
          <a:latin typeface="+mn-lt"/>
          <a:ea typeface="+mn-ea"/>
          <a:cs typeface="+mn-cs"/>
        </a:defRPr>
      </a:lvl6pPr>
      <a:lvl7pPr marL="2757755" algn="l" defTabSz="919252" rtl="0" eaLnBrk="1" latinLnBrk="0" hangingPunct="1">
        <a:defRPr sz="1786" kern="1200">
          <a:solidFill>
            <a:schemeClr val="tx1"/>
          </a:solidFill>
          <a:latin typeface="+mn-lt"/>
          <a:ea typeface="+mn-ea"/>
          <a:cs typeface="+mn-cs"/>
        </a:defRPr>
      </a:lvl7pPr>
      <a:lvl8pPr marL="3217381" algn="l" defTabSz="919252" rtl="0" eaLnBrk="1" latinLnBrk="0" hangingPunct="1">
        <a:defRPr sz="1786" kern="1200">
          <a:solidFill>
            <a:schemeClr val="tx1"/>
          </a:solidFill>
          <a:latin typeface="+mn-lt"/>
          <a:ea typeface="+mn-ea"/>
          <a:cs typeface="+mn-cs"/>
        </a:defRPr>
      </a:lvl8pPr>
      <a:lvl9pPr marL="3677006" algn="l" defTabSz="919252" rtl="0" eaLnBrk="1" latinLnBrk="0" hangingPunct="1">
        <a:defRPr sz="1786"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0226" name="Rectangle 2"/>
          <p:cNvSpPr>
            <a:spLocks noChangeArrowheads="1"/>
          </p:cNvSpPr>
          <p:nvPr/>
        </p:nvSpPr>
        <p:spPr bwMode="auto">
          <a:xfrm>
            <a:off x="0" y="0"/>
            <a:ext cx="27432000" cy="3200400"/>
          </a:xfrm>
          <a:prstGeom prst="rect">
            <a:avLst/>
          </a:prstGeom>
          <a:solidFill>
            <a:schemeClr val="accent1"/>
          </a:solidFill>
          <a:ln w="9525">
            <a:solidFill>
              <a:schemeClr val="tx1"/>
            </a:solidFill>
            <a:miter lim="800000"/>
            <a:headEnd/>
            <a:tailEnd/>
          </a:ln>
          <a:effectLst/>
        </p:spPr>
        <p:txBody>
          <a:bodyPr wrap="none" lIns="91924" tIns="45961" rIns="91924" bIns="45961" anchor="ctr"/>
          <a:lstStyle/>
          <a:p>
            <a:endParaRPr lang="en-US" sz="1286" dirty="0"/>
          </a:p>
        </p:txBody>
      </p:sp>
      <p:sp>
        <p:nvSpPr>
          <p:cNvPr id="180227" name="Rectangle 3"/>
          <p:cNvSpPr>
            <a:spLocks noChangeArrowheads="1"/>
          </p:cNvSpPr>
          <p:nvPr/>
        </p:nvSpPr>
        <p:spPr bwMode="auto">
          <a:xfrm>
            <a:off x="433919" y="3758568"/>
            <a:ext cx="6233583" cy="17710784"/>
          </a:xfrm>
          <a:prstGeom prst="rect">
            <a:avLst/>
          </a:prstGeom>
          <a:solidFill>
            <a:schemeClr val="accent1"/>
          </a:solidFill>
          <a:ln w="9525">
            <a:solidFill>
              <a:schemeClr val="tx1"/>
            </a:solidFill>
            <a:miter lim="800000"/>
            <a:headEnd/>
            <a:tailEnd/>
          </a:ln>
          <a:effectLst/>
        </p:spPr>
        <p:txBody>
          <a:bodyPr wrap="none" lIns="91924" tIns="45961" rIns="91924" bIns="45961" anchor="ctr"/>
          <a:lstStyle/>
          <a:p>
            <a:endParaRPr lang="en-US" sz="1286" dirty="0"/>
          </a:p>
        </p:txBody>
      </p:sp>
      <p:sp>
        <p:nvSpPr>
          <p:cNvPr id="180228" name="Rectangle 4"/>
          <p:cNvSpPr>
            <a:spLocks noChangeArrowheads="1"/>
          </p:cNvSpPr>
          <p:nvPr/>
        </p:nvSpPr>
        <p:spPr bwMode="auto">
          <a:xfrm>
            <a:off x="0" y="3200404"/>
            <a:ext cx="27432000" cy="87630"/>
          </a:xfrm>
          <a:prstGeom prst="rect">
            <a:avLst/>
          </a:prstGeom>
          <a:solidFill>
            <a:srgbClr val="660000"/>
          </a:solidFill>
          <a:ln w="9525">
            <a:noFill/>
            <a:miter lim="800000"/>
            <a:headEnd/>
            <a:tailEnd/>
          </a:ln>
          <a:effectLst/>
        </p:spPr>
        <p:txBody>
          <a:bodyPr wrap="none" lIns="91924" tIns="45961" rIns="91924" bIns="45961" anchor="ctr"/>
          <a:lstStyle/>
          <a:p>
            <a:endParaRPr lang="en-US" sz="1286" dirty="0"/>
          </a:p>
        </p:txBody>
      </p:sp>
      <p:sp>
        <p:nvSpPr>
          <p:cNvPr id="180229" name="Text Box 5"/>
          <p:cNvSpPr txBox="1">
            <a:spLocks noChangeArrowheads="1"/>
          </p:cNvSpPr>
          <p:nvPr/>
        </p:nvSpPr>
        <p:spPr bwMode="auto">
          <a:xfrm>
            <a:off x="381004" y="21629375"/>
            <a:ext cx="1571625" cy="182579"/>
          </a:xfrm>
          <a:prstGeom prst="rect">
            <a:avLst/>
          </a:prstGeom>
          <a:noFill/>
          <a:ln w="9525">
            <a:noFill/>
            <a:miter lim="800000"/>
            <a:headEnd/>
            <a:tailEnd/>
          </a:ln>
          <a:effectLst/>
        </p:spPr>
        <p:txBody>
          <a:bodyPr lIns="52426" tIns="26208" rIns="52426" bIns="26208">
            <a:spAutoFit/>
          </a:bodyPr>
          <a:lstStyle/>
          <a:p>
            <a:pPr defTabSz="525059" eaLnBrk="0" hangingPunct="0">
              <a:lnSpc>
                <a:spcPct val="65000"/>
              </a:lnSpc>
              <a:spcBef>
                <a:spcPct val="50000"/>
              </a:spcBef>
            </a:pPr>
            <a:r>
              <a:rPr lang="en-US" sz="286" b="1" dirty="0">
                <a:solidFill>
                  <a:schemeClr val="bg2"/>
                </a:solidFill>
                <a:latin typeface="Arial" charset="0"/>
              </a:rPr>
              <a:t>POSTER TEMPLATE BY:</a:t>
            </a:r>
          </a:p>
          <a:p>
            <a:pPr defTabSz="525059" eaLnBrk="0" hangingPunct="0">
              <a:lnSpc>
                <a:spcPct val="65000"/>
              </a:lnSpc>
              <a:spcBef>
                <a:spcPct val="50000"/>
              </a:spcBef>
            </a:pPr>
            <a:r>
              <a:rPr lang="en-US" sz="571" b="1" dirty="0">
                <a:solidFill>
                  <a:schemeClr val="bg2"/>
                </a:solidFill>
                <a:latin typeface="Arial" charset="0"/>
              </a:rPr>
              <a:t>www.PosterPresentations.com</a:t>
            </a:r>
          </a:p>
        </p:txBody>
      </p:sp>
      <p:sp>
        <p:nvSpPr>
          <p:cNvPr id="180230" name="Rectangle 6"/>
          <p:cNvSpPr>
            <a:spLocks noGrp="1" noChangeArrowheads="1"/>
          </p:cNvSpPr>
          <p:nvPr>
            <p:ph type="title"/>
          </p:nvPr>
        </p:nvSpPr>
        <p:spPr bwMode="auto">
          <a:xfrm>
            <a:off x="600080" y="849635"/>
            <a:ext cx="26203275" cy="1468756"/>
          </a:xfrm>
          <a:prstGeom prst="rect">
            <a:avLst/>
          </a:prstGeom>
          <a:noFill/>
          <a:ln w="9525">
            <a:noFill/>
            <a:miter lim="800000"/>
            <a:headEnd/>
            <a:tailEnd/>
          </a:ln>
          <a:effectLst/>
        </p:spPr>
        <p:txBody>
          <a:bodyPr vert="horz" wrap="square" lIns="73396" tIns="36691" rIns="73396" bIns="36691" numCol="1" anchor="ctr" anchorCtr="0" compatLnSpc="1">
            <a:prstTxWarp prst="textNoShape">
              <a:avLst/>
            </a:prstTxWarp>
          </a:bodyPr>
          <a:lstStyle/>
          <a:p>
            <a:pPr lvl="0"/>
            <a:r>
              <a:rPr lang="en-US" smtClean="0"/>
              <a:t>Click to edit Master title style</a:t>
            </a:r>
          </a:p>
        </p:txBody>
      </p:sp>
      <p:sp>
        <p:nvSpPr>
          <p:cNvPr id="180231" name="Rectangle 7"/>
          <p:cNvSpPr>
            <a:spLocks noGrp="1" noChangeArrowheads="1"/>
          </p:cNvSpPr>
          <p:nvPr>
            <p:ph type="body" idx="1"/>
          </p:nvPr>
        </p:nvSpPr>
        <p:spPr bwMode="auto">
          <a:xfrm>
            <a:off x="433919" y="3758568"/>
            <a:ext cx="6233583" cy="17710784"/>
          </a:xfrm>
          <a:prstGeom prst="rect">
            <a:avLst/>
          </a:prstGeom>
          <a:noFill/>
          <a:ln w="9525">
            <a:noFill/>
            <a:miter lim="800000"/>
            <a:headEnd/>
            <a:tailEnd/>
          </a:ln>
          <a:effectLst/>
        </p:spPr>
        <p:txBody>
          <a:bodyPr vert="horz" wrap="square" lIns="367039" tIns="367039" rIns="367039" bIns="367039"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180232" name="Rectangle 8"/>
          <p:cNvSpPr>
            <a:spLocks noChangeArrowheads="1"/>
          </p:cNvSpPr>
          <p:nvPr/>
        </p:nvSpPr>
        <p:spPr bwMode="auto">
          <a:xfrm>
            <a:off x="0" y="0"/>
            <a:ext cx="27432000" cy="21945600"/>
          </a:xfrm>
          <a:prstGeom prst="rect">
            <a:avLst/>
          </a:prstGeom>
          <a:noFill/>
          <a:ln w="3175">
            <a:solidFill>
              <a:schemeClr val="tx2"/>
            </a:solidFill>
            <a:miter lim="800000"/>
            <a:headEnd/>
            <a:tailEnd/>
          </a:ln>
          <a:effectLst/>
        </p:spPr>
        <p:txBody>
          <a:bodyPr wrap="none" lIns="91924" tIns="45961" rIns="91924" bIns="45961" anchor="ctr"/>
          <a:lstStyle/>
          <a:p>
            <a:endParaRPr lang="en-US" sz="1286" dirty="0"/>
          </a:p>
        </p:txBody>
      </p:sp>
      <p:sp>
        <p:nvSpPr>
          <p:cNvPr id="180233" name="Rectangle 9"/>
          <p:cNvSpPr>
            <a:spLocks noChangeArrowheads="1"/>
          </p:cNvSpPr>
          <p:nvPr/>
        </p:nvSpPr>
        <p:spPr bwMode="auto">
          <a:xfrm>
            <a:off x="7181851" y="3758568"/>
            <a:ext cx="12978342" cy="17710784"/>
          </a:xfrm>
          <a:prstGeom prst="rect">
            <a:avLst/>
          </a:prstGeom>
          <a:solidFill>
            <a:schemeClr val="accent1"/>
          </a:solidFill>
          <a:ln w="9525">
            <a:solidFill>
              <a:schemeClr val="tx1"/>
            </a:solidFill>
            <a:miter lim="800000"/>
            <a:headEnd/>
            <a:tailEnd/>
          </a:ln>
          <a:effectLst/>
        </p:spPr>
        <p:txBody>
          <a:bodyPr wrap="none" lIns="91924" tIns="45961" rIns="91924" bIns="45961" anchor="ctr"/>
          <a:lstStyle/>
          <a:p>
            <a:endParaRPr lang="en-US" sz="1286" dirty="0"/>
          </a:p>
        </p:txBody>
      </p:sp>
      <p:sp>
        <p:nvSpPr>
          <p:cNvPr id="180235" name="Rectangle 11"/>
          <p:cNvSpPr>
            <a:spLocks noChangeArrowheads="1"/>
          </p:cNvSpPr>
          <p:nvPr/>
        </p:nvSpPr>
        <p:spPr bwMode="auto">
          <a:xfrm>
            <a:off x="20674545" y="3758568"/>
            <a:ext cx="6238875" cy="17710784"/>
          </a:xfrm>
          <a:prstGeom prst="rect">
            <a:avLst/>
          </a:prstGeom>
          <a:solidFill>
            <a:schemeClr val="accent1"/>
          </a:solidFill>
          <a:ln w="9525">
            <a:solidFill>
              <a:schemeClr val="tx1"/>
            </a:solidFill>
            <a:miter lim="800000"/>
            <a:headEnd/>
            <a:tailEnd/>
          </a:ln>
          <a:effectLst/>
        </p:spPr>
        <p:txBody>
          <a:bodyPr wrap="none" lIns="91924" tIns="45961" rIns="91924" bIns="45961" anchor="ctr"/>
          <a:lstStyle/>
          <a:p>
            <a:endParaRPr lang="en-US" sz="1286" dirty="0"/>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defTabSz="525059" rtl="0" fontAlgn="base">
        <a:spcBef>
          <a:spcPct val="0"/>
        </a:spcBef>
        <a:spcAft>
          <a:spcPct val="0"/>
        </a:spcAft>
        <a:defRPr sz="4929">
          <a:solidFill>
            <a:schemeClr val="tx2"/>
          </a:solidFill>
          <a:latin typeface="+mj-lt"/>
          <a:ea typeface="+mj-ea"/>
          <a:cs typeface="+mj-cs"/>
        </a:defRPr>
      </a:lvl1pPr>
      <a:lvl2pPr algn="ctr" defTabSz="525059" rtl="0" fontAlgn="base">
        <a:spcBef>
          <a:spcPct val="0"/>
        </a:spcBef>
        <a:spcAft>
          <a:spcPct val="0"/>
        </a:spcAft>
        <a:defRPr sz="4929">
          <a:solidFill>
            <a:schemeClr val="tx2"/>
          </a:solidFill>
          <a:latin typeface="Arial Black" pitchFamily="34" charset="0"/>
        </a:defRPr>
      </a:lvl2pPr>
      <a:lvl3pPr algn="ctr" defTabSz="525059" rtl="0" fontAlgn="base">
        <a:spcBef>
          <a:spcPct val="0"/>
        </a:spcBef>
        <a:spcAft>
          <a:spcPct val="0"/>
        </a:spcAft>
        <a:defRPr sz="4929">
          <a:solidFill>
            <a:schemeClr val="tx2"/>
          </a:solidFill>
          <a:latin typeface="Arial Black" pitchFamily="34" charset="0"/>
        </a:defRPr>
      </a:lvl3pPr>
      <a:lvl4pPr algn="ctr" defTabSz="525059" rtl="0" fontAlgn="base">
        <a:spcBef>
          <a:spcPct val="0"/>
        </a:spcBef>
        <a:spcAft>
          <a:spcPct val="0"/>
        </a:spcAft>
        <a:defRPr sz="4929">
          <a:solidFill>
            <a:schemeClr val="tx2"/>
          </a:solidFill>
          <a:latin typeface="Arial Black" pitchFamily="34" charset="0"/>
        </a:defRPr>
      </a:lvl4pPr>
      <a:lvl5pPr algn="ctr" defTabSz="525059" rtl="0" fontAlgn="base">
        <a:spcBef>
          <a:spcPct val="0"/>
        </a:spcBef>
        <a:spcAft>
          <a:spcPct val="0"/>
        </a:spcAft>
        <a:defRPr sz="4929">
          <a:solidFill>
            <a:schemeClr val="tx2"/>
          </a:solidFill>
          <a:latin typeface="Arial Black" pitchFamily="34" charset="0"/>
        </a:defRPr>
      </a:lvl5pPr>
      <a:lvl6pPr marL="459626" algn="ctr" defTabSz="525059" rtl="0" fontAlgn="base">
        <a:spcBef>
          <a:spcPct val="0"/>
        </a:spcBef>
        <a:spcAft>
          <a:spcPct val="0"/>
        </a:spcAft>
        <a:defRPr sz="4929">
          <a:solidFill>
            <a:schemeClr val="tx2"/>
          </a:solidFill>
          <a:latin typeface="Arial Black" pitchFamily="34" charset="0"/>
        </a:defRPr>
      </a:lvl6pPr>
      <a:lvl7pPr marL="919252" algn="ctr" defTabSz="525059" rtl="0" fontAlgn="base">
        <a:spcBef>
          <a:spcPct val="0"/>
        </a:spcBef>
        <a:spcAft>
          <a:spcPct val="0"/>
        </a:spcAft>
        <a:defRPr sz="4929">
          <a:solidFill>
            <a:schemeClr val="tx2"/>
          </a:solidFill>
          <a:latin typeface="Arial Black" pitchFamily="34" charset="0"/>
        </a:defRPr>
      </a:lvl7pPr>
      <a:lvl8pPr marL="1378878" algn="ctr" defTabSz="525059" rtl="0" fontAlgn="base">
        <a:spcBef>
          <a:spcPct val="0"/>
        </a:spcBef>
        <a:spcAft>
          <a:spcPct val="0"/>
        </a:spcAft>
        <a:defRPr sz="4929">
          <a:solidFill>
            <a:schemeClr val="tx2"/>
          </a:solidFill>
          <a:latin typeface="Arial Black" pitchFamily="34" charset="0"/>
        </a:defRPr>
      </a:lvl8pPr>
      <a:lvl9pPr marL="1838503" algn="ctr" defTabSz="525059" rtl="0" fontAlgn="base">
        <a:spcBef>
          <a:spcPct val="0"/>
        </a:spcBef>
        <a:spcAft>
          <a:spcPct val="0"/>
        </a:spcAft>
        <a:defRPr sz="4929">
          <a:solidFill>
            <a:schemeClr val="tx2"/>
          </a:solidFill>
          <a:latin typeface="Arial Black" pitchFamily="34" charset="0"/>
        </a:defRPr>
      </a:lvl9pPr>
    </p:titleStyle>
    <p:bodyStyle>
      <a:lvl1pPr marL="196299" indent="-196299" algn="l" defTabSz="525059" rtl="0" fontAlgn="base">
        <a:spcBef>
          <a:spcPct val="20000"/>
        </a:spcBef>
        <a:spcAft>
          <a:spcPct val="0"/>
        </a:spcAft>
        <a:buChar char="•"/>
        <a:defRPr sz="1714">
          <a:solidFill>
            <a:schemeClr val="tx1"/>
          </a:solidFill>
          <a:latin typeface="+mn-lt"/>
          <a:ea typeface="+mn-ea"/>
          <a:cs typeface="+mn-cs"/>
        </a:defRPr>
      </a:lvl1pPr>
      <a:lvl2pPr marL="424516" indent="-161189" algn="l" defTabSz="525059" rtl="0" fontAlgn="base">
        <a:spcBef>
          <a:spcPct val="20000"/>
        </a:spcBef>
        <a:spcAft>
          <a:spcPct val="0"/>
        </a:spcAft>
        <a:buChar char="–"/>
        <a:defRPr sz="1714">
          <a:solidFill>
            <a:schemeClr val="tx1"/>
          </a:solidFill>
          <a:latin typeface="+mn-lt"/>
        </a:defRPr>
      </a:lvl2pPr>
      <a:lvl3pPr marL="655925" indent="-130865" algn="l" defTabSz="525059" rtl="0" fontAlgn="base">
        <a:spcBef>
          <a:spcPct val="20000"/>
        </a:spcBef>
        <a:spcAft>
          <a:spcPct val="0"/>
        </a:spcAft>
        <a:buChar char="•"/>
        <a:defRPr sz="1429">
          <a:solidFill>
            <a:schemeClr val="tx1"/>
          </a:solidFill>
          <a:latin typeface="+mn-lt"/>
        </a:defRPr>
      </a:lvl3pPr>
      <a:lvl4pPr marL="919252" indent="-130865" algn="l" defTabSz="525059" rtl="0" fontAlgn="base">
        <a:spcBef>
          <a:spcPct val="20000"/>
        </a:spcBef>
        <a:spcAft>
          <a:spcPct val="0"/>
        </a:spcAft>
        <a:buChar char="–"/>
        <a:defRPr sz="1071">
          <a:solidFill>
            <a:schemeClr val="tx1"/>
          </a:solidFill>
          <a:latin typeface="+mn-lt"/>
        </a:defRPr>
      </a:lvl4pPr>
      <a:lvl5pPr marL="1182579" indent="-132462" algn="l" defTabSz="525059" rtl="0" fontAlgn="base">
        <a:spcBef>
          <a:spcPct val="20000"/>
        </a:spcBef>
        <a:spcAft>
          <a:spcPct val="0"/>
        </a:spcAft>
        <a:buChar char="»"/>
        <a:defRPr sz="1071">
          <a:solidFill>
            <a:schemeClr val="tx1"/>
          </a:solidFill>
          <a:latin typeface="+mn-lt"/>
        </a:defRPr>
      </a:lvl5pPr>
      <a:lvl6pPr marL="1642205" indent="-132462" algn="l" defTabSz="525059" rtl="0" fontAlgn="base">
        <a:spcBef>
          <a:spcPct val="20000"/>
        </a:spcBef>
        <a:spcAft>
          <a:spcPct val="0"/>
        </a:spcAft>
        <a:buChar char="»"/>
        <a:defRPr sz="1071">
          <a:solidFill>
            <a:schemeClr val="tx1"/>
          </a:solidFill>
          <a:latin typeface="+mn-lt"/>
        </a:defRPr>
      </a:lvl6pPr>
      <a:lvl7pPr marL="2101831" indent="-132462" algn="l" defTabSz="525059" rtl="0" fontAlgn="base">
        <a:spcBef>
          <a:spcPct val="20000"/>
        </a:spcBef>
        <a:spcAft>
          <a:spcPct val="0"/>
        </a:spcAft>
        <a:buChar char="»"/>
        <a:defRPr sz="1071">
          <a:solidFill>
            <a:schemeClr val="tx1"/>
          </a:solidFill>
          <a:latin typeface="+mn-lt"/>
        </a:defRPr>
      </a:lvl7pPr>
      <a:lvl8pPr marL="2561457" indent="-132462" algn="l" defTabSz="525059" rtl="0" fontAlgn="base">
        <a:spcBef>
          <a:spcPct val="20000"/>
        </a:spcBef>
        <a:spcAft>
          <a:spcPct val="0"/>
        </a:spcAft>
        <a:buChar char="»"/>
        <a:defRPr sz="1071">
          <a:solidFill>
            <a:schemeClr val="tx1"/>
          </a:solidFill>
          <a:latin typeface="+mn-lt"/>
        </a:defRPr>
      </a:lvl8pPr>
      <a:lvl9pPr marL="3021083" indent="-132462" algn="l" defTabSz="525059" rtl="0" fontAlgn="base">
        <a:spcBef>
          <a:spcPct val="20000"/>
        </a:spcBef>
        <a:spcAft>
          <a:spcPct val="0"/>
        </a:spcAft>
        <a:buChar char="»"/>
        <a:defRPr sz="1071">
          <a:solidFill>
            <a:schemeClr val="tx1"/>
          </a:solidFill>
          <a:latin typeface="+mn-lt"/>
        </a:defRPr>
      </a:lvl9pPr>
    </p:bodyStyle>
    <p:otherStyle>
      <a:defPPr>
        <a:defRPr lang="en-US"/>
      </a:defPPr>
      <a:lvl1pPr marL="0" algn="l" defTabSz="919252" rtl="0" eaLnBrk="1" latinLnBrk="0" hangingPunct="1">
        <a:defRPr sz="1786" kern="1200">
          <a:solidFill>
            <a:schemeClr val="tx1"/>
          </a:solidFill>
          <a:latin typeface="+mn-lt"/>
          <a:ea typeface="+mn-ea"/>
          <a:cs typeface="+mn-cs"/>
        </a:defRPr>
      </a:lvl1pPr>
      <a:lvl2pPr marL="459626" algn="l" defTabSz="919252" rtl="0" eaLnBrk="1" latinLnBrk="0" hangingPunct="1">
        <a:defRPr sz="1786" kern="1200">
          <a:solidFill>
            <a:schemeClr val="tx1"/>
          </a:solidFill>
          <a:latin typeface="+mn-lt"/>
          <a:ea typeface="+mn-ea"/>
          <a:cs typeface="+mn-cs"/>
        </a:defRPr>
      </a:lvl2pPr>
      <a:lvl3pPr marL="919252" algn="l" defTabSz="919252" rtl="0" eaLnBrk="1" latinLnBrk="0" hangingPunct="1">
        <a:defRPr sz="1786" kern="1200">
          <a:solidFill>
            <a:schemeClr val="tx1"/>
          </a:solidFill>
          <a:latin typeface="+mn-lt"/>
          <a:ea typeface="+mn-ea"/>
          <a:cs typeface="+mn-cs"/>
        </a:defRPr>
      </a:lvl3pPr>
      <a:lvl4pPr marL="1378878" algn="l" defTabSz="919252" rtl="0" eaLnBrk="1" latinLnBrk="0" hangingPunct="1">
        <a:defRPr sz="1786" kern="1200">
          <a:solidFill>
            <a:schemeClr val="tx1"/>
          </a:solidFill>
          <a:latin typeface="+mn-lt"/>
          <a:ea typeface="+mn-ea"/>
          <a:cs typeface="+mn-cs"/>
        </a:defRPr>
      </a:lvl4pPr>
      <a:lvl5pPr marL="1838503" algn="l" defTabSz="919252" rtl="0" eaLnBrk="1" latinLnBrk="0" hangingPunct="1">
        <a:defRPr sz="1786" kern="1200">
          <a:solidFill>
            <a:schemeClr val="tx1"/>
          </a:solidFill>
          <a:latin typeface="+mn-lt"/>
          <a:ea typeface="+mn-ea"/>
          <a:cs typeface="+mn-cs"/>
        </a:defRPr>
      </a:lvl5pPr>
      <a:lvl6pPr marL="2298129" algn="l" defTabSz="919252" rtl="0" eaLnBrk="1" latinLnBrk="0" hangingPunct="1">
        <a:defRPr sz="1786" kern="1200">
          <a:solidFill>
            <a:schemeClr val="tx1"/>
          </a:solidFill>
          <a:latin typeface="+mn-lt"/>
          <a:ea typeface="+mn-ea"/>
          <a:cs typeface="+mn-cs"/>
        </a:defRPr>
      </a:lvl6pPr>
      <a:lvl7pPr marL="2757755" algn="l" defTabSz="919252" rtl="0" eaLnBrk="1" latinLnBrk="0" hangingPunct="1">
        <a:defRPr sz="1786" kern="1200">
          <a:solidFill>
            <a:schemeClr val="tx1"/>
          </a:solidFill>
          <a:latin typeface="+mn-lt"/>
          <a:ea typeface="+mn-ea"/>
          <a:cs typeface="+mn-cs"/>
        </a:defRPr>
      </a:lvl7pPr>
      <a:lvl8pPr marL="3217381" algn="l" defTabSz="919252" rtl="0" eaLnBrk="1" latinLnBrk="0" hangingPunct="1">
        <a:defRPr sz="1786" kern="1200">
          <a:solidFill>
            <a:schemeClr val="tx1"/>
          </a:solidFill>
          <a:latin typeface="+mn-lt"/>
          <a:ea typeface="+mn-ea"/>
          <a:cs typeface="+mn-cs"/>
        </a:defRPr>
      </a:lvl8pPr>
      <a:lvl9pPr marL="3677006" algn="l" defTabSz="919252" rtl="0" eaLnBrk="1" latinLnBrk="0" hangingPunct="1">
        <a:defRPr sz="1786"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ChangeArrowheads="1"/>
          </p:cNvSpPr>
          <p:nvPr/>
        </p:nvSpPr>
        <p:spPr bwMode="auto">
          <a:xfrm>
            <a:off x="0" y="0"/>
            <a:ext cx="27432000" cy="3200400"/>
          </a:xfrm>
          <a:prstGeom prst="rect">
            <a:avLst/>
          </a:prstGeom>
          <a:solidFill>
            <a:schemeClr val="accent1"/>
          </a:solidFill>
          <a:ln w="9525">
            <a:solidFill>
              <a:schemeClr val="tx1"/>
            </a:solidFill>
            <a:miter lim="800000"/>
            <a:headEnd/>
            <a:tailEnd/>
          </a:ln>
          <a:effectLst/>
        </p:spPr>
        <p:txBody>
          <a:bodyPr wrap="none" lIns="91924" tIns="45961" rIns="91924" bIns="45961" anchor="ctr"/>
          <a:lstStyle/>
          <a:p>
            <a:endParaRPr lang="en-US" sz="1286" dirty="0"/>
          </a:p>
        </p:txBody>
      </p:sp>
      <p:sp>
        <p:nvSpPr>
          <p:cNvPr id="181251" name="Rectangle 3"/>
          <p:cNvSpPr>
            <a:spLocks noChangeArrowheads="1"/>
          </p:cNvSpPr>
          <p:nvPr/>
        </p:nvSpPr>
        <p:spPr bwMode="auto">
          <a:xfrm>
            <a:off x="433917" y="3758568"/>
            <a:ext cx="26479500" cy="17710784"/>
          </a:xfrm>
          <a:prstGeom prst="rect">
            <a:avLst/>
          </a:prstGeom>
          <a:solidFill>
            <a:schemeClr val="accent1"/>
          </a:solidFill>
          <a:ln w="9525">
            <a:solidFill>
              <a:schemeClr val="tx1"/>
            </a:solidFill>
            <a:miter lim="800000"/>
            <a:headEnd/>
            <a:tailEnd/>
          </a:ln>
          <a:effectLst/>
        </p:spPr>
        <p:txBody>
          <a:bodyPr wrap="none" lIns="91924" tIns="45961" rIns="91924" bIns="45961" anchor="ctr"/>
          <a:lstStyle/>
          <a:p>
            <a:endParaRPr lang="en-US" sz="1286" dirty="0"/>
          </a:p>
        </p:txBody>
      </p:sp>
      <p:sp>
        <p:nvSpPr>
          <p:cNvPr id="181252" name="Rectangle 4"/>
          <p:cNvSpPr>
            <a:spLocks noChangeArrowheads="1"/>
          </p:cNvSpPr>
          <p:nvPr/>
        </p:nvSpPr>
        <p:spPr bwMode="auto">
          <a:xfrm>
            <a:off x="0" y="3200404"/>
            <a:ext cx="27432000" cy="87630"/>
          </a:xfrm>
          <a:prstGeom prst="rect">
            <a:avLst/>
          </a:prstGeom>
          <a:solidFill>
            <a:srgbClr val="660000"/>
          </a:solidFill>
          <a:ln w="9525">
            <a:noFill/>
            <a:miter lim="800000"/>
            <a:headEnd/>
            <a:tailEnd/>
          </a:ln>
          <a:effectLst/>
        </p:spPr>
        <p:txBody>
          <a:bodyPr wrap="none" lIns="91924" tIns="45961" rIns="91924" bIns="45961" anchor="ctr"/>
          <a:lstStyle/>
          <a:p>
            <a:endParaRPr lang="en-US" sz="1286" dirty="0"/>
          </a:p>
        </p:txBody>
      </p:sp>
      <p:sp>
        <p:nvSpPr>
          <p:cNvPr id="181253" name="Text Box 5"/>
          <p:cNvSpPr txBox="1">
            <a:spLocks noChangeArrowheads="1"/>
          </p:cNvSpPr>
          <p:nvPr/>
        </p:nvSpPr>
        <p:spPr bwMode="auto">
          <a:xfrm>
            <a:off x="381004" y="21629375"/>
            <a:ext cx="1571625" cy="182579"/>
          </a:xfrm>
          <a:prstGeom prst="rect">
            <a:avLst/>
          </a:prstGeom>
          <a:noFill/>
          <a:ln w="9525">
            <a:noFill/>
            <a:miter lim="800000"/>
            <a:headEnd/>
            <a:tailEnd/>
          </a:ln>
          <a:effectLst/>
        </p:spPr>
        <p:txBody>
          <a:bodyPr lIns="52426" tIns="26208" rIns="52426" bIns="26208">
            <a:spAutoFit/>
          </a:bodyPr>
          <a:lstStyle/>
          <a:p>
            <a:pPr defTabSz="525059" eaLnBrk="0" hangingPunct="0">
              <a:lnSpc>
                <a:spcPct val="65000"/>
              </a:lnSpc>
              <a:spcBef>
                <a:spcPct val="50000"/>
              </a:spcBef>
            </a:pPr>
            <a:r>
              <a:rPr lang="en-US" sz="286" b="1" dirty="0">
                <a:solidFill>
                  <a:schemeClr val="bg2"/>
                </a:solidFill>
                <a:latin typeface="Arial" charset="0"/>
              </a:rPr>
              <a:t>POSTER TEMPLATE BY:</a:t>
            </a:r>
          </a:p>
          <a:p>
            <a:pPr defTabSz="525059" eaLnBrk="0" hangingPunct="0">
              <a:lnSpc>
                <a:spcPct val="65000"/>
              </a:lnSpc>
              <a:spcBef>
                <a:spcPct val="50000"/>
              </a:spcBef>
            </a:pPr>
            <a:r>
              <a:rPr lang="en-US" sz="571" b="1" dirty="0">
                <a:solidFill>
                  <a:schemeClr val="bg2"/>
                </a:solidFill>
                <a:latin typeface="Arial" charset="0"/>
              </a:rPr>
              <a:t>www.PosterPresentations.com</a:t>
            </a:r>
          </a:p>
        </p:txBody>
      </p:sp>
      <p:sp>
        <p:nvSpPr>
          <p:cNvPr id="181254" name="Rectangle 6"/>
          <p:cNvSpPr>
            <a:spLocks noGrp="1" noChangeArrowheads="1"/>
          </p:cNvSpPr>
          <p:nvPr>
            <p:ph type="title"/>
          </p:nvPr>
        </p:nvSpPr>
        <p:spPr bwMode="auto">
          <a:xfrm>
            <a:off x="600080" y="849635"/>
            <a:ext cx="26203275" cy="1468756"/>
          </a:xfrm>
          <a:prstGeom prst="rect">
            <a:avLst/>
          </a:prstGeom>
          <a:noFill/>
          <a:ln w="9525">
            <a:noFill/>
            <a:miter lim="800000"/>
            <a:headEnd/>
            <a:tailEnd/>
          </a:ln>
          <a:effectLst/>
        </p:spPr>
        <p:txBody>
          <a:bodyPr vert="horz" wrap="square" lIns="73396" tIns="36691" rIns="73396" bIns="36691" numCol="1" anchor="ctr" anchorCtr="0" compatLnSpc="1">
            <a:prstTxWarp prst="textNoShape">
              <a:avLst/>
            </a:prstTxWarp>
          </a:bodyPr>
          <a:lstStyle/>
          <a:p>
            <a:pPr lvl="0"/>
            <a:r>
              <a:rPr lang="en-US" smtClean="0"/>
              <a:t>Click to edit Master title style</a:t>
            </a:r>
          </a:p>
        </p:txBody>
      </p:sp>
      <p:sp>
        <p:nvSpPr>
          <p:cNvPr id="181255" name="Rectangle 7"/>
          <p:cNvSpPr>
            <a:spLocks noGrp="1" noChangeArrowheads="1"/>
          </p:cNvSpPr>
          <p:nvPr>
            <p:ph type="body" idx="1"/>
          </p:nvPr>
        </p:nvSpPr>
        <p:spPr bwMode="auto">
          <a:xfrm>
            <a:off x="433919" y="3758568"/>
            <a:ext cx="26369433" cy="17710784"/>
          </a:xfrm>
          <a:prstGeom prst="rect">
            <a:avLst/>
          </a:prstGeom>
          <a:noFill/>
          <a:ln w="9525">
            <a:noFill/>
            <a:miter lim="800000"/>
            <a:headEnd/>
            <a:tailEnd/>
          </a:ln>
          <a:effectLst/>
        </p:spPr>
        <p:txBody>
          <a:bodyPr vert="horz" wrap="square" lIns="367039" tIns="367039" rIns="367039" bIns="367039"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181256" name="Rectangle 8"/>
          <p:cNvSpPr>
            <a:spLocks noChangeArrowheads="1"/>
          </p:cNvSpPr>
          <p:nvPr/>
        </p:nvSpPr>
        <p:spPr bwMode="auto">
          <a:xfrm>
            <a:off x="0" y="0"/>
            <a:ext cx="27432000" cy="21945600"/>
          </a:xfrm>
          <a:prstGeom prst="rect">
            <a:avLst/>
          </a:prstGeom>
          <a:noFill/>
          <a:ln w="3175">
            <a:solidFill>
              <a:schemeClr val="tx2"/>
            </a:solidFill>
            <a:miter lim="800000"/>
            <a:headEnd/>
            <a:tailEnd/>
          </a:ln>
          <a:effectLst/>
        </p:spPr>
        <p:txBody>
          <a:bodyPr wrap="none" lIns="91924" tIns="45961" rIns="91924" bIns="45961" anchor="ctr"/>
          <a:lstStyle/>
          <a:p>
            <a:endParaRPr lang="en-US" sz="1286" dirty="0"/>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525059" rtl="0" fontAlgn="base">
        <a:spcBef>
          <a:spcPct val="0"/>
        </a:spcBef>
        <a:spcAft>
          <a:spcPct val="0"/>
        </a:spcAft>
        <a:defRPr sz="4929">
          <a:solidFill>
            <a:schemeClr val="tx2"/>
          </a:solidFill>
          <a:latin typeface="+mj-lt"/>
          <a:ea typeface="+mj-ea"/>
          <a:cs typeface="+mj-cs"/>
        </a:defRPr>
      </a:lvl1pPr>
      <a:lvl2pPr algn="ctr" defTabSz="525059" rtl="0" fontAlgn="base">
        <a:spcBef>
          <a:spcPct val="0"/>
        </a:spcBef>
        <a:spcAft>
          <a:spcPct val="0"/>
        </a:spcAft>
        <a:defRPr sz="4929">
          <a:solidFill>
            <a:schemeClr val="tx2"/>
          </a:solidFill>
          <a:latin typeface="Arial Black" pitchFamily="34" charset="0"/>
        </a:defRPr>
      </a:lvl2pPr>
      <a:lvl3pPr algn="ctr" defTabSz="525059" rtl="0" fontAlgn="base">
        <a:spcBef>
          <a:spcPct val="0"/>
        </a:spcBef>
        <a:spcAft>
          <a:spcPct val="0"/>
        </a:spcAft>
        <a:defRPr sz="4929">
          <a:solidFill>
            <a:schemeClr val="tx2"/>
          </a:solidFill>
          <a:latin typeface="Arial Black" pitchFamily="34" charset="0"/>
        </a:defRPr>
      </a:lvl3pPr>
      <a:lvl4pPr algn="ctr" defTabSz="525059" rtl="0" fontAlgn="base">
        <a:spcBef>
          <a:spcPct val="0"/>
        </a:spcBef>
        <a:spcAft>
          <a:spcPct val="0"/>
        </a:spcAft>
        <a:defRPr sz="4929">
          <a:solidFill>
            <a:schemeClr val="tx2"/>
          </a:solidFill>
          <a:latin typeface="Arial Black" pitchFamily="34" charset="0"/>
        </a:defRPr>
      </a:lvl4pPr>
      <a:lvl5pPr algn="ctr" defTabSz="525059" rtl="0" fontAlgn="base">
        <a:spcBef>
          <a:spcPct val="0"/>
        </a:spcBef>
        <a:spcAft>
          <a:spcPct val="0"/>
        </a:spcAft>
        <a:defRPr sz="4929">
          <a:solidFill>
            <a:schemeClr val="tx2"/>
          </a:solidFill>
          <a:latin typeface="Arial Black" pitchFamily="34" charset="0"/>
        </a:defRPr>
      </a:lvl5pPr>
      <a:lvl6pPr marL="459626" algn="ctr" defTabSz="525059" rtl="0" fontAlgn="base">
        <a:spcBef>
          <a:spcPct val="0"/>
        </a:spcBef>
        <a:spcAft>
          <a:spcPct val="0"/>
        </a:spcAft>
        <a:defRPr sz="4929">
          <a:solidFill>
            <a:schemeClr val="tx2"/>
          </a:solidFill>
          <a:latin typeface="Arial Black" pitchFamily="34" charset="0"/>
        </a:defRPr>
      </a:lvl6pPr>
      <a:lvl7pPr marL="919252" algn="ctr" defTabSz="525059" rtl="0" fontAlgn="base">
        <a:spcBef>
          <a:spcPct val="0"/>
        </a:spcBef>
        <a:spcAft>
          <a:spcPct val="0"/>
        </a:spcAft>
        <a:defRPr sz="4929">
          <a:solidFill>
            <a:schemeClr val="tx2"/>
          </a:solidFill>
          <a:latin typeface="Arial Black" pitchFamily="34" charset="0"/>
        </a:defRPr>
      </a:lvl7pPr>
      <a:lvl8pPr marL="1378878" algn="ctr" defTabSz="525059" rtl="0" fontAlgn="base">
        <a:spcBef>
          <a:spcPct val="0"/>
        </a:spcBef>
        <a:spcAft>
          <a:spcPct val="0"/>
        </a:spcAft>
        <a:defRPr sz="4929">
          <a:solidFill>
            <a:schemeClr val="tx2"/>
          </a:solidFill>
          <a:latin typeface="Arial Black" pitchFamily="34" charset="0"/>
        </a:defRPr>
      </a:lvl8pPr>
      <a:lvl9pPr marL="1838503" algn="ctr" defTabSz="525059" rtl="0" fontAlgn="base">
        <a:spcBef>
          <a:spcPct val="0"/>
        </a:spcBef>
        <a:spcAft>
          <a:spcPct val="0"/>
        </a:spcAft>
        <a:defRPr sz="4929">
          <a:solidFill>
            <a:schemeClr val="tx2"/>
          </a:solidFill>
          <a:latin typeface="Arial Black" pitchFamily="34" charset="0"/>
        </a:defRPr>
      </a:lvl9pPr>
    </p:titleStyle>
    <p:bodyStyle>
      <a:lvl1pPr marL="196299" indent="-196299" algn="l" defTabSz="525059" rtl="0" fontAlgn="base">
        <a:spcBef>
          <a:spcPct val="20000"/>
        </a:spcBef>
        <a:spcAft>
          <a:spcPct val="0"/>
        </a:spcAft>
        <a:buChar char="•"/>
        <a:defRPr sz="1714">
          <a:solidFill>
            <a:schemeClr val="tx1"/>
          </a:solidFill>
          <a:latin typeface="+mn-lt"/>
          <a:ea typeface="+mn-ea"/>
          <a:cs typeface="+mn-cs"/>
        </a:defRPr>
      </a:lvl1pPr>
      <a:lvl2pPr marL="424516" indent="-161189" algn="l" defTabSz="525059" rtl="0" fontAlgn="base">
        <a:spcBef>
          <a:spcPct val="20000"/>
        </a:spcBef>
        <a:spcAft>
          <a:spcPct val="0"/>
        </a:spcAft>
        <a:buChar char="–"/>
        <a:defRPr sz="1714">
          <a:solidFill>
            <a:schemeClr val="tx1"/>
          </a:solidFill>
          <a:latin typeface="+mn-lt"/>
        </a:defRPr>
      </a:lvl2pPr>
      <a:lvl3pPr marL="655925" indent="-130865" algn="l" defTabSz="525059" rtl="0" fontAlgn="base">
        <a:spcBef>
          <a:spcPct val="20000"/>
        </a:spcBef>
        <a:spcAft>
          <a:spcPct val="0"/>
        </a:spcAft>
        <a:buChar char="•"/>
        <a:defRPr sz="1429">
          <a:solidFill>
            <a:schemeClr val="tx1"/>
          </a:solidFill>
          <a:latin typeface="+mn-lt"/>
        </a:defRPr>
      </a:lvl3pPr>
      <a:lvl4pPr marL="919252" indent="-130865" algn="l" defTabSz="525059" rtl="0" fontAlgn="base">
        <a:spcBef>
          <a:spcPct val="20000"/>
        </a:spcBef>
        <a:spcAft>
          <a:spcPct val="0"/>
        </a:spcAft>
        <a:buChar char="–"/>
        <a:defRPr sz="1071">
          <a:solidFill>
            <a:schemeClr val="tx1"/>
          </a:solidFill>
          <a:latin typeface="+mn-lt"/>
        </a:defRPr>
      </a:lvl4pPr>
      <a:lvl5pPr marL="1182579" indent="-132462" algn="l" defTabSz="525059" rtl="0" fontAlgn="base">
        <a:spcBef>
          <a:spcPct val="20000"/>
        </a:spcBef>
        <a:spcAft>
          <a:spcPct val="0"/>
        </a:spcAft>
        <a:buChar char="»"/>
        <a:defRPr sz="1071">
          <a:solidFill>
            <a:schemeClr val="tx1"/>
          </a:solidFill>
          <a:latin typeface="+mn-lt"/>
        </a:defRPr>
      </a:lvl5pPr>
      <a:lvl6pPr marL="1642205" indent="-132462" algn="l" defTabSz="525059" rtl="0" fontAlgn="base">
        <a:spcBef>
          <a:spcPct val="20000"/>
        </a:spcBef>
        <a:spcAft>
          <a:spcPct val="0"/>
        </a:spcAft>
        <a:buChar char="»"/>
        <a:defRPr sz="1071">
          <a:solidFill>
            <a:schemeClr val="tx1"/>
          </a:solidFill>
          <a:latin typeface="+mn-lt"/>
        </a:defRPr>
      </a:lvl6pPr>
      <a:lvl7pPr marL="2101831" indent="-132462" algn="l" defTabSz="525059" rtl="0" fontAlgn="base">
        <a:spcBef>
          <a:spcPct val="20000"/>
        </a:spcBef>
        <a:spcAft>
          <a:spcPct val="0"/>
        </a:spcAft>
        <a:buChar char="»"/>
        <a:defRPr sz="1071">
          <a:solidFill>
            <a:schemeClr val="tx1"/>
          </a:solidFill>
          <a:latin typeface="+mn-lt"/>
        </a:defRPr>
      </a:lvl7pPr>
      <a:lvl8pPr marL="2561457" indent="-132462" algn="l" defTabSz="525059" rtl="0" fontAlgn="base">
        <a:spcBef>
          <a:spcPct val="20000"/>
        </a:spcBef>
        <a:spcAft>
          <a:spcPct val="0"/>
        </a:spcAft>
        <a:buChar char="»"/>
        <a:defRPr sz="1071">
          <a:solidFill>
            <a:schemeClr val="tx1"/>
          </a:solidFill>
          <a:latin typeface="+mn-lt"/>
        </a:defRPr>
      </a:lvl8pPr>
      <a:lvl9pPr marL="3021083" indent="-132462" algn="l" defTabSz="525059" rtl="0" fontAlgn="base">
        <a:spcBef>
          <a:spcPct val="20000"/>
        </a:spcBef>
        <a:spcAft>
          <a:spcPct val="0"/>
        </a:spcAft>
        <a:buChar char="»"/>
        <a:defRPr sz="1071">
          <a:solidFill>
            <a:schemeClr val="tx1"/>
          </a:solidFill>
          <a:latin typeface="+mn-lt"/>
        </a:defRPr>
      </a:lvl9pPr>
    </p:bodyStyle>
    <p:otherStyle>
      <a:defPPr>
        <a:defRPr lang="en-US"/>
      </a:defPPr>
      <a:lvl1pPr marL="0" algn="l" defTabSz="919252" rtl="0" eaLnBrk="1" latinLnBrk="0" hangingPunct="1">
        <a:defRPr sz="1786" kern="1200">
          <a:solidFill>
            <a:schemeClr val="tx1"/>
          </a:solidFill>
          <a:latin typeface="+mn-lt"/>
          <a:ea typeface="+mn-ea"/>
          <a:cs typeface="+mn-cs"/>
        </a:defRPr>
      </a:lvl1pPr>
      <a:lvl2pPr marL="459626" algn="l" defTabSz="919252" rtl="0" eaLnBrk="1" latinLnBrk="0" hangingPunct="1">
        <a:defRPr sz="1786" kern="1200">
          <a:solidFill>
            <a:schemeClr val="tx1"/>
          </a:solidFill>
          <a:latin typeface="+mn-lt"/>
          <a:ea typeface="+mn-ea"/>
          <a:cs typeface="+mn-cs"/>
        </a:defRPr>
      </a:lvl2pPr>
      <a:lvl3pPr marL="919252" algn="l" defTabSz="919252" rtl="0" eaLnBrk="1" latinLnBrk="0" hangingPunct="1">
        <a:defRPr sz="1786" kern="1200">
          <a:solidFill>
            <a:schemeClr val="tx1"/>
          </a:solidFill>
          <a:latin typeface="+mn-lt"/>
          <a:ea typeface="+mn-ea"/>
          <a:cs typeface="+mn-cs"/>
        </a:defRPr>
      </a:lvl3pPr>
      <a:lvl4pPr marL="1378878" algn="l" defTabSz="919252" rtl="0" eaLnBrk="1" latinLnBrk="0" hangingPunct="1">
        <a:defRPr sz="1786" kern="1200">
          <a:solidFill>
            <a:schemeClr val="tx1"/>
          </a:solidFill>
          <a:latin typeface="+mn-lt"/>
          <a:ea typeface="+mn-ea"/>
          <a:cs typeface="+mn-cs"/>
        </a:defRPr>
      </a:lvl4pPr>
      <a:lvl5pPr marL="1838503" algn="l" defTabSz="919252" rtl="0" eaLnBrk="1" latinLnBrk="0" hangingPunct="1">
        <a:defRPr sz="1786" kern="1200">
          <a:solidFill>
            <a:schemeClr val="tx1"/>
          </a:solidFill>
          <a:latin typeface="+mn-lt"/>
          <a:ea typeface="+mn-ea"/>
          <a:cs typeface="+mn-cs"/>
        </a:defRPr>
      </a:lvl5pPr>
      <a:lvl6pPr marL="2298129" algn="l" defTabSz="919252" rtl="0" eaLnBrk="1" latinLnBrk="0" hangingPunct="1">
        <a:defRPr sz="1786" kern="1200">
          <a:solidFill>
            <a:schemeClr val="tx1"/>
          </a:solidFill>
          <a:latin typeface="+mn-lt"/>
          <a:ea typeface="+mn-ea"/>
          <a:cs typeface="+mn-cs"/>
        </a:defRPr>
      </a:lvl6pPr>
      <a:lvl7pPr marL="2757755" algn="l" defTabSz="919252" rtl="0" eaLnBrk="1" latinLnBrk="0" hangingPunct="1">
        <a:defRPr sz="1786" kern="1200">
          <a:solidFill>
            <a:schemeClr val="tx1"/>
          </a:solidFill>
          <a:latin typeface="+mn-lt"/>
          <a:ea typeface="+mn-ea"/>
          <a:cs typeface="+mn-cs"/>
        </a:defRPr>
      </a:lvl7pPr>
      <a:lvl8pPr marL="3217381" algn="l" defTabSz="919252" rtl="0" eaLnBrk="1" latinLnBrk="0" hangingPunct="1">
        <a:defRPr sz="1786" kern="1200">
          <a:solidFill>
            <a:schemeClr val="tx1"/>
          </a:solidFill>
          <a:latin typeface="+mn-lt"/>
          <a:ea typeface="+mn-ea"/>
          <a:cs typeface="+mn-cs"/>
        </a:defRPr>
      </a:lvl8pPr>
      <a:lvl9pPr marL="3677006" algn="l" defTabSz="919252" rtl="0" eaLnBrk="1" latinLnBrk="0" hangingPunct="1">
        <a:defRPr sz="178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png"/><Relationship Id="rId8" Type="http://schemas.openxmlformats.org/officeDocument/2006/relationships/image" Target="../media/image6.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DDDDDD"/>
        </a:solidFill>
        <a:effectLst/>
      </p:bgPr>
    </p:bg>
    <p:spTree>
      <p:nvGrpSpPr>
        <p:cNvPr id="1" name=""/>
        <p:cNvGrpSpPr/>
        <p:nvPr/>
      </p:nvGrpSpPr>
      <p:grpSpPr>
        <a:xfrm>
          <a:off x="0" y="0"/>
          <a:ext cx="0" cy="0"/>
          <a:chOff x="0" y="0"/>
          <a:chExt cx="0" cy="0"/>
        </a:xfrm>
      </p:grpSpPr>
      <p:sp>
        <p:nvSpPr>
          <p:cNvPr id="7" name="Rounded Rectangle 6"/>
          <p:cNvSpPr/>
          <p:nvPr/>
        </p:nvSpPr>
        <p:spPr bwMode="auto">
          <a:xfrm>
            <a:off x="229808" y="3953425"/>
            <a:ext cx="8823960" cy="17788086"/>
          </a:xfrm>
          <a:prstGeom prst="roundRect">
            <a:avLst/>
          </a:prstGeom>
          <a:solidFill>
            <a:srgbClr val="FFFF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508250" rtl="0" eaLnBrk="1" fontAlgn="base" latinLnBrk="0" hangingPunct="1">
              <a:lnSpc>
                <a:spcPct val="100000"/>
              </a:lnSpc>
              <a:spcBef>
                <a:spcPct val="0"/>
              </a:spcBef>
              <a:spcAft>
                <a:spcPct val="0"/>
              </a:spcAft>
              <a:buClrTx/>
              <a:buSzTx/>
              <a:buFontTx/>
              <a:buNone/>
              <a:tabLst/>
            </a:pPr>
            <a:endParaRPr kumimoji="0" lang="en-US" sz="1700" b="0" i="0" u="none" strike="noStrike" cap="none" normalizeH="0" baseline="0" smtClean="0">
              <a:ln>
                <a:noFill/>
              </a:ln>
              <a:solidFill>
                <a:schemeClr val="tx1"/>
              </a:solidFill>
              <a:effectLst/>
              <a:latin typeface="Arial Narrow" pitchFamily="34" charset="0"/>
            </a:endParaRPr>
          </a:p>
        </p:txBody>
      </p:sp>
      <p:sp>
        <p:nvSpPr>
          <p:cNvPr id="74" name="Rounded Rectangle 73"/>
          <p:cNvSpPr/>
          <p:nvPr/>
        </p:nvSpPr>
        <p:spPr bwMode="auto">
          <a:xfrm>
            <a:off x="9146208" y="3920083"/>
            <a:ext cx="9070779" cy="17821428"/>
          </a:xfrm>
          <a:prstGeom prst="roundRect">
            <a:avLst/>
          </a:prstGeom>
          <a:solidFill>
            <a:srgbClr val="FFFF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2508250"/>
            <a:endParaRPr lang="en-US" sz="1600" dirty="0"/>
          </a:p>
          <a:p>
            <a:pPr marL="0" marR="0" indent="0" algn="l" defTabSz="2508250" rtl="0" eaLnBrk="1" fontAlgn="base" latinLnBrk="0" hangingPunct="1">
              <a:lnSpc>
                <a:spcPct val="100000"/>
              </a:lnSpc>
              <a:spcBef>
                <a:spcPct val="0"/>
              </a:spcBef>
              <a:spcAft>
                <a:spcPct val="0"/>
              </a:spcAft>
              <a:buClrTx/>
              <a:buSzTx/>
              <a:buFontTx/>
              <a:buNone/>
              <a:tabLst/>
            </a:pPr>
            <a:endParaRPr kumimoji="0" lang="en-US" sz="1700" b="0" i="0" u="none" strike="noStrike" cap="none" normalizeH="0" baseline="0" dirty="0" smtClean="0">
              <a:ln>
                <a:noFill/>
              </a:ln>
              <a:solidFill>
                <a:schemeClr val="tx1"/>
              </a:solidFill>
              <a:effectLst/>
              <a:latin typeface="Arial Narrow" pitchFamily="34" charset="0"/>
            </a:endParaRPr>
          </a:p>
        </p:txBody>
      </p:sp>
      <p:sp>
        <p:nvSpPr>
          <p:cNvPr id="68" name="Rounded Rectangle 67"/>
          <p:cNvSpPr/>
          <p:nvPr/>
        </p:nvSpPr>
        <p:spPr bwMode="auto">
          <a:xfrm>
            <a:off x="18341841" y="3985743"/>
            <a:ext cx="8934009" cy="17764933"/>
          </a:xfrm>
          <a:prstGeom prst="roundRect">
            <a:avLst/>
          </a:prstGeom>
          <a:solidFill>
            <a:srgbClr val="FFFF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508250" rtl="0" eaLnBrk="1" fontAlgn="base" latinLnBrk="0" hangingPunct="1">
              <a:lnSpc>
                <a:spcPct val="100000"/>
              </a:lnSpc>
              <a:spcBef>
                <a:spcPct val="0"/>
              </a:spcBef>
              <a:spcAft>
                <a:spcPct val="0"/>
              </a:spcAft>
              <a:buClrTx/>
              <a:buSzTx/>
              <a:buFontTx/>
              <a:buNone/>
              <a:tabLst/>
            </a:pPr>
            <a:endParaRPr kumimoji="0" lang="en-US" sz="1700" b="0" i="0" u="none" strike="noStrike" cap="none" normalizeH="0" baseline="0" dirty="0" smtClean="0">
              <a:ln>
                <a:noFill/>
              </a:ln>
              <a:solidFill>
                <a:schemeClr val="tx1"/>
              </a:solidFill>
              <a:effectLst/>
              <a:latin typeface="Arial Narrow" pitchFamily="34" charset="0"/>
            </a:endParaRPr>
          </a:p>
        </p:txBody>
      </p:sp>
      <p:sp>
        <p:nvSpPr>
          <p:cNvPr id="85" name="Rectangle 1364"/>
          <p:cNvSpPr>
            <a:spLocks noChangeArrowheads="1"/>
          </p:cNvSpPr>
          <p:nvPr/>
        </p:nvSpPr>
        <p:spPr bwMode="auto">
          <a:xfrm>
            <a:off x="18467490" y="7228961"/>
            <a:ext cx="8797420" cy="2453142"/>
          </a:xfrm>
          <a:prstGeom prst="rect">
            <a:avLst/>
          </a:prstGeom>
          <a:noFill/>
          <a:ln w="9525">
            <a:noFill/>
            <a:miter lim="800000"/>
            <a:headEnd/>
            <a:tailEnd/>
          </a:ln>
        </p:spPr>
        <p:txBody>
          <a:bodyPr lIns="137885" tIns="137885" rIns="137885" bIns="137885"/>
          <a:lstStyle/>
          <a:p>
            <a:pPr marR="0" lvl="0">
              <a:lnSpc>
                <a:spcPct val="107000"/>
              </a:lnSpc>
              <a:spcBef>
                <a:spcPts val="0"/>
              </a:spcBef>
              <a:spcAft>
                <a:spcPts val="0"/>
              </a:spcAft>
            </a:pPr>
            <a:endParaRPr lang="en-US" sz="2429" dirty="0" smtClean="0"/>
          </a:p>
        </p:txBody>
      </p:sp>
      <p:sp>
        <p:nvSpPr>
          <p:cNvPr id="8" name="Rounded Rectangle 7"/>
          <p:cNvSpPr/>
          <p:nvPr/>
        </p:nvSpPr>
        <p:spPr bwMode="auto">
          <a:xfrm>
            <a:off x="4876601" y="217380"/>
            <a:ext cx="17489414" cy="3258453"/>
          </a:xfrm>
          <a:prstGeom prst="roundRect">
            <a:avLst/>
          </a:prstGeom>
          <a:solidFill>
            <a:srgbClr val="FFFF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508250" rtl="0" eaLnBrk="1" fontAlgn="base" latinLnBrk="0" hangingPunct="1">
              <a:lnSpc>
                <a:spcPct val="100000"/>
              </a:lnSpc>
              <a:spcBef>
                <a:spcPct val="0"/>
              </a:spcBef>
              <a:spcAft>
                <a:spcPct val="0"/>
              </a:spcAft>
              <a:buClrTx/>
              <a:buSzTx/>
              <a:buFontTx/>
              <a:buNone/>
              <a:tabLst/>
            </a:pPr>
            <a:endParaRPr kumimoji="0" lang="en-US" sz="1700" b="0" i="0" u="none" strike="noStrike" cap="none" normalizeH="0" baseline="0" smtClean="0">
              <a:ln>
                <a:noFill/>
              </a:ln>
              <a:solidFill>
                <a:schemeClr val="tx1"/>
              </a:solidFill>
              <a:effectLst/>
              <a:latin typeface="Arial Narrow" pitchFamily="34" charset="0"/>
            </a:endParaRPr>
          </a:p>
        </p:txBody>
      </p:sp>
      <p:sp>
        <p:nvSpPr>
          <p:cNvPr id="2561" name="Rectangle 513"/>
          <p:cNvSpPr>
            <a:spLocks noChangeArrowheads="1"/>
          </p:cNvSpPr>
          <p:nvPr/>
        </p:nvSpPr>
        <p:spPr bwMode="auto">
          <a:xfrm>
            <a:off x="4990043" y="2054389"/>
            <a:ext cx="17375972" cy="1469571"/>
          </a:xfrm>
          <a:prstGeom prst="rect">
            <a:avLst/>
          </a:prstGeom>
          <a:noFill/>
          <a:ln w="9525">
            <a:noFill/>
            <a:miter lim="800000"/>
            <a:headEnd/>
            <a:tailEnd/>
          </a:ln>
          <a:effectLst/>
        </p:spPr>
        <p:txBody>
          <a:bodyPr lIns="262634" tIns="131317" rIns="262634" bIns="131317" anchor="ctr"/>
          <a:lstStyle/>
          <a:p>
            <a:pPr algn="ctr" defTabSz="525059">
              <a:spcAft>
                <a:spcPts val="0"/>
              </a:spcAft>
            </a:pPr>
            <a:r>
              <a:rPr lang="en-US" sz="3200" dirty="0" smtClean="0">
                <a:solidFill>
                  <a:schemeClr val="tx2"/>
                </a:solidFill>
                <a:latin typeface="Calibri" pitchFamily="34" charset="0"/>
              </a:rPr>
              <a:t>Benjamin Thomas &amp; </a:t>
            </a:r>
            <a:r>
              <a:rPr lang="en-US" sz="3200" dirty="0" smtClean="0">
                <a:solidFill>
                  <a:schemeClr val="tx2"/>
                </a:solidFill>
                <a:latin typeface="Calibri" pitchFamily="34" charset="0"/>
              </a:rPr>
              <a:t>Kyle Kercher</a:t>
            </a:r>
            <a:endParaRPr lang="en-US" sz="3200" baseline="30000" dirty="0">
              <a:solidFill>
                <a:schemeClr val="tx2"/>
              </a:solidFill>
              <a:latin typeface="Calibri" pitchFamily="34" charset="0"/>
            </a:endParaRPr>
          </a:p>
          <a:p>
            <a:pPr algn="ctr" defTabSz="525059"/>
            <a:r>
              <a:rPr lang="en-US" sz="2400" dirty="0" smtClean="0">
                <a:solidFill>
                  <a:schemeClr val="tx2"/>
                </a:solidFill>
                <a:latin typeface="Calibri" pitchFamily="34" charset="0"/>
              </a:rPr>
              <a:t>University </a:t>
            </a:r>
            <a:r>
              <a:rPr lang="en-US" sz="2400" dirty="0">
                <a:solidFill>
                  <a:schemeClr val="tx2"/>
                </a:solidFill>
                <a:latin typeface="Calibri" pitchFamily="34" charset="0"/>
              </a:rPr>
              <a:t>of </a:t>
            </a:r>
            <a:r>
              <a:rPr lang="en-US" sz="2400" dirty="0" smtClean="0">
                <a:solidFill>
                  <a:schemeClr val="tx2"/>
                </a:solidFill>
                <a:latin typeface="Calibri" pitchFamily="34" charset="0"/>
              </a:rPr>
              <a:t>Nebraska </a:t>
            </a:r>
            <a:r>
              <a:rPr lang="en-US" sz="2400" dirty="0" smtClean="0">
                <a:solidFill>
                  <a:schemeClr val="tx2"/>
                </a:solidFill>
                <a:latin typeface="Calibri" pitchFamily="34" charset="0"/>
              </a:rPr>
              <a:t>Omaha</a:t>
            </a:r>
            <a:endParaRPr lang="en-US" sz="2400" dirty="0">
              <a:solidFill>
                <a:schemeClr val="tx2"/>
              </a:solidFill>
              <a:latin typeface="Calibri" pitchFamily="34" charset="0"/>
            </a:endParaRPr>
          </a:p>
        </p:txBody>
      </p:sp>
      <p:sp>
        <p:nvSpPr>
          <p:cNvPr id="2562" name="Rectangle 514"/>
          <p:cNvSpPr>
            <a:spLocks noChangeArrowheads="1"/>
          </p:cNvSpPr>
          <p:nvPr/>
        </p:nvSpPr>
        <p:spPr bwMode="auto">
          <a:xfrm>
            <a:off x="4722286" y="312625"/>
            <a:ext cx="17865723" cy="1714500"/>
          </a:xfrm>
          <a:prstGeom prst="rect">
            <a:avLst/>
          </a:prstGeom>
          <a:noFill/>
          <a:ln w="9525">
            <a:noFill/>
            <a:miter lim="800000"/>
            <a:headEnd/>
            <a:tailEnd/>
          </a:ln>
          <a:effectLst/>
        </p:spPr>
        <p:txBody>
          <a:bodyPr lIns="262634" tIns="131317" rIns="262634" bIns="131317" anchor="ctr"/>
          <a:lstStyle/>
          <a:p>
            <a:pPr marL="0" marR="0" algn="ctr">
              <a:lnSpc>
                <a:spcPct val="107000"/>
              </a:lnSpc>
              <a:spcBef>
                <a:spcPts val="0"/>
              </a:spcBef>
              <a:spcAft>
                <a:spcPts val="800"/>
              </a:spcAft>
            </a:pPr>
            <a:r>
              <a:rPr lang="en-US" sz="6000" dirty="0" smtClean="0">
                <a:latin typeface="Calibri" panose="020F0502020204030204" pitchFamily="34" charset="0"/>
                <a:ea typeface="PMingLiU" panose="02020500000000000000" pitchFamily="18" charset="-120"/>
                <a:cs typeface="Times New Roman" panose="02020603050405020304" pitchFamily="18" charset="0"/>
              </a:rPr>
              <a:t>Modeling and Predicting Infrequent, Serious CWBs Using Improved Analytic Methods</a:t>
            </a:r>
            <a:endParaRPr lang="en-US" sz="6000" dirty="0">
              <a:latin typeface="Calibri" panose="020F0502020204030204" pitchFamily="34" charset="0"/>
              <a:ea typeface="PMingLiU" panose="02020500000000000000" pitchFamily="18" charset="-120"/>
              <a:cs typeface="Times New Roman" panose="02020603050405020304" pitchFamily="18" charset="0"/>
            </a:endParaRPr>
          </a:p>
        </p:txBody>
      </p:sp>
      <p:sp>
        <p:nvSpPr>
          <p:cNvPr id="229377" name="Rectangle 1025"/>
          <p:cNvSpPr>
            <a:spLocks noChangeArrowheads="1"/>
          </p:cNvSpPr>
          <p:nvPr/>
        </p:nvSpPr>
        <p:spPr bwMode="auto">
          <a:xfrm>
            <a:off x="3" y="874074"/>
            <a:ext cx="185708" cy="1093030"/>
          </a:xfrm>
          <a:prstGeom prst="rect">
            <a:avLst/>
          </a:prstGeom>
          <a:noFill/>
          <a:ln w="9525">
            <a:noFill/>
            <a:miter lim="800000"/>
            <a:headEnd/>
            <a:tailEnd/>
          </a:ln>
          <a:effectLst/>
        </p:spPr>
        <p:txBody>
          <a:bodyPr vert="horz" wrap="none" lIns="91924" tIns="45961" rIns="91924" bIns="45961" numCol="1" anchor="ctr" anchorCtr="0" compatLnSpc="1">
            <a:prstTxWarp prst="textNoShape">
              <a:avLst/>
            </a:prstTxWarp>
            <a:spAutoFit/>
          </a:bodyPr>
          <a:lstStyle/>
          <a:p>
            <a:pPr defTabSz="919252"/>
            <a:r>
              <a:rPr lang="en-US" sz="1071" i="1" dirty="0">
                <a:latin typeface="Arial" pitchFamily="34" charset="0"/>
                <a:ea typeface="Calibri" pitchFamily="34" charset="0"/>
                <a:cs typeface="Times New Roman" pitchFamily="18" charset="0"/>
              </a:rPr>
              <a:t/>
            </a:r>
            <a:br>
              <a:rPr lang="en-US" sz="1071" i="1" dirty="0">
                <a:latin typeface="Arial" pitchFamily="34" charset="0"/>
                <a:ea typeface="Calibri" pitchFamily="34" charset="0"/>
                <a:cs typeface="Times New Roman" pitchFamily="18" charset="0"/>
              </a:rPr>
            </a:br>
            <a:endParaRPr lang="en-US" sz="3643" dirty="0">
              <a:latin typeface="Arial" pitchFamily="34" charset="0"/>
            </a:endParaRPr>
          </a:p>
          <a:p>
            <a:pPr defTabSz="919252" eaLnBrk="0" hangingPunct="0"/>
            <a:endParaRPr lang="en-US" sz="1786" dirty="0">
              <a:latin typeface="Arial" pitchFamily="34" charset="0"/>
            </a:endParaRPr>
          </a:p>
        </p:txBody>
      </p:sp>
      <p:sp>
        <p:nvSpPr>
          <p:cNvPr id="34" name="Line 1353"/>
          <p:cNvSpPr>
            <a:spLocks noChangeShapeType="1"/>
          </p:cNvSpPr>
          <p:nvPr/>
        </p:nvSpPr>
        <p:spPr bwMode="auto">
          <a:xfrm>
            <a:off x="645053" y="3754851"/>
            <a:ext cx="26235627" cy="0"/>
          </a:xfrm>
          <a:prstGeom prst="line">
            <a:avLst/>
          </a:prstGeom>
          <a:noFill/>
          <a:ln w="25400">
            <a:solidFill>
              <a:srgbClr val="800000"/>
            </a:solidFill>
            <a:round/>
            <a:headEnd/>
            <a:tailEnd/>
          </a:ln>
        </p:spPr>
        <p:txBody>
          <a:bodyPr lIns="91924" tIns="45961" rIns="91924" bIns="45961"/>
          <a:lstStyle/>
          <a:p>
            <a:endParaRPr lang="en-US" sz="1286" dirty="0"/>
          </a:p>
        </p:txBody>
      </p:sp>
      <p:sp>
        <p:nvSpPr>
          <p:cNvPr id="63" name="Line 1353"/>
          <p:cNvSpPr>
            <a:spLocks noChangeShapeType="1"/>
          </p:cNvSpPr>
          <p:nvPr/>
        </p:nvSpPr>
        <p:spPr bwMode="auto">
          <a:xfrm flipV="1">
            <a:off x="5098595" y="2145681"/>
            <a:ext cx="16944976" cy="0"/>
          </a:xfrm>
          <a:prstGeom prst="line">
            <a:avLst/>
          </a:prstGeom>
          <a:noFill/>
          <a:ln w="25400">
            <a:solidFill>
              <a:srgbClr val="800000"/>
            </a:solidFill>
            <a:round/>
            <a:headEnd/>
            <a:tailEnd/>
          </a:ln>
        </p:spPr>
        <p:txBody>
          <a:bodyPr lIns="91924" tIns="45961" rIns="91924" bIns="45961"/>
          <a:lstStyle/>
          <a:p>
            <a:endParaRPr lang="en-US" sz="1286" dirty="0"/>
          </a:p>
        </p:txBody>
      </p:sp>
      <p:sp>
        <p:nvSpPr>
          <p:cNvPr id="75" name="Rectangle 1352"/>
          <p:cNvSpPr>
            <a:spLocks noChangeArrowheads="1"/>
          </p:cNvSpPr>
          <p:nvPr/>
        </p:nvSpPr>
        <p:spPr bwMode="auto">
          <a:xfrm>
            <a:off x="149558" y="4033870"/>
            <a:ext cx="8822643" cy="769757"/>
          </a:xfrm>
          <a:prstGeom prst="rect">
            <a:avLst/>
          </a:prstGeom>
          <a:noFill/>
          <a:ln w="9525" algn="ctr">
            <a:noFill/>
            <a:miter lim="800000"/>
            <a:headEnd/>
            <a:tailEnd/>
          </a:ln>
        </p:spPr>
        <p:txBody>
          <a:bodyPr lIns="262634" tIns="131317" rIns="262634" bIns="131317" anchor="ctr"/>
          <a:lstStyle/>
          <a:p>
            <a:pPr algn="ctr" defTabSz="525059"/>
            <a:r>
              <a:rPr lang="en-US" sz="4800" b="1" dirty="0">
                <a:solidFill>
                  <a:schemeClr val="tx2"/>
                </a:solidFill>
                <a:latin typeface="Calibri" pitchFamily="34" charset="0"/>
              </a:rPr>
              <a:t>Abstract</a:t>
            </a:r>
          </a:p>
        </p:txBody>
      </p:sp>
      <p:sp>
        <p:nvSpPr>
          <p:cNvPr id="76" name="Rectangle 1351"/>
          <p:cNvSpPr>
            <a:spLocks noChangeArrowheads="1"/>
          </p:cNvSpPr>
          <p:nvPr/>
        </p:nvSpPr>
        <p:spPr bwMode="auto">
          <a:xfrm>
            <a:off x="149558" y="4800121"/>
            <a:ext cx="8836643" cy="11005936"/>
          </a:xfrm>
          <a:prstGeom prst="rect">
            <a:avLst/>
          </a:prstGeom>
          <a:noFill/>
          <a:ln w="9525">
            <a:noFill/>
            <a:miter lim="800000"/>
            <a:headEnd/>
            <a:tailEnd/>
          </a:ln>
        </p:spPr>
        <p:txBody>
          <a:bodyPr lIns="262634" tIns="131317" rIns="262634" bIns="131317"/>
          <a:lstStyle/>
          <a:p>
            <a:endParaRPr lang="en-US" sz="2400" dirty="0">
              <a:latin typeface="Calibri"/>
              <a:cs typeface="Calibri"/>
            </a:endParaRPr>
          </a:p>
        </p:txBody>
      </p:sp>
      <p:sp>
        <p:nvSpPr>
          <p:cNvPr id="78" name="Rectangle 1355"/>
          <p:cNvSpPr>
            <a:spLocks noChangeArrowheads="1"/>
          </p:cNvSpPr>
          <p:nvPr/>
        </p:nvSpPr>
        <p:spPr bwMode="auto">
          <a:xfrm>
            <a:off x="150412" y="11414396"/>
            <a:ext cx="8823960" cy="788128"/>
          </a:xfrm>
          <a:prstGeom prst="rect">
            <a:avLst/>
          </a:prstGeom>
          <a:noFill/>
          <a:ln w="9525" algn="ctr">
            <a:noFill/>
            <a:miter lim="800000"/>
            <a:headEnd/>
            <a:tailEnd/>
          </a:ln>
        </p:spPr>
        <p:txBody>
          <a:bodyPr lIns="262634" tIns="131317" rIns="262634" bIns="131317" anchor="ctr"/>
          <a:lstStyle/>
          <a:p>
            <a:pPr algn="ctr" defTabSz="525059"/>
            <a:r>
              <a:rPr lang="en-US" sz="4800" b="1" dirty="0">
                <a:solidFill>
                  <a:schemeClr val="tx2"/>
                </a:solidFill>
                <a:latin typeface="+mn-lt"/>
              </a:rPr>
              <a:t>Introduction</a:t>
            </a:r>
          </a:p>
        </p:txBody>
      </p:sp>
      <p:sp>
        <p:nvSpPr>
          <p:cNvPr id="82" name="Rectangle 1364"/>
          <p:cNvSpPr>
            <a:spLocks noChangeArrowheads="1"/>
          </p:cNvSpPr>
          <p:nvPr/>
        </p:nvSpPr>
        <p:spPr bwMode="auto">
          <a:xfrm>
            <a:off x="18459063" y="14946451"/>
            <a:ext cx="8787325" cy="6805065"/>
          </a:xfrm>
          <a:prstGeom prst="rect">
            <a:avLst/>
          </a:prstGeom>
          <a:noFill/>
          <a:ln w="9525">
            <a:noFill/>
            <a:miter lim="800000"/>
            <a:headEnd/>
            <a:tailEnd/>
          </a:ln>
        </p:spPr>
        <p:txBody>
          <a:bodyPr lIns="137885" tIns="137885" rIns="137885" bIns="137885"/>
          <a:lstStyle/>
          <a:p>
            <a:pPr marL="342900" marR="0" lvl="0" indent="-342900">
              <a:lnSpc>
                <a:spcPct val="107000"/>
              </a:lnSpc>
              <a:spcBef>
                <a:spcPts val="0"/>
              </a:spcBef>
              <a:spcAft>
                <a:spcPts val="0"/>
              </a:spcAft>
              <a:buFont typeface="Symbol" panose="05050102010706020507" pitchFamily="18" charset="2"/>
              <a:buChar char=""/>
            </a:pPr>
            <a:endParaRPr lang="en-US" sz="2400" dirty="0">
              <a:solidFill>
                <a:srgbClr val="000000"/>
              </a:solidFill>
              <a:effectLst/>
              <a:latin typeface="Calibri" panose="020F0502020204030204" pitchFamily="34" charset="0"/>
              <a:ea typeface="PMingLiU" panose="02020500000000000000" pitchFamily="18" charset="-120"/>
              <a:cs typeface="Times New Roman" panose="02020603050405020304" pitchFamily="18" charset="0"/>
            </a:endParaRPr>
          </a:p>
        </p:txBody>
      </p:sp>
      <p:sp>
        <p:nvSpPr>
          <p:cNvPr id="83" name="Rectangle 1510"/>
          <p:cNvSpPr>
            <a:spLocks noChangeArrowheads="1"/>
          </p:cNvSpPr>
          <p:nvPr/>
        </p:nvSpPr>
        <p:spPr bwMode="auto">
          <a:xfrm>
            <a:off x="9397143" y="4030648"/>
            <a:ext cx="8838193" cy="788128"/>
          </a:xfrm>
          <a:prstGeom prst="rect">
            <a:avLst/>
          </a:prstGeom>
          <a:noFill/>
          <a:ln w="9525">
            <a:noFill/>
            <a:miter lim="800000"/>
            <a:headEnd/>
            <a:tailEnd/>
          </a:ln>
        </p:spPr>
        <p:txBody>
          <a:bodyPr lIns="262634" tIns="131317" rIns="262634" bIns="131317" anchor="ctr"/>
          <a:lstStyle/>
          <a:p>
            <a:pPr algn="ctr" defTabSz="525059"/>
            <a:r>
              <a:rPr lang="en-US" sz="4857" b="1" dirty="0" smtClean="0">
                <a:solidFill>
                  <a:schemeClr val="tx2"/>
                </a:solidFill>
                <a:latin typeface="+mn-lt"/>
              </a:rPr>
              <a:t>Discussion and Implications</a:t>
            </a:r>
            <a:endParaRPr lang="en-US" sz="4857" b="1" dirty="0">
              <a:solidFill>
                <a:schemeClr val="tx2"/>
              </a:solidFill>
              <a:latin typeface="+mn-lt"/>
            </a:endParaRPr>
          </a:p>
        </p:txBody>
      </p:sp>
      <p:sp>
        <p:nvSpPr>
          <p:cNvPr id="89" name="Rectangle 1365"/>
          <p:cNvSpPr>
            <a:spLocks noChangeArrowheads="1"/>
          </p:cNvSpPr>
          <p:nvPr/>
        </p:nvSpPr>
        <p:spPr bwMode="auto">
          <a:xfrm>
            <a:off x="18336772" y="11272479"/>
            <a:ext cx="8802554" cy="776884"/>
          </a:xfrm>
          <a:prstGeom prst="rect">
            <a:avLst/>
          </a:prstGeom>
          <a:noFill/>
          <a:ln w="9525" algn="ctr">
            <a:noFill/>
            <a:miter lim="800000"/>
            <a:headEnd/>
            <a:tailEnd/>
          </a:ln>
        </p:spPr>
        <p:txBody>
          <a:bodyPr lIns="262634" tIns="131317" rIns="262634" bIns="131317" anchor="ctr"/>
          <a:lstStyle/>
          <a:p>
            <a:pPr algn="ctr" defTabSz="525059"/>
            <a:r>
              <a:rPr lang="en-US" sz="4800" b="1" dirty="0" smtClean="0">
                <a:solidFill>
                  <a:schemeClr val="tx2"/>
                </a:solidFill>
                <a:latin typeface="+mn-lt"/>
              </a:rPr>
              <a:t>Results</a:t>
            </a:r>
            <a:endParaRPr lang="en-US" sz="4800" b="1" dirty="0">
              <a:solidFill>
                <a:schemeClr val="tx2"/>
              </a:solidFill>
              <a:latin typeface="+mn-lt"/>
            </a:endParaRPr>
          </a:p>
        </p:txBody>
      </p:sp>
      <p:sp>
        <p:nvSpPr>
          <p:cNvPr id="93" name="Rectangle 1354"/>
          <p:cNvSpPr>
            <a:spLocks noChangeArrowheads="1"/>
          </p:cNvSpPr>
          <p:nvPr/>
        </p:nvSpPr>
        <p:spPr bwMode="auto">
          <a:xfrm>
            <a:off x="9313535" y="11671783"/>
            <a:ext cx="8777372" cy="10069728"/>
          </a:xfrm>
          <a:prstGeom prst="rect">
            <a:avLst/>
          </a:prstGeom>
          <a:noFill/>
          <a:ln w="9525">
            <a:noFill/>
            <a:miter lim="800000"/>
            <a:headEnd/>
            <a:tailEnd/>
          </a:ln>
        </p:spPr>
        <p:txBody>
          <a:bodyPr lIns="137885" tIns="137885" rIns="137885" bIns="137885"/>
          <a:lstStyle/>
          <a:p>
            <a:pPr marR="0" lvl="0">
              <a:lnSpc>
                <a:spcPct val="107000"/>
              </a:lnSpc>
              <a:spcBef>
                <a:spcPts val="0"/>
              </a:spcBef>
              <a:spcAft>
                <a:spcPts val="0"/>
              </a:spcAft>
            </a:pPr>
            <a:endParaRPr lang="en-US" sz="2400" dirty="0">
              <a:solidFill>
                <a:srgbClr val="000000"/>
              </a:solidFill>
              <a:latin typeface="Calibri"/>
            </a:endParaRPr>
          </a:p>
        </p:txBody>
      </p:sp>
      <p:sp>
        <p:nvSpPr>
          <p:cNvPr id="41" name="Line 1353"/>
          <p:cNvSpPr>
            <a:spLocks noChangeShapeType="1"/>
          </p:cNvSpPr>
          <p:nvPr/>
        </p:nvSpPr>
        <p:spPr bwMode="auto">
          <a:xfrm flipH="1">
            <a:off x="9114344" y="4781091"/>
            <a:ext cx="31865" cy="16550121"/>
          </a:xfrm>
          <a:prstGeom prst="line">
            <a:avLst/>
          </a:prstGeom>
          <a:noFill/>
          <a:ln w="25400">
            <a:solidFill>
              <a:srgbClr val="800000"/>
            </a:solidFill>
            <a:round/>
            <a:headEnd/>
            <a:tailEnd/>
          </a:ln>
        </p:spPr>
        <p:txBody>
          <a:bodyPr lIns="91924" tIns="45961" rIns="91924" bIns="45961"/>
          <a:lstStyle/>
          <a:p>
            <a:endParaRPr lang="en-US" sz="1286" dirty="0"/>
          </a:p>
        </p:txBody>
      </p:sp>
      <p:sp>
        <p:nvSpPr>
          <p:cNvPr id="43" name="Line 1353"/>
          <p:cNvSpPr>
            <a:spLocks noChangeShapeType="1"/>
          </p:cNvSpPr>
          <p:nvPr/>
        </p:nvSpPr>
        <p:spPr bwMode="auto">
          <a:xfrm>
            <a:off x="9740372" y="4810754"/>
            <a:ext cx="7909560" cy="0"/>
          </a:xfrm>
          <a:prstGeom prst="line">
            <a:avLst/>
          </a:prstGeom>
          <a:noFill/>
          <a:ln w="25400">
            <a:solidFill>
              <a:srgbClr val="800000"/>
            </a:solidFill>
            <a:round/>
            <a:headEnd/>
            <a:tailEnd/>
          </a:ln>
        </p:spPr>
        <p:txBody>
          <a:bodyPr lIns="91924" tIns="45961" rIns="91924" bIns="45961"/>
          <a:lstStyle/>
          <a:p>
            <a:endParaRPr lang="en-US" sz="1286" dirty="0"/>
          </a:p>
        </p:txBody>
      </p:sp>
      <p:sp>
        <p:nvSpPr>
          <p:cNvPr id="44" name="Line 1353"/>
          <p:cNvSpPr>
            <a:spLocks noChangeShapeType="1"/>
          </p:cNvSpPr>
          <p:nvPr/>
        </p:nvSpPr>
        <p:spPr bwMode="auto">
          <a:xfrm>
            <a:off x="18715366" y="12049363"/>
            <a:ext cx="7909560" cy="0"/>
          </a:xfrm>
          <a:prstGeom prst="line">
            <a:avLst/>
          </a:prstGeom>
          <a:noFill/>
          <a:ln w="25400">
            <a:solidFill>
              <a:srgbClr val="800000"/>
            </a:solidFill>
            <a:round/>
            <a:headEnd/>
            <a:tailEnd/>
          </a:ln>
        </p:spPr>
        <p:txBody>
          <a:bodyPr lIns="91924" tIns="45961" rIns="91924" bIns="45961"/>
          <a:lstStyle/>
          <a:p>
            <a:endParaRPr lang="en-US" sz="1286" dirty="0"/>
          </a:p>
        </p:txBody>
      </p:sp>
      <p:sp>
        <p:nvSpPr>
          <p:cNvPr id="45" name="Line 1353"/>
          <p:cNvSpPr>
            <a:spLocks noChangeShapeType="1"/>
          </p:cNvSpPr>
          <p:nvPr/>
        </p:nvSpPr>
        <p:spPr bwMode="auto">
          <a:xfrm>
            <a:off x="645053" y="4781092"/>
            <a:ext cx="7909560" cy="0"/>
          </a:xfrm>
          <a:prstGeom prst="line">
            <a:avLst/>
          </a:prstGeom>
          <a:noFill/>
          <a:ln w="25400">
            <a:solidFill>
              <a:srgbClr val="800000"/>
            </a:solidFill>
            <a:round/>
            <a:headEnd/>
            <a:tailEnd/>
          </a:ln>
        </p:spPr>
        <p:txBody>
          <a:bodyPr lIns="91924" tIns="45961" rIns="91924" bIns="45961"/>
          <a:lstStyle/>
          <a:p>
            <a:endParaRPr lang="en-US" sz="1286" dirty="0"/>
          </a:p>
        </p:txBody>
      </p:sp>
      <p:sp>
        <p:nvSpPr>
          <p:cNvPr id="46" name="Line 1353"/>
          <p:cNvSpPr>
            <a:spLocks noChangeShapeType="1"/>
          </p:cNvSpPr>
          <p:nvPr/>
        </p:nvSpPr>
        <p:spPr bwMode="auto">
          <a:xfrm>
            <a:off x="606099" y="12202951"/>
            <a:ext cx="7909560" cy="0"/>
          </a:xfrm>
          <a:prstGeom prst="line">
            <a:avLst/>
          </a:prstGeom>
          <a:noFill/>
          <a:ln w="25400">
            <a:solidFill>
              <a:srgbClr val="800000"/>
            </a:solidFill>
            <a:round/>
            <a:headEnd/>
            <a:tailEnd/>
          </a:ln>
        </p:spPr>
        <p:txBody>
          <a:bodyPr lIns="91924" tIns="45961" rIns="91924" bIns="45961"/>
          <a:lstStyle/>
          <a:p>
            <a:endParaRPr lang="en-US" sz="1286" dirty="0"/>
          </a:p>
        </p:txBody>
      </p:sp>
      <p:sp>
        <p:nvSpPr>
          <p:cNvPr id="48" name="Line 1353"/>
          <p:cNvSpPr>
            <a:spLocks noChangeShapeType="1"/>
          </p:cNvSpPr>
          <p:nvPr/>
        </p:nvSpPr>
        <p:spPr bwMode="auto">
          <a:xfrm flipH="1">
            <a:off x="18249906" y="4781092"/>
            <a:ext cx="31865" cy="16550121"/>
          </a:xfrm>
          <a:prstGeom prst="line">
            <a:avLst/>
          </a:prstGeom>
          <a:noFill/>
          <a:ln w="25400">
            <a:solidFill>
              <a:srgbClr val="800000"/>
            </a:solidFill>
            <a:round/>
            <a:headEnd/>
            <a:tailEnd/>
          </a:ln>
        </p:spPr>
        <p:txBody>
          <a:bodyPr lIns="91924" tIns="45961" rIns="91924" bIns="45961"/>
          <a:lstStyle/>
          <a:p>
            <a:endParaRPr lang="en-US" sz="1286"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8568" y="159747"/>
            <a:ext cx="3562787" cy="3562787"/>
          </a:xfrm>
          <a:prstGeom prst="rect">
            <a:avLst/>
          </a:prstGeom>
        </p:spPr>
      </p:pic>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165201" y="217381"/>
            <a:ext cx="3518450" cy="3518450"/>
          </a:xfrm>
          <a:prstGeom prst="rect">
            <a:avLst/>
          </a:prstGeom>
        </p:spPr>
      </p:pic>
      <p:sp>
        <p:nvSpPr>
          <p:cNvPr id="32" name="Rectangle 1365"/>
          <p:cNvSpPr>
            <a:spLocks noChangeArrowheads="1"/>
          </p:cNvSpPr>
          <p:nvPr/>
        </p:nvSpPr>
        <p:spPr bwMode="auto">
          <a:xfrm>
            <a:off x="18440378" y="4041892"/>
            <a:ext cx="8802554" cy="776884"/>
          </a:xfrm>
          <a:prstGeom prst="rect">
            <a:avLst/>
          </a:prstGeom>
          <a:noFill/>
          <a:ln w="9525" algn="ctr">
            <a:noFill/>
            <a:miter lim="800000"/>
            <a:headEnd/>
            <a:tailEnd/>
          </a:ln>
        </p:spPr>
        <p:txBody>
          <a:bodyPr lIns="262634" tIns="131317" rIns="262634" bIns="131317" anchor="ctr"/>
          <a:lstStyle/>
          <a:p>
            <a:pPr algn="ctr" defTabSz="525059"/>
            <a:r>
              <a:rPr lang="en-US" sz="4800" b="1" dirty="0">
                <a:solidFill>
                  <a:schemeClr val="tx2"/>
                </a:solidFill>
                <a:latin typeface="+mn-lt"/>
              </a:rPr>
              <a:t>Method</a:t>
            </a:r>
          </a:p>
        </p:txBody>
      </p:sp>
      <p:sp>
        <p:nvSpPr>
          <p:cNvPr id="33" name="Line 1353"/>
          <p:cNvSpPr>
            <a:spLocks noChangeShapeType="1"/>
          </p:cNvSpPr>
          <p:nvPr/>
        </p:nvSpPr>
        <p:spPr bwMode="auto">
          <a:xfrm>
            <a:off x="18892397" y="4818776"/>
            <a:ext cx="7909560" cy="0"/>
          </a:xfrm>
          <a:prstGeom prst="line">
            <a:avLst/>
          </a:prstGeom>
          <a:noFill/>
          <a:ln w="25400">
            <a:solidFill>
              <a:srgbClr val="800000"/>
            </a:solidFill>
            <a:round/>
            <a:headEnd/>
            <a:tailEnd/>
          </a:ln>
        </p:spPr>
        <p:txBody>
          <a:bodyPr lIns="91924" tIns="45961" rIns="91924" bIns="45961"/>
          <a:lstStyle/>
          <a:p>
            <a:endParaRPr lang="en-US" sz="1286" dirty="0"/>
          </a:p>
        </p:txBody>
      </p:sp>
      <p:sp>
        <p:nvSpPr>
          <p:cNvPr id="35" name="Rectangle 1364"/>
          <p:cNvSpPr>
            <a:spLocks noChangeArrowheads="1"/>
          </p:cNvSpPr>
          <p:nvPr/>
        </p:nvSpPr>
        <p:spPr bwMode="auto">
          <a:xfrm>
            <a:off x="18427386" y="4830668"/>
            <a:ext cx="8837524" cy="1858890"/>
          </a:xfrm>
          <a:prstGeom prst="rect">
            <a:avLst/>
          </a:prstGeom>
          <a:noFill/>
          <a:ln w="9525">
            <a:noFill/>
            <a:miter lim="800000"/>
            <a:headEnd/>
            <a:tailEnd/>
          </a:ln>
        </p:spPr>
        <p:txBody>
          <a:bodyPr lIns="137885" tIns="137885" rIns="137885" bIns="137885"/>
          <a:lstStyle/>
          <a:p>
            <a:pPr marL="0" marR="0" algn="ctr">
              <a:lnSpc>
                <a:spcPct val="107000"/>
              </a:lnSpc>
              <a:spcBef>
                <a:spcPts val="0"/>
              </a:spcBef>
              <a:spcAft>
                <a:spcPts val="0"/>
              </a:spcAft>
            </a:pPr>
            <a:endParaRPr lang="en-US" sz="2400" dirty="0">
              <a:latin typeface="Calibri" panose="020F0502020204030204" pitchFamily="34" charset="0"/>
              <a:ea typeface="PMingLiU" panose="02020500000000000000" pitchFamily="18" charset="-120"/>
              <a:cs typeface="Times New Roman" panose="02020603050405020304" pitchFamily="18" charset="0"/>
            </a:endParaRPr>
          </a:p>
        </p:txBody>
      </p:sp>
      <p:sp>
        <p:nvSpPr>
          <p:cNvPr id="30" name="Line 1353"/>
          <p:cNvSpPr>
            <a:spLocks noChangeShapeType="1"/>
          </p:cNvSpPr>
          <p:nvPr/>
        </p:nvSpPr>
        <p:spPr bwMode="auto">
          <a:xfrm>
            <a:off x="9636389" y="12210053"/>
            <a:ext cx="7909560" cy="0"/>
          </a:xfrm>
          <a:prstGeom prst="line">
            <a:avLst/>
          </a:prstGeom>
          <a:noFill/>
          <a:ln w="25400">
            <a:solidFill>
              <a:srgbClr val="800000"/>
            </a:solidFill>
            <a:round/>
            <a:headEnd/>
            <a:tailEnd/>
          </a:ln>
        </p:spPr>
        <p:txBody>
          <a:bodyPr lIns="91924" tIns="45961" rIns="91924" bIns="45961"/>
          <a:lstStyle/>
          <a:p>
            <a:endParaRPr lang="en-US" sz="1286" dirty="0"/>
          </a:p>
        </p:txBody>
      </p:sp>
      <p:sp>
        <p:nvSpPr>
          <p:cNvPr id="31" name="Rectangle 1510"/>
          <p:cNvSpPr>
            <a:spLocks noChangeArrowheads="1"/>
          </p:cNvSpPr>
          <p:nvPr/>
        </p:nvSpPr>
        <p:spPr bwMode="auto">
          <a:xfrm>
            <a:off x="9040898" y="11370857"/>
            <a:ext cx="8838193" cy="788128"/>
          </a:xfrm>
          <a:prstGeom prst="rect">
            <a:avLst/>
          </a:prstGeom>
          <a:noFill/>
          <a:ln w="9525">
            <a:noFill/>
            <a:miter lim="800000"/>
            <a:headEnd/>
            <a:tailEnd/>
          </a:ln>
        </p:spPr>
        <p:txBody>
          <a:bodyPr lIns="262634" tIns="131317" rIns="262634" bIns="131317" anchor="ctr"/>
          <a:lstStyle/>
          <a:p>
            <a:pPr algn="ctr" defTabSz="525059"/>
            <a:r>
              <a:rPr lang="en-US" sz="4857" b="1" dirty="0" smtClean="0">
                <a:solidFill>
                  <a:schemeClr val="tx2"/>
                </a:solidFill>
                <a:latin typeface="+mn-lt"/>
              </a:rPr>
              <a:t>Structural Models</a:t>
            </a:r>
            <a:endParaRPr lang="en-US" sz="4857" b="1" dirty="0">
              <a:solidFill>
                <a:schemeClr val="tx2"/>
              </a:solidFill>
              <a:latin typeface="+mn-lt"/>
            </a:endParaRPr>
          </a:p>
        </p:txBody>
      </p:sp>
      <p:sp>
        <p:nvSpPr>
          <p:cNvPr id="36" name="Rectangle 1352"/>
          <p:cNvSpPr>
            <a:spLocks noChangeArrowheads="1"/>
          </p:cNvSpPr>
          <p:nvPr/>
        </p:nvSpPr>
        <p:spPr bwMode="auto">
          <a:xfrm>
            <a:off x="26819" y="5599860"/>
            <a:ext cx="9510564" cy="5604051"/>
          </a:xfrm>
          <a:prstGeom prst="rect">
            <a:avLst/>
          </a:prstGeom>
          <a:noFill/>
          <a:ln w="9525" algn="ctr">
            <a:noFill/>
            <a:miter lim="800000"/>
            <a:headEnd/>
            <a:tailEnd/>
          </a:ln>
        </p:spPr>
        <p:txBody>
          <a:bodyPr lIns="262634" tIns="131317" rIns="262634" bIns="131317" anchor="ctr"/>
          <a:lstStyle/>
          <a:p>
            <a:pPr defTabSz="525059"/>
            <a:endParaRPr lang="en-US" sz="1600" b="1" dirty="0" smtClean="0">
              <a:solidFill>
                <a:schemeClr val="tx2"/>
              </a:solidFill>
              <a:latin typeface="Calibri" pitchFamily="34" charset="0"/>
            </a:endParaRPr>
          </a:p>
          <a:p>
            <a:pPr defTabSz="525059"/>
            <a:endParaRPr lang="en-US" sz="1600" b="1" dirty="0">
              <a:solidFill>
                <a:schemeClr val="tx2"/>
              </a:solidFill>
              <a:latin typeface="Calibri" pitchFamily="34" charset="0"/>
            </a:endParaRPr>
          </a:p>
          <a:p>
            <a:pPr defTabSz="525059"/>
            <a:endParaRPr lang="en-US" sz="1600" b="1" dirty="0" smtClean="0">
              <a:solidFill>
                <a:schemeClr val="tx2"/>
              </a:solidFill>
              <a:latin typeface="Calibri" pitchFamily="34" charset="0"/>
            </a:endParaRPr>
          </a:p>
          <a:p>
            <a:pPr defTabSz="525059"/>
            <a:endParaRPr lang="en-US" sz="1600" b="1" dirty="0">
              <a:solidFill>
                <a:schemeClr val="tx2"/>
              </a:solidFill>
              <a:latin typeface="Calibri" pitchFamily="34" charset="0"/>
            </a:endParaRPr>
          </a:p>
          <a:p>
            <a:pPr defTabSz="525059"/>
            <a:endParaRPr lang="en-US" sz="2400" b="1" dirty="0" smtClean="0">
              <a:solidFill>
                <a:schemeClr val="tx2"/>
              </a:solidFill>
              <a:latin typeface="Calibri" pitchFamily="34" charset="0"/>
            </a:endParaRPr>
          </a:p>
          <a:p>
            <a:pPr defTabSz="525059"/>
            <a:endParaRPr lang="en-US" sz="2400" b="1" dirty="0">
              <a:solidFill>
                <a:schemeClr val="tx2"/>
              </a:solidFill>
              <a:latin typeface="Calibri" pitchFamily="34" charset="0"/>
            </a:endParaRPr>
          </a:p>
          <a:p>
            <a:pPr defTabSz="525059"/>
            <a:endParaRPr lang="en-US" sz="2400" b="1" dirty="0" smtClean="0">
              <a:solidFill>
                <a:schemeClr val="tx2"/>
              </a:solidFill>
              <a:latin typeface="Calibri" pitchFamily="34" charset="0"/>
            </a:endParaRPr>
          </a:p>
          <a:p>
            <a:pPr defTabSz="525059"/>
            <a:endParaRPr lang="en-US" sz="2400" b="1" dirty="0">
              <a:solidFill>
                <a:schemeClr val="tx2"/>
              </a:solidFill>
              <a:latin typeface="Calibri" pitchFamily="34" charset="0"/>
            </a:endParaRPr>
          </a:p>
          <a:p>
            <a:pPr defTabSz="525059"/>
            <a:endParaRPr lang="en-US" sz="2400" b="1" dirty="0" smtClean="0">
              <a:solidFill>
                <a:schemeClr val="tx2"/>
              </a:solidFill>
              <a:latin typeface="Calibri" pitchFamily="34" charset="0"/>
            </a:endParaRPr>
          </a:p>
          <a:p>
            <a:pPr defTabSz="525059"/>
            <a:endParaRPr lang="en-US" sz="2400" b="1" dirty="0">
              <a:solidFill>
                <a:schemeClr val="tx2"/>
              </a:solidFill>
              <a:latin typeface="Calibri" pitchFamily="34" charset="0"/>
            </a:endParaRPr>
          </a:p>
          <a:p>
            <a:pPr defTabSz="525059"/>
            <a:endParaRPr lang="en-US" sz="2400" b="1" dirty="0" smtClean="0">
              <a:solidFill>
                <a:schemeClr val="tx2"/>
              </a:solidFill>
              <a:latin typeface="Calibri" pitchFamily="34" charset="0"/>
            </a:endParaRPr>
          </a:p>
          <a:p>
            <a:pPr algn="ctr" defTabSz="525059">
              <a:lnSpc>
                <a:spcPct val="150000"/>
              </a:lnSpc>
            </a:pPr>
            <a:endParaRPr lang="en-US" sz="2000" b="1" dirty="0" smtClean="0">
              <a:solidFill>
                <a:schemeClr val="tx2"/>
              </a:solidFill>
              <a:latin typeface="Calibri" pitchFamily="34" charset="0"/>
            </a:endParaRPr>
          </a:p>
          <a:p>
            <a:pPr algn="ctr" defTabSz="525059">
              <a:lnSpc>
                <a:spcPct val="150000"/>
              </a:lnSpc>
            </a:pPr>
            <a:endParaRPr lang="en-US" sz="2200" b="1" dirty="0" smtClean="0">
              <a:solidFill>
                <a:schemeClr val="tx2"/>
              </a:solidFill>
              <a:latin typeface="Calibri" pitchFamily="34" charset="0"/>
            </a:endParaRPr>
          </a:p>
          <a:p>
            <a:pPr algn="ctr" defTabSz="525059">
              <a:lnSpc>
                <a:spcPct val="150000"/>
              </a:lnSpc>
            </a:pPr>
            <a:endParaRPr lang="en-US" sz="2200" b="1" dirty="0">
              <a:solidFill>
                <a:schemeClr val="tx2"/>
              </a:solidFill>
              <a:latin typeface="Calibri" pitchFamily="34" charset="0"/>
            </a:endParaRPr>
          </a:p>
          <a:p>
            <a:pPr defTabSz="525059">
              <a:lnSpc>
                <a:spcPct val="150000"/>
              </a:lnSpc>
            </a:pPr>
            <a:r>
              <a:rPr lang="en-US" sz="2100" b="1" dirty="0">
                <a:solidFill>
                  <a:schemeClr val="tx2"/>
                </a:solidFill>
                <a:latin typeface="Calibri" pitchFamily="34" charset="0"/>
              </a:rPr>
              <a:t>The dramatic human and organizational costs of severe types of counterproductive work behaviors (CWBs) demand more research into this specific area of workplace performance. However, items and scales assessing serious CWBs often result in non-normal data without meaningful variance, raising difficulties for researchers relying on conventional analytic methods. In two studies (N = 172; N = 454), we used analytic methods based on </a:t>
            </a:r>
            <a:r>
              <a:rPr lang="en-US" sz="2100" b="1" dirty="0" err="1">
                <a:solidFill>
                  <a:schemeClr val="tx2"/>
                </a:solidFill>
                <a:latin typeface="Calibri" pitchFamily="34" charset="0"/>
              </a:rPr>
              <a:t>polychoric</a:t>
            </a:r>
            <a:r>
              <a:rPr lang="en-US" sz="2100" b="1" dirty="0">
                <a:solidFill>
                  <a:schemeClr val="tx2"/>
                </a:solidFill>
                <a:latin typeface="Calibri" pitchFamily="34" charset="0"/>
              </a:rPr>
              <a:t> (cf. Pearson) correlations to address the issues of response variance and normality to create a measurement model of serious and minor CWBs. In both studies we regressed these workplace performance criteria onto factors derived from relevant personality scales. In Study 1 we included a narcissism scale and a commercial integrity scale. Study 2 featured measures of agreeableness, conscientiousness, narcissism, and psychopathy. Our results support the use of </a:t>
            </a:r>
            <a:r>
              <a:rPr lang="en-US" sz="2100" b="1" dirty="0" err="1">
                <a:solidFill>
                  <a:schemeClr val="tx2"/>
                </a:solidFill>
                <a:latin typeface="Calibri" pitchFamily="34" charset="0"/>
              </a:rPr>
              <a:t>polychoric</a:t>
            </a:r>
            <a:r>
              <a:rPr lang="en-US" sz="2100" b="1" dirty="0">
                <a:solidFill>
                  <a:schemeClr val="tx2"/>
                </a:solidFill>
                <a:latin typeface="Calibri" pitchFamily="34" charset="0"/>
              </a:rPr>
              <a:t> correlation-based methods to broaden the research possibilities on infrequently occurring, high-consequence deviant workplace behaviors. </a:t>
            </a:r>
          </a:p>
          <a:p>
            <a:pPr defTabSz="525059">
              <a:lnSpc>
                <a:spcPct val="150000"/>
              </a:lnSpc>
            </a:pPr>
            <a:r>
              <a:rPr lang="en-US" sz="2200" b="1" dirty="0">
                <a:solidFill>
                  <a:schemeClr val="tx2"/>
                </a:solidFill>
                <a:latin typeface="Calibri" pitchFamily="34" charset="0"/>
              </a:rPr>
              <a:t/>
            </a:r>
            <a:br>
              <a:rPr lang="en-US" sz="2200" b="1" dirty="0">
                <a:solidFill>
                  <a:schemeClr val="tx2"/>
                </a:solidFill>
                <a:latin typeface="Calibri" pitchFamily="34" charset="0"/>
              </a:rPr>
            </a:br>
            <a:endParaRPr lang="en-US" sz="1600" b="1" dirty="0" smtClean="0">
              <a:solidFill>
                <a:schemeClr val="tx2"/>
              </a:solidFill>
              <a:latin typeface="Calibri" pitchFamily="34" charset="0"/>
            </a:endParaRPr>
          </a:p>
          <a:p>
            <a:pPr defTabSz="525059"/>
            <a:endParaRPr lang="en-US" sz="1600" b="1" dirty="0">
              <a:solidFill>
                <a:schemeClr val="tx2"/>
              </a:solidFill>
              <a:latin typeface="Calibri" pitchFamily="34" charset="0"/>
            </a:endParaRPr>
          </a:p>
          <a:p>
            <a:pPr defTabSz="525059"/>
            <a:endParaRPr lang="en-US" sz="1600" b="1" dirty="0" smtClean="0">
              <a:solidFill>
                <a:schemeClr val="tx2"/>
              </a:solidFill>
              <a:latin typeface="Calibri" pitchFamily="34" charset="0"/>
            </a:endParaRPr>
          </a:p>
          <a:p>
            <a:pPr defTabSz="525059"/>
            <a:endParaRPr lang="en-US" sz="1600" b="1" dirty="0">
              <a:solidFill>
                <a:schemeClr val="tx2"/>
              </a:solidFill>
              <a:latin typeface="Calibri" pitchFamily="34" charset="0"/>
            </a:endParaRPr>
          </a:p>
          <a:p>
            <a:pPr defTabSz="525059"/>
            <a:endParaRPr lang="en-US" sz="1600" b="1" dirty="0" smtClean="0">
              <a:solidFill>
                <a:schemeClr val="tx2"/>
              </a:solidFill>
              <a:latin typeface="Calibri" pitchFamily="34" charset="0"/>
            </a:endParaRPr>
          </a:p>
          <a:p>
            <a:pPr defTabSz="525059"/>
            <a:endParaRPr lang="en-US" sz="1600" b="1" dirty="0">
              <a:solidFill>
                <a:schemeClr val="tx2"/>
              </a:solidFill>
              <a:latin typeface="Calibri" pitchFamily="34" charset="0"/>
            </a:endParaRPr>
          </a:p>
          <a:p>
            <a:pPr defTabSz="525059"/>
            <a:endParaRPr lang="en-US" sz="1600" b="1" dirty="0" smtClean="0">
              <a:solidFill>
                <a:schemeClr val="tx2"/>
              </a:solidFill>
              <a:latin typeface="Calibri" pitchFamily="34" charset="0"/>
            </a:endParaRPr>
          </a:p>
          <a:p>
            <a:pPr defTabSz="525059"/>
            <a:endParaRPr lang="en-US" sz="1600" b="1" dirty="0">
              <a:solidFill>
                <a:schemeClr val="tx2"/>
              </a:solidFill>
              <a:latin typeface="Calibri" pitchFamily="34" charset="0"/>
            </a:endParaRPr>
          </a:p>
          <a:p>
            <a:pPr defTabSz="525059"/>
            <a:endParaRPr lang="en-US" sz="1600" b="1" dirty="0" smtClean="0">
              <a:solidFill>
                <a:schemeClr val="tx2"/>
              </a:solidFill>
              <a:latin typeface="Calibri" pitchFamily="34" charset="0"/>
            </a:endParaRPr>
          </a:p>
          <a:p>
            <a:pPr defTabSz="525059"/>
            <a:endParaRPr lang="en-US" sz="1600" b="1" dirty="0">
              <a:solidFill>
                <a:schemeClr val="tx2"/>
              </a:solidFill>
              <a:latin typeface="Calibri" pitchFamily="34" charset="0"/>
            </a:endParaRPr>
          </a:p>
          <a:p>
            <a:pPr defTabSz="525059"/>
            <a:endParaRPr lang="en-US" sz="1600" b="1" dirty="0" smtClean="0">
              <a:solidFill>
                <a:schemeClr val="tx2"/>
              </a:solidFill>
              <a:latin typeface="Calibri" pitchFamily="34" charset="0"/>
            </a:endParaRPr>
          </a:p>
          <a:p>
            <a:pPr defTabSz="525059"/>
            <a:endParaRPr lang="en-US" sz="1600" b="1" dirty="0">
              <a:solidFill>
                <a:schemeClr val="tx2"/>
              </a:solidFill>
              <a:latin typeface="Calibri" pitchFamily="34" charset="0"/>
            </a:endParaRPr>
          </a:p>
          <a:p>
            <a:pPr defTabSz="525059"/>
            <a:endParaRPr lang="en-US" sz="1600" b="1" dirty="0" smtClean="0">
              <a:solidFill>
                <a:schemeClr val="tx2"/>
              </a:solidFill>
              <a:latin typeface="Calibri" pitchFamily="34" charset="0"/>
            </a:endParaRPr>
          </a:p>
          <a:p>
            <a:pPr defTabSz="525059"/>
            <a:endParaRPr lang="en-US" sz="1600" b="1" dirty="0">
              <a:solidFill>
                <a:schemeClr val="tx2"/>
              </a:solidFill>
              <a:latin typeface="Calibri" pitchFamily="34" charset="0"/>
            </a:endParaRPr>
          </a:p>
          <a:p>
            <a:pPr defTabSz="525059"/>
            <a:endParaRPr lang="en-US" sz="1600" b="1" dirty="0" smtClean="0">
              <a:solidFill>
                <a:schemeClr val="tx2"/>
              </a:solidFill>
              <a:latin typeface="Calibri" pitchFamily="34" charset="0"/>
            </a:endParaRPr>
          </a:p>
          <a:p>
            <a:pPr defTabSz="525059"/>
            <a:endParaRPr lang="en-US" sz="1600" b="1" dirty="0">
              <a:solidFill>
                <a:schemeClr val="tx2"/>
              </a:solidFill>
              <a:latin typeface="Calibri" pitchFamily="34" charset="0"/>
            </a:endParaRPr>
          </a:p>
          <a:p>
            <a:pPr defTabSz="525059"/>
            <a:endParaRPr lang="en-US" sz="1600" b="1" dirty="0" smtClean="0">
              <a:solidFill>
                <a:schemeClr val="tx2"/>
              </a:solidFill>
              <a:latin typeface="Calibri" pitchFamily="34" charset="0"/>
            </a:endParaRPr>
          </a:p>
          <a:p>
            <a:pPr defTabSz="525059"/>
            <a:endParaRPr lang="en-US" sz="1600" b="1" dirty="0">
              <a:solidFill>
                <a:schemeClr val="tx2"/>
              </a:solidFill>
              <a:latin typeface="Calibri" pitchFamily="34" charset="0"/>
            </a:endParaRPr>
          </a:p>
          <a:p>
            <a:pPr defTabSz="525059"/>
            <a:endParaRPr lang="en-US" sz="1600" b="1" dirty="0" smtClean="0">
              <a:solidFill>
                <a:schemeClr val="tx2"/>
              </a:solidFill>
              <a:latin typeface="Calibri" pitchFamily="34" charset="0"/>
            </a:endParaRPr>
          </a:p>
          <a:p>
            <a:pPr defTabSz="525059"/>
            <a:endParaRPr lang="en-US" sz="1600" b="1" dirty="0">
              <a:solidFill>
                <a:schemeClr val="tx2"/>
              </a:solidFill>
              <a:latin typeface="Calibri" pitchFamily="34" charset="0"/>
            </a:endParaRPr>
          </a:p>
        </p:txBody>
      </p:sp>
      <p:sp>
        <p:nvSpPr>
          <p:cNvPr id="37" name="Rectangle 1352"/>
          <p:cNvSpPr>
            <a:spLocks noChangeArrowheads="1"/>
          </p:cNvSpPr>
          <p:nvPr/>
        </p:nvSpPr>
        <p:spPr bwMode="auto">
          <a:xfrm>
            <a:off x="399811" y="12433415"/>
            <a:ext cx="8631665" cy="8009924"/>
          </a:xfrm>
          <a:prstGeom prst="rect">
            <a:avLst/>
          </a:prstGeom>
          <a:noFill/>
          <a:ln w="9525" algn="ctr">
            <a:noFill/>
            <a:miter lim="800000"/>
            <a:headEnd/>
            <a:tailEnd/>
          </a:ln>
        </p:spPr>
        <p:txBody>
          <a:bodyPr lIns="262634" tIns="131317" rIns="262634" bIns="131317" anchor="ctr"/>
          <a:lstStyle/>
          <a:p>
            <a:pPr defTabSz="525059"/>
            <a:endParaRPr lang="en-US" sz="1600" b="1" dirty="0" smtClean="0">
              <a:solidFill>
                <a:schemeClr val="tx2"/>
              </a:solidFill>
              <a:latin typeface="Calibri" pitchFamily="34" charset="0"/>
            </a:endParaRPr>
          </a:p>
          <a:p>
            <a:pPr defTabSz="525059"/>
            <a:endParaRPr lang="en-US" sz="1600" b="1" dirty="0">
              <a:solidFill>
                <a:schemeClr val="tx2"/>
              </a:solidFill>
              <a:latin typeface="Calibri" pitchFamily="34" charset="0"/>
            </a:endParaRPr>
          </a:p>
          <a:p>
            <a:pPr defTabSz="525059"/>
            <a:endParaRPr lang="en-US" sz="1600" b="1" dirty="0" smtClean="0">
              <a:solidFill>
                <a:schemeClr val="tx2"/>
              </a:solidFill>
              <a:latin typeface="Calibri" pitchFamily="34" charset="0"/>
            </a:endParaRPr>
          </a:p>
          <a:p>
            <a:pPr defTabSz="525059"/>
            <a:endParaRPr lang="en-US" sz="1600" b="1" dirty="0">
              <a:solidFill>
                <a:schemeClr val="tx2"/>
              </a:solidFill>
              <a:latin typeface="Calibri" pitchFamily="34" charset="0"/>
            </a:endParaRPr>
          </a:p>
          <a:p>
            <a:pPr defTabSz="525059"/>
            <a:endParaRPr lang="en-US" sz="2400" b="1" dirty="0" smtClean="0">
              <a:solidFill>
                <a:schemeClr val="tx2"/>
              </a:solidFill>
              <a:latin typeface="Calibri" pitchFamily="34" charset="0"/>
            </a:endParaRPr>
          </a:p>
          <a:p>
            <a:pPr defTabSz="525059"/>
            <a:endParaRPr lang="en-US" sz="2400" b="1" dirty="0">
              <a:solidFill>
                <a:schemeClr val="tx2"/>
              </a:solidFill>
              <a:latin typeface="Calibri" pitchFamily="34" charset="0"/>
            </a:endParaRPr>
          </a:p>
          <a:p>
            <a:pPr defTabSz="525059"/>
            <a:endParaRPr lang="en-US" sz="2400" b="1" dirty="0" smtClean="0">
              <a:solidFill>
                <a:schemeClr val="tx2"/>
              </a:solidFill>
              <a:latin typeface="Calibri" pitchFamily="34" charset="0"/>
            </a:endParaRPr>
          </a:p>
          <a:p>
            <a:pPr defTabSz="525059"/>
            <a:endParaRPr lang="en-US" sz="2400" b="1" dirty="0">
              <a:solidFill>
                <a:schemeClr val="tx2"/>
              </a:solidFill>
              <a:latin typeface="Calibri" pitchFamily="34" charset="0"/>
            </a:endParaRPr>
          </a:p>
          <a:p>
            <a:pPr defTabSz="525059"/>
            <a:endParaRPr lang="en-US" sz="2400" b="1" dirty="0" smtClean="0">
              <a:solidFill>
                <a:schemeClr val="tx2"/>
              </a:solidFill>
              <a:latin typeface="Calibri" pitchFamily="34" charset="0"/>
            </a:endParaRPr>
          </a:p>
          <a:p>
            <a:pPr defTabSz="525059"/>
            <a:endParaRPr lang="en-US" sz="2400" b="1" dirty="0">
              <a:solidFill>
                <a:schemeClr val="tx2"/>
              </a:solidFill>
              <a:latin typeface="Calibri" pitchFamily="34" charset="0"/>
            </a:endParaRPr>
          </a:p>
          <a:p>
            <a:pPr defTabSz="525059"/>
            <a:endParaRPr lang="en-US" sz="2400" b="1" dirty="0" smtClean="0">
              <a:solidFill>
                <a:schemeClr val="tx2"/>
              </a:solidFill>
              <a:latin typeface="Calibri" pitchFamily="34" charset="0"/>
            </a:endParaRPr>
          </a:p>
          <a:p>
            <a:pPr algn="ctr" defTabSz="525059">
              <a:lnSpc>
                <a:spcPct val="150000"/>
              </a:lnSpc>
            </a:pPr>
            <a:endParaRPr lang="en-US" sz="2000" b="1" dirty="0" smtClean="0">
              <a:solidFill>
                <a:schemeClr val="tx2"/>
              </a:solidFill>
              <a:latin typeface="Calibri" pitchFamily="34" charset="0"/>
            </a:endParaRPr>
          </a:p>
          <a:p>
            <a:pPr algn="ctr" defTabSz="525059">
              <a:lnSpc>
                <a:spcPct val="150000"/>
              </a:lnSpc>
            </a:pPr>
            <a:endParaRPr lang="en-US" sz="2200" b="1" dirty="0" smtClean="0">
              <a:solidFill>
                <a:schemeClr val="tx2"/>
              </a:solidFill>
              <a:latin typeface="Calibri" pitchFamily="34" charset="0"/>
            </a:endParaRPr>
          </a:p>
          <a:p>
            <a:pPr algn="ctr" defTabSz="525059">
              <a:lnSpc>
                <a:spcPct val="150000"/>
              </a:lnSpc>
            </a:pPr>
            <a:endParaRPr lang="en-US" sz="2200" b="1" dirty="0">
              <a:solidFill>
                <a:schemeClr val="tx2"/>
              </a:solidFill>
              <a:latin typeface="Calibri" pitchFamily="34" charset="0"/>
            </a:endParaRPr>
          </a:p>
          <a:p>
            <a:pPr defTabSz="525059">
              <a:lnSpc>
                <a:spcPct val="150000"/>
              </a:lnSpc>
            </a:pPr>
            <a:r>
              <a:rPr lang="en-US" sz="2100" b="1" dirty="0" smtClean="0">
                <a:solidFill>
                  <a:schemeClr val="tx2"/>
                </a:solidFill>
                <a:latin typeface="Calibri" pitchFamily="34" charset="0"/>
              </a:rPr>
              <a:t>In trying to explain and predict workplace behaviors, one faces the criterion problem of defining a behavior, conceptually and operationally (Parrott &amp; </a:t>
            </a:r>
            <a:r>
              <a:rPr lang="en-US" sz="2100" b="1" dirty="0" err="1" smtClean="0">
                <a:solidFill>
                  <a:schemeClr val="tx2"/>
                </a:solidFill>
                <a:latin typeface="Calibri" pitchFamily="34" charset="0"/>
              </a:rPr>
              <a:t>Giancola</a:t>
            </a:r>
            <a:r>
              <a:rPr lang="en-US" sz="2100" b="1" dirty="0" smtClean="0">
                <a:solidFill>
                  <a:schemeClr val="tx2"/>
                </a:solidFill>
                <a:latin typeface="Calibri" pitchFamily="34" charset="0"/>
              </a:rPr>
              <a:t>, 2007). Counterproductive Work Behaviors (CWBs) are no exception, and efforts to categorize and measure the more serious varieties of these misdeeds has faced a problem: low rates of report and incidence (Spector et al., 2006), which undermine analytic efforts based on traditional estimation methods (i.e., Pearson correlations). An analytic solution to this methodological obstacle exists in </a:t>
            </a:r>
            <a:r>
              <a:rPr lang="en-US" sz="2100" b="1" dirty="0" err="1" smtClean="0">
                <a:solidFill>
                  <a:schemeClr val="tx2"/>
                </a:solidFill>
                <a:latin typeface="Calibri" pitchFamily="34" charset="0"/>
              </a:rPr>
              <a:t>Polychoric</a:t>
            </a:r>
            <a:r>
              <a:rPr lang="en-US" sz="2100" b="1" dirty="0" smtClean="0">
                <a:solidFill>
                  <a:schemeClr val="tx2"/>
                </a:solidFill>
                <a:latin typeface="Calibri" pitchFamily="34" charset="0"/>
              </a:rPr>
              <a:t> correlation-based methods of analysis (e.g., weighted least squares estimation methods; WLSMV). These methods are much more appropriate for non-normal response data generated from Likert-type scales (</a:t>
            </a:r>
            <a:r>
              <a:rPr lang="en-US" sz="2100" b="1" dirty="0" err="1" smtClean="0">
                <a:solidFill>
                  <a:schemeClr val="tx2"/>
                </a:solidFill>
                <a:latin typeface="Calibri" pitchFamily="34" charset="0"/>
              </a:rPr>
              <a:t>Holgado-Tello</a:t>
            </a:r>
            <a:r>
              <a:rPr lang="en-US" sz="2100" b="1" dirty="0" smtClean="0">
                <a:solidFill>
                  <a:schemeClr val="tx2"/>
                </a:solidFill>
                <a:latin typeface="Calibri" pitchFamily="34" charset="0"/>
              </a:rPr>
              <a:t> et al., 2010), like those data generated by CWB scales. We used these analytic methods in 2 studies. Both studies gathered responses to CWB scales and ubiquitous personality scales used to predict those most likely to misbehave at work. We predicted that WLSMV-based methods would yield a good-fitting measurement model of Serious CWBs, and these methods would improve Structural models of CWBs regressed onto personality predictors. </a:t>
            </a:r>
            <a:endParaRPr lang="en-US" sz="2100" b="1" dirty="0" smtClean="0">
              <a:solidFill>
                <a:schemeClr val="tx2"/>
              </a:solidFill>
              <a:latin typeface="Calibri" pitchFamily="34" charset="0"/>
            </a:endParaRPr>
          </a:p>
          <a:p>
            <a:pPr defTabSz="525059"/>
            <a:endParaRPr lang="en-US" sz="1600" b="1" dirty="0">
              <a:solidFill>
                <a:schemeClr val="tx2"/>
              </a:solidFill>
              <a:latin typeface="Calibri" pitchFamily="34" charset="0"/>
            </a:endParaRPr>
          </a:p>
          <a:p>
            <a:pPr defTabSz="525059"/>
            <a:endParaRPr lang="en-US" sz="1600" b="1" dirty="0" smtClean="0">
              <a:solidFill>
                <a:schemeClr val="tx2"/>
              </a:solidFill>
              <a:latin typeface="Calibri" pitchFamily="34" charset="0"/>
            </a:endParaRPr>
          </a:p>
          <a:p>
            <a:pPr defTabSz="525059"/>
            <a:endParaRPr lang="en-US" sz="1600" b="1" dirty="0">
              <a:solidFill>
                <a:schemeClr val="tx2"/>
              </a:solidFill>
              <a:latin typeface="Calibri" pitchFamily="34" charset="0"/>
            </a:endParaRPr>
          </a:p>
          <a:p>
            <a:pPr defTabSz="525059"/>
            <a:endParaRPr lang="en-US" sz="1600" b="1" dirty="0" smtClean="0">
              <a:solidFill>
                <a:schemeClr val="tx2"/>
              </a:solidFill>
              <a:latin typeface="Calibri" pitchFamily="34" charset="0"/>
            </a:endParaRPr>
          </a:p>
          <a:p>
            <a:pPr defTabSz="525059"/>
            <a:endParaRPr lang="en-US" sz="1600" b="1" dirty="0">
              <a:solidFill>
                <a:schemeClr val="tx2"/>
              </a:solidFill>
              <a:latin typeface="Calibri" pitchFamily="34" charset="0"/>
            </a:endParaRPr>
          </a:p>
          <a:p>
            <a:pPr defTabSz="525059"/>
            <a:endParaRPr lang="en-US" sz="1600" b="1" dirty="0" smtClean="0">
              <a:solidFill>
                <a:schemeClr val="tx2"/>
              </a:solidFill>
              <a:latin typeface="Calibri" pitchFamily="34" charset="0"/>
            </a:endParaRPr>
          </a:p>
          <a:p>
            <a:pPr defTabSz="525059"/>
            <a:endParaRPr lang="en-US" sz="1600" b="1" dirty="0">
              <a:solidFill>
                <a:schemeClr val="tx2"/>
              </a:solidFill>
              <a:latin typeface="Calibri" pitchFamily="34" charset="0"/>
            </a:endParaRPr>
          </a:p>
          <a:p>
            <a:pPr defTabSz="525059"/>
            <a:endParaRPr lang="en-US" sz="1600" b="1" dirty="0" smtClean="0">
              <a:solidFill>
                <a:schemeClr val="tx2"/>
              </a:solidFill>
              <a:latin typeface="Calibri" pitchFamily="34" charset="0"/>
            </a:endParaRPr>
          </a:p>
          <a:p>
            <a:pPr defTabSz="525059"/>
            <a:endParaRPr lang="en-US" sz="1600" b="1" dirty="0">
              <a:solidFill>
                <a:schemeClr val="tx2"/>
              </a:solidFill>
              <a:latin typeface="Calibri" pitchFamily="34" charset="0"/>
            </a:endParaRPr>
          </a:p>
          <a:p>
            <a:pPr defTabSz="525059"/>
            <a:endParaRPr lang="en-US" sz="1600" b="1" dirty="0" smtClean="0">
              <a:solidFill>
                <a:schemeClr val="tx2"/>
              </a:solidFill>
              <a:latin typeface="Calibri" pitchFamily="34" charset="0"/>
            </a:endParaRPr>
          </a:p>
          <a:p>
            <a:pPr defTabSz="525059"/>
            <a:endParaRPr lang="en-US" sz="1600" b="1" dirty="0">
              <a:solidFill>
                <a:schemeClr val="tx2"/>
              </a:solidFill>
              <a:latin typeface="Calibri" pitchFamily="34" charset="0"/>
            </a:endParaRPr>
          </a:p>
          <a:p>
            <a:pPr defTabSz="525059"/>
            <a:endParaRPr lang="en-US" sz="1600" b="1" dirty="0" smtClean="0">
              <a:solidFill>
                <a:schemeClr val="tx2"/>
              </a:solidFill>
              <a:latin typeface="Calibri" pitchFamily="34" charset="0"/>
            </a:endParaRPr>
          </a:p>
          <a:p>
            <a:pPr defTabSz="525059"/>
            <a:endParaRPr lang="en-US" sz="1600" b="1" dirty="0">
              <a:solidFill>
                <a:schemeClr val="tx2"/>
              </a:solidFill>
              <a:latin typeface="Calibri" pitchFamily="34" charset="0"/>
            </a:endParaRPr>
          </a:p>
          <a:p>
            <a:pPr defTabSz="525059"/>
            <a:endParaRPr lang="en-US" sz="1600" b="1" dirty="0" smtClean="0">
              <a:solidFill>
                <a:schemeClr val="tx2"/>
              </a:solidFill>
              <a:latin typeface="Calibri" pitchFamily="34" charset="0"/>
            </a:endParaRPr>
          </a:p>
          <a:p>
            <a:pPr defTabSz="525059"/>
            <a:endParaRPr lang="en-US" sz="1600" b="1" dirty="0">
              <a:solidFill>
                <a:schemeClr val="tx2"/>
              </a:solidFill>
              <a:latin typeface="Calibri" pitchFamily="34" charset="0"/>
            </a:endParaRPr>
          </a:p>
        </p:txBody>
      </p:sp>
      <p:sp>
        <p:nvSpPr>
          <p:cNvPr id="38" name="Rectangle 1352"/>
          <p:cNvSpPr>
            <a:spLocks noChangeArrowheads="1"/>
          </p:cNvSpPr>
          <p:nvPr/>
        </p:nvSpPr>
        <p:spPr bwMode="auto">
          <a:xfrm>
            <a:off x="18514788" y="3920083"/>
            <a:ext cx="8649042" cy="7946998"/>
          </a:xfrm>
          <a:prstGeom prst="rect">
            <a:avLst/>
          </a:prstGeom>
          <a:noFill/>
          <a:ln w="9525" algn="ctr">
            <a:noFill/>
            <a:miter lim="800000"/>
            <a:headEnd/>
            <a:tailEnd/>
          </a:ln>
        </p:spPr>
        <p:txBody>
          <a:bodyPr lIns="262634" tIns="131317" rIns="262634" bIns="131317" anchor="ctr"/>
          <a:lstStyle/>
          <a:p>
            <a:pPr defTabSz="525059"/>
            <a:endParaRPr lang="en-US" sz="1600" b="1" dirty="0" smtClean="0">
              <a:solidFill>
                <a:schemeClr val="tx2"/>
              </a:solidFill>
              <a:latin typeface="Calibri" pitchFamily="34" charset="0"/>
            </a:endParaRPr>
          </a:p>
          <a:p>
            <a:pPr defTabSz="525059"/>
            <a:endParaRPr lang="en-US" sz="1600" b="1" dirty="0">
              <a:solidFill>
                <a:schemeClr val="tx2"/>
              </a:solidFill>
              <a:latin typeface="Calibri" pitchFamily="34" charset="0"/>
            </a:endParaRPr>
          </a:p>
          <a:p>
            <a:pPr defTabSz="525059"/>
            <a:endParaRPr lang="en-US" sz="1600" b="1" dirty="0" smtClean="0">
              <a:solidFill>
                <a:schemeClr val="tx2"/>
              </a:solidFill>
              <a:latin typeface="Calibri" pitchFamily="34" charset="0"/>
            </a:endParaRPr>
          </a:p>
          <a:p>
            <a:pPr defTabSz="525059"/>
            <a:endParaRPr lang="en-US" sz="1600" b="1" dirty="0">
              <a:solidFill>
                <a:schemeClr val="tx2"/>
              </a:solidFill>
              <a:latin typeface="Calibri" pitchFamily="34" charset="0"/>
            </a:endParaRPr>
          </a:p>
          <a:p>
            <a:pPr defTabSz="525059"/>
            <a:endParaRPr lang="en-US" sz="2400" b="1" dirty="0" smtClean="0">
              <a:solidFill>
                <a:schemeClr val="tx2"/>
              </a:solidFill>
              <a:latin typeface="Calibri" pitchFamily="34" charset="0"/>
            </a:endParaRPr>
          </a:p>
          <a:p>
            <a:pPr defTabSz="525059"/>
            <a:endParaRPr lang="en-US" sz="2400" b="1" dirty="0">
              <a:solidFill>
                <a:schemeClr val="tx2"/>
              </a:solidFill>
              <a:latin typeface="Calibri" pitchFamily="34" charset="0"/>
            </a:endParaRPr>
          </a:p>
          <a:p>
            <a:pPr defTabSz="525059"/>
            <a:endParaRPr lang="en-US" sz="2400" b="1" dirty="0" smtClean="0">
              <a:solidFill>
                <a:schemeClr val="tx2"/>
              </a:solidFill>
              <a:latin typeface="Calibri" pitchFamily="34" charset="0"/>
            </a:endParaRPr>
          </a:p>
          <a:p>
            <a:pPr defTabSz="525059"/>
            <a:endParaRPr lang="en-US" sz="2400" b="1" dirty="0">
              <a:solidFill>
                <a:schemeClr val="tx2"/>
              </a:solidFill>
              <a:latin typeface="Calibri" pitchFamily="34" charset="0"/>
            </a:endParaRPr>
          </a:p>
          <a:p>
            <a:pPr defTabSz="525059"/>
            <a:endParaRPr lang="en-US" sz="2400" b="1" dirty="0" smtClean="0">
              <a:solidFill>
                <a:schemeClr val="tx2"/>
              </a:solidFill>
              <a:latin typeface="Calibri" pitchFamily="34" charset="0"/>
            </a:endParaRPr>
          </a:p>
          <a:p>
            <a:pPr defTabSz="525059"/>
            <a:endParaRPr lang="en-US" sz="2400" b="1" dirty="0">
              <a:solidFill>
                <a:schemeClr val="tx2"/>
              </a:solidFill>
              <a:latin typeface="Calibri" pitchFamily="34" charset="0"/>
            </a:endParaRPr>
          </a:p>
          <a:p>
            <a:pPr defTabSz="525059"/>
            <a:endParaRPr lang="en-US" sz="2400" b="1" dirty="0" smtClean="0">
              <a:solidFill>
                <a:schemeClr val="tx2"/>
              </a:solidFill>
              <a:latin typeface="Calibri" pitchFamily="34" charset="0"/>
            </a:endParaRPr>
          </a:p>
          <a:p>
            <a:pPr algn="ctr" defTabSz="525059">
              <a:lnSpc>
                <a:spcPct val="150000"/>
              </a:lnSpc>
            </a:pPr>
            <a:endParaRPr lang="en-US" sz="2000" b="1" dirty="0" smtClean="0">
              <a:solidFill>
                <a:schemeClr val="tx2"/>
              </a:solidFill>
              <a:latin typeface="Calibri" pitchFamily="34" charset="0"/>
            </a:endParaRPr>
          </a:p>
          <a:p>
            <a:pPr algn="ctr" defTabSz="525059"/>
            <a:endParaRPr lang="en-US" sz="2200" b="1" dirty="0" smtClean="0">
              <a:solidFill>
                <a:schemeClr val="tx2"/>
              </a:solidFill>
              <a:latin typeface="Calibri" pitchFamily="34" charset="0"/>
            </a:endParaRPr>
          </a:p>
          <a:p>
            <a:pPr algn="ctr" defTabSz="525059"/>
            <a:endParaRPr lang="en-US" sz="2200" b="1" dirty="0">
              <a:solidFill>
                <a:schemeClr val="tx2"/>
              </a:solidFill>
              <a:latin typeface="Calibri" pitchFamily="34" charset="0"/>
            </a:endParaRPr>
          </a:p>
          <a:p>
            <a:pPr defTabSz="525059"/>
            <a:r>
              <a:rPr lang="en-US" sz="2150" b="1" u="sng" dirty="0" smtClean="0">
                <a:solidFill>
                  <a:schemeClr val="tx2"/>
                </a:solidFill>
                <a:latin typeface="Calibri" pitchFamily="34" charset="0"/>
              </a:rPr>
              <a:t>Scales (All Measures Hosted Online)</a:t>
            </a:r>
            <a:endParaRPr lang="en-US" sz="2150" b="1" u="sng" dirty="0" smtClean="0">
              <a:solidFill>
                <a:schemeClr val="tx2"/>
              </a:solidFill>
              <a:latin typeface="Calibri" pitchFamily="34" charset="0"/>
            </a:endParaRPr>
          </a:p>
          <a:p>
            <a:pPr defTabSz="525059"/>
            <a:r>
              <a:rPr lang="en-US" sz="2150" b="1" dirty="0" smtClean="0">
                <a:solidFill>
                  <a:schemeClr val="tx2"/>
                </a:solidFill>
                <a:latin typeface="Calibri" pitchFamily="34" charset="0"/>
              </a:rPr>
              <a:t>Predictor Scales: HRI</a:t>
            </a:r>
            <a:r>
              <a:rPr lang="en-US" sz="2150" b="1" baseline="30000" dirty="0" smtClean="0">
                <a:solidFill>
                  <a:schemeClr val="tx2"/>
                </a:solidFill>
                <a:latin typeface="Calibri" pitchFamily="34" charset="0"/>
              </a:rPr>
              <a:t>1</a:t>
            </a:r>
            <a:r>
              <a:rPr lang="en-US" sz="2150" b="1" dirty="0" smtClean="0">
                <a:solidFill>
                  <a:schemeClr val="tx2"/>
                </a:solidFill>
                <a:latin typeface="Calibri" pitchFamily="34" charset="0"/>
              </a:rPr>
              <a:t> (Hogan &amp; Hogan, 1992); NPI-16</a:t>
            </a:r>
            <a:r>
              <a:rPr lang="en-US" sz="2150" b="1" baseline="30000" dirty="0" smtClean="0">
                <a:solidFill>
                  <a:schemeClr val="tx2"/>
                </a:solidFill>
                <a:latin typeface="Calibri" pitchFamily="34" charset="0"/>
              </a:rPr>
              <a:t>1</a:t>
            </a:r>
            <a:r>
              <a:rPr lang="en-US" sz="2150" b="1" dirty="0" smtClean="0">
                <a:solidFill>
                  <a:schemeClr val="tx2"/>
                </a:solidFill>
                <a:latin typeface="Calibri" pitchFamily="34" charset="0"/>
              </a:rPr>
              <a:t> (Ames, Rose, &amp; Anderson, 2006). SD3</a:t>
            </a:r>
            <a:r>
              <a:rPr lang="en-US" sz="2150" b="1" baseline="30000" dirty="0" smtClean="0">
                <a:solidFill>
                  <a:schemeClr val="tx2"/>
                </a:solidFill>
                <a:latin typeface="Calibri" pitchFamily="34" charset="0"/>
              </a:rPr>
              <a:t>2</a:t>
            </a:r>
            <a:r>
              <a:rPr lang="en-US" sz="2150" b="1" dirty="0" smtClean="0">
                <a:solidFill>
                  <a:schemeClr val="tx2"/>
                </a:solidFill>
                <a:latin typeface="Calibri" pitchFamily="34" charset="0"/>
              </a:rPr>
              <a:t> (Jones &amp; </a:t>
            </a:r>
            <a:r>
              <a:rPr lang="en-US" sz="2150" b="1" dirty="0" err="1" smtClean="0">
                <a:solidFill>
                  <a:schemeClr val="tx2"/>
                </a:solidFill>
                <a:latin typeface="Calibri" pitchFamily="34" charset="0"/>
              </a:rPr>
              <a:t>Paulhus</a:t>
            </a:r>
            <a:r>
              <a:rPr lang="en-US" sz="2150" b="1" dirty="0" smtClean="0">
                <a:solidFill>
                  <a:schemeClr val="tx2"/>
                </a:solidFill>
                <a:latin typeface="Calibri" pitchFamily="34" charset="0"/>
              </a:rPr>
              <a:t>, 2009); HEXACO-PI-R (Ashton &amp; Lee, 2009)</a:t>
            </a:r>
          </a:p>
          <a:p>
            <a:pPr defTabSz="525059"/>
            <a:r>
              <a:rPr lang="en-US" sz="2150" b="1" dirty="0" smtClean="0">
                <a:solidFill>
                  <a:schemeClr val="tx2"/>
                </a:solidFill>
                <a:latin typeface="Calibri" pitchFamily="34" charset="0"/>
              </a:rPr>
              <a:t>CWB Scales: CWB Checklist</a:t>
            </a:r>
            <a:r>
              <a:rPr lang="en-US" sz="2150" b="1" baseline="30000" dirty="0" smtClean="0">
                <a:solidFill>
                  <a:schemeClr val="tx2"/>
                </a:solidFill>
                <a:latin typeface="Calibri" pitchFamily="34" charset="0"/>
              </a:rPr>
              <a:t>1</a:t>
            </a:r>
            <a:r>
              <a:rPr lang="en-US" sz="2150" b="1" dirty="0" smtClean="0">
                <a:solidFill>
                  <a:schemeClr val="tx2"/>
                </a:solidFill>
                <a:latin typeface="Calibri" pitchFamily="34" charset="0"/>
              </a:rPr>
              <a:t> (Fox, Spector, &amp; Miles, 2001); CWB-C</a:t>
            </a:r>
            <a:r>
              <a:rPr lang="en-US" sz="2150" b="1" baseline="30000" dirty="0" smtClean="0">
                <a:solidFill>
                  <a:schemeClr val="tx2"/>
                </a:solidFill>
                <a:latin typeface="Calibri" pitchFamily="34" charset="0"/>
              </a:rPr>
              <a:t>2</a:t>
            </a:r>
            <a:r>
              <a:rPr lang="en-US" sz="2150" b="1" dirty="0" smtClean="0">
                <a:solidFill>
                  <a:schemeClr val="tx2"/>
                </a:solidFill>
                <a:latin typeface="Calibri" pitchFamily="34" charset="0"/>
              </a:rPr>
              <a:t> (Spector et al., 2006)</a:t>
            </a:r>
            <a:endParaRPr lang="en-US" sz="2150" b="1" u="sng" dirty="0" smtClean="0">
              <a:solidFill>
                <a:schemeClr val="tx2"/>
              </a:solidFill>
              <a:latin typeface="Calibri" pitchFamily="34" charset="0"/>
            </a:endParaRPr>
          </a:p>
          <a:p>
            <a:pPr defTabSz="525059"/>
            <a:r>
              <a:rPr lang="en-US" sz="2150" b="1" u="sng" dirty="0" smtClean="0">
                <a:solidFill>
                  <a:schemeClr val="tx2"/>
                </a:solidFill>
                <a:latin typeface="Calibri" pitchFamily="34" charset="0"/>
              </a:rPr>
              <a:t>Participants</a:t>
            </a:r>
            <a:endParaRPr lang="en-US" sz="2150" b="1" u="sng" dirty="0" smtClean="0">
              <a:solidFill>
                <a:schemeClr val="tx2"/>
              </a:solidFill>
              <a:latin typeface="Calibri" pitchFamily="34" charset="0"/>
            </a:endParaRPr>
          </a:p>
          <a:p>
            <a:pPr defTabSz="525059"/>
            <a:r>
              <a:rPr lang="en-US" sz="2150" b="1" dirty="0" smtClean="0">
                <a:solidFill>
                  <a:schemeClr val="tx2"/>
                </a:solidFill>
                <a:latin typeface="Calibri" pitchFamily="34" charset="0"/>
              </a:rPr>
              <a:t>N = 172</a:t>
            </a:r>
            <a:r>
              <a:rPr lang="en-US" sz="2150" b="1" baseline="30000" dirty="0" smtClean="0">
                <a:solidFill>
                  <a:schemeClr val="tx2"/>
                </a:solidFill>
                <a:latin typeface="Calibri" pitchFamily="34" charset="0"/>
              </a:rPr>
              <a:t>1</a:t>
            </a:r>
            <a:r>
              <a:rPr lang="en-US" sz="2150" b="1" dirty="0" smtClean="0">
                <a:solidFill>
                  <a:schemeClr val="tx2"/>
                </a:solidFill>
                <a:latin typeface="Calibri" pitchFamily="34" charset="0"/>
              </a:rPr>
              <a:t> American College Students; N = 454</a:t>
            </a:r>
            <a:r>
              <a:rPr lang="en-US" sz="2150" b="1" baseline="30000" dirty="0" smtClean="0">
                <a:solidFill>
                  <a:schemeClr val="tx2"/>
                </a:solidFill>
                <a:latin typeface="Calibri" pitchFamily="34" charset="0"/>
              </a:rPr>
              <a:t>2</a:t>
            </a:r>
            <a:r>
              <a:rPr lang="en-US" sz="2150" b="1" dirty="0" smtClean="0">
                <a:solidFill>
                  <a:schemeClr val="tx2"/>
                </a:solidFill>
                <a:latin typeface="Calibri" pitchFamily="34" charset="0"/>
              </a:rPr>
              <a:t> American employed adults</a:t>
            </a:r>
            <a:endParaRPr lang="en-US" sz="2150" b="1" dirty="0" smtClean="0">
              <a:solidFill>
                <a:schemeClr val="tx2"/>
              </a:solidFill>
              <a:latin typeface="Calibri" pitchFamily="34" charset="0"/>
            </a:endParaRPr>
          </a:p>
          <a:p>
            <a:pPr defTabSz="525059"/>
            <a:r>
              <a:rPr lang="en-US" sz="2150" b="1" u="sng" dirty="0" smtClean="0">
                <a:solidFill>
                  <a:schemeClr val="tx2"/>
                </a:solidFill>
                <a:latin typeface="Calibri" pitchFamily="34" charset="0"/>
              </a:rPr>
              <a:t>Data Analysis Procedure</a:t>
            </a:r>
            <a:endParaRPr lang="en-US" sz="2150" b="1" u="sng" dirty="0" smtClean="0">
              <a:solidFill>
                <a:schemeClr val="tx2"/>
              </a:solidFill>
              <a:latin typeface="Calibri" pitchFamily="34" charset="0"/>
            </a:endParaRPr>
          </a:p>
          <a:p>
            <a:pPr marL="342900" indent="-342900" defTabSz="525059">
              <a:buFont typeface="Arial" panose="020B0604020202020204" pitchFamily="34" charset="0"/>
              <a:buChar char="•"/>
            </a:pPr>
            <a:r>
              <a:rPr lang="en-US" sz="2150" b="1" dirty="0" err="1" smtClean="0">
                <a:solidFill>
                  <a:schemeClr val="tx2"/>
                </a:solidFill>
                <a:latin typeface="Calibri" pitchFamily="34" charset="0"/>
              </a:rPr>
              <a:t>Trichotomize</a:t>
            </a:r>
            <a:r>
              <a:rPr lang="en-US" sz="2150" b="1" dirty="0" smtClean="0">
                <a:solidFill>
                  <a:schemeClr val="tx2"/>
                </a:solidFill>
                <a:latin typeface="Calibri" pitchFamily="34" charset="0"/>
              </a:rPr>
              <a:t> CWB Item response data, due to non-normality </a:t>
            </a:r>
            <a:r>
              <a:rPr lang="en-US" sz="2150" b="1" dirty="0">
                <a:solidFill>
                  <a:schemeClr val="tx2"/>
                </a:solidFill>
                <a:latin typeface="Calibri" pitchFamily="34" charset="0"/>
              </a:rPr>
              <a:t>(</a:t>
            </a:r>
            <a:r>
              <a:rPr lang="en-US" sz="2150" b="1" dirty="0" err="1" smtClean="0">
                <a:solidFill>
                  <a:schemeClr val="tx2"/>
                </a:solidFill>
                <a:latin typeface="Calibri" pitchFamily="34" charset="0"/>
              </a:rPr>
              <a:t>Muthén</a:t>
            </a:r>
            <a:r>
              <a:rPr lang="en-US" sz="2150" b="1" dirty="0" smtClean="0">
                <a:solidFill>
                  <a:schemeClr val="tx2"/>
                </a:solidFill>
                <a:latin typeface="Calibri" pitchFamily="34" charset="0"/>
              </a:rPr>
              <a:t> et al., 2015)</a:t>
            </a:r>
          </a:p>
          <a:p>
            <a:pPr marL="342900" indent="-342900" defTabSz="525059">
              <a:buFont typeface="Arial" panose="020B0604020202020204" pitchFamily="34" charset="0"/>
              <a:buChar char="•"/>
            </a:pPr>
            <a:r>
              <a:rPr lang="en-US" sz="2150" b="1" dirty="0" smtClean="0">
                <a:solidFill>
                  <a:schemeClr val="tx2"/>
                </a:solidFill>
                <a:latin typeface="Calibri" pitchFamily="34" charset="0"/>
              </a:rPr>
              <a:t>Construct Good-fitting Measurement models for Predictors and CWBs using </a:t>
            </a:r>
            <a:r>
              <a:rPr lang="en-US" sz="2150" b="1" dirty="0" smtClean="0">
                <a:solidFill>
                  <a:schemeClr val="tx2"/>
                </a:solidFill>
                <a:latin typeface="Calibri" pitchFamily="34" charset="0"/>
              </a:rPr>
              <a:t>E-SEM &amp; CFA techniques (</a:t>
            </a:r>
            <a:r>
              <a:rPr lang="en-US" sz="2150" b="1" dirty="0" err="1" smtClean="0">
                <a:solidFill>
                  <a:schemeClr val="tx2"/>
                </a:solidFill>
                <a:latin typeface="Calibri" pitchFamily="34" charset="0"/>
              </a:rPr>
              <a:t>Muthén</a:t>
            </a:r>
            <a:r>
              <a:rPr lang="en-US" sz="2150" b="1" dirty="0" smtClean="0">
                <a:solidFill>
                  <a:schemeClr val="tx2"/>
                </a:solidFill>
                <a:latin typeface="Calibri" pitchFamily="34" charset="0"/>
              </a:rPr>
              <a:t> &amp; </a:t>
            </a:r>
            <a:r>
              <a:rPr lang="en-US" sz="2150" b="1" dirty="0" err="1" smtClean="0">
                <a:solidFill>
                  <a:schemeClr val="tx2"/>
                </a:solidFill>
                <a:latin typeface="Calibri" pitchFamily="34" charset="0"/>
              </a:rPr>
              <a:t>Muthén</a:t>
            </a:r>
            <a:r>
              <a:rPr lang="en-US" sz="2150" b="1" dirty="0" smtClean="0">
                <a:solidFill>
                  <a:schemeClr val="tx2"/>
                </a:solidFill>
                <a:latin typeface="Calibri" pitchFamily="34" charset="0"/>
              </a:rPr>
              <a:t>, 2011)</a:t>
            </a:r>
            <a:endParaRPr lang="en-US" sz="2150" b="1" dirty="0" smtClean="0">
              <a:solidFill>
                <a:schemeClr val="tx2"/>
              </a:solidFill>
              <a:latin typeface="Calibri" pitchFamily="34" charset="0"/>
            </a:endParaRPr>
          </a:p>
          <a:p>
            <a:pPr marL="342900" indent="-342900" defTabSz="525059">
              <a:buFont typeface="Arial" panose="020B0604020202020204" pitchFamily="34" charset="0"/>
              <a:buChar char="•"/>
            </a:pPr>
            <a:r>
              <a:rPr lang="en-US" sz="2150" b="1" dirty="0" smtClean="0">
                <a:solidFill>
                  <a:schemeClr val="tx2"/>
                </a:solidFill>
                <a:latin typeface="Calibri" pitchFamily="34" charset="0"/>
              </a:rPr>
              <a:t>Compare Model Fit for WLSMV-based models to ML-based models</a:t>
            </a:r>
          </a:p>
          <a:p>
            <a:pPr marL="342900" indent="-342900" defTabSz="525059">
              <a:buFont typeface="Arial" panose="020B0604020202020204" pitchFamily="34" charset="0"/>
              <a:buChar char="•"/>
            </a:pPr>
            <a:r>
              <a:rPr lang="en-US" sz="2150" b="1" dirty="0" smtClean="0">
                <a:solidFill>
                  <a:schemeClr val="tx2"/>
                </a:solidFill>
                <a:latin typeface="Calibri" pitchFamily="34" charset="0"/>
              </a:rPr>
              <a:t>Compare 1-factor CWB Model to 2-Factor CWB Model</a:t>
            </a:r>
          </a:p>
          <a:p>
            <a:pPr marL="342900" indent="-342900" defTabSz="525059">
              <a:buFont typeface="Arial" panose="020B0604020202020204" pitchFamily="34" charset="0"/>
              <a:buChar char="•"/>
            </a:pPr>
            <a:r>
              <a:rPr lang="en-US" sz="2150" b="1" dirty="0" smtClean="0">
                <a:solidFill>
                  <a:schemeClr val="tx2"/>
                </a:solidFill>
                <a:latin typeface="Calibri" pitchFamily="34" charset="0"/>
              </a:rPr>
              <a:t>Construct structural model regressing CWB Factors onto Predictors</a:t>
            </a:r>
          </a:p>
          <a:p>
            <a:pPr defTabSz="525059"/>
            <a:r>
              <a:rPr lang="en-US" sz="2150" b="1" i="1" dirty="0" smtClean="0">
                <a:solidFill>
                  <a:schemeClr val="tx2"/>
                </a:solidFill>
                <a:latin typeface="Calibri" pitchFamily="34" charset="0"/>
              </a:rPr>
              <a:t>Note</a:t>
            </a:r>
          </a:p>
          <a:p>
            <a:pPr defTabSz="525059"/>
            <a:r>
              <a:rPr lang="en-US" sz="2150" b="1" baseline="30000" dirty="0" smtClean="0">
                <a:solidFill>
                  <a:schemeClr val="tx2"/>
                </a:solidFill>
                <a:latin typeface="Calibri" pitchFamily="34" charset="0"/>
              </a:rPr>
              <a:t>1</a:t>
            </a:r>
            <a:r>
              <a:rPr lang="en-US" sz="2150" b="1" dirty="0" smtClean="0">
                <a:solidFill>
                  <a:schemeClr val="tx2"/>
                </a:solidFill>
                <a:latin typeface="Calibri" pitchFamily="34" charset="0"/>
              </a:rPr>
              <a:t>Denotes Methods for Study 1; </a:t>
            </a:r>
            <a:r>
              <a:rPr lang="en-US" sz="2150" b="1" baseline="30000" dirty="0" smtClean="0">
                <a:solidFill>
                  <a:schemeClr val="tx2"/>
                </a:solidFill>
                <a:latin typeface="Calibri" pitchFamily="34" charset="0"/>
              </a:rPr>
              <a:t>2</a:t>
            </a:r>
            <a:r>
              <a:rPr lang="en-US" sz="2150" b="1" dirty="0" smtClean="0">
                <a:solidFill>
                  <a:schemeClr val="tx2"/>
                </a:solidFill>
                <a:latin typeface="Calibri" pitchFamily="34" charset="0"/>
              </a:rPr>
              <a:t>Denotes Methods for Study 2</a:t>
            </a:r>
            <a:endParaRPr lang="en-US" sz="2150" b="1" baseline="30000" dirty="0">
              <a:solidFill>
                <a:schemeClr val="tx2"/>
              </a:solidFill>
              <a:latin typeface="Calibri" pitchFamily="34" charset="0"/>
            </a:endParaRPr>
          </a:p>
          <a:p>
            <a:pPr defTabSz="525059"/>
            <a:endParaRPr lang="en-US" sz="2150" b="1" dirty="0" smtClean="0">
              <a:solidFill>
                <a:schemeClr val="tx2"/>
              </a:solidFill>
              <a:latin typeface="Calibri" pitchFamily="34" charset="0"/>
            </a:endParaRPr>
          </a:p>
          <a:p>
            <a:pPr defTabSz="525059"/>
            <a:endParaRPr lang="en-US" sz="2150" b="1" dirty="0">
              <a:solidFill>
                <a:schemeClr val="tx2"/>
              </a:solidFill>
              <a:latin typeface="Calibri" pitchFamily="34" charset="0"/>
            </a:endParaRPr>
          </a:p>
          <a:p>
            <a:pPr defTabSz="525059"/>
            <a:endParaRPr lang="en-US" sz="2150" b="1" dirty="0" smtClean="0">
              <a:solidFill>
                <a:schemeClr val="tx2"/>
              </a:solidFill>
              <a:latin typeface="Calibri" pitchFamily="34" charset="0"/>
            </a:endParaRPr>
          </a:p>
          <a:p>
            <a:pPr defTabSz="525059"/>
            <a:endParaRPr lang="en-US" sz="1600" b="1" dirty="0">
              <a:solidFill>
                <a:schemeClr val="tx2"/>
              </a:solidFill>
              <a:latin typeface="Calibri" pitchFamily="34" charset="0"/>
            </a:endParaRPr>
          </a:p>
          <a:p>
            <a:pPr defTabSz="525059"/>
            <a:endParaRPr lang="en-US" sz="1600" b="1" dirty="0" smtClean="0">
              <a:solidFill>
                <a:schemeClr val="tx2"/>
              </a:solidFill>
              <a:latin typeface="Calibri" pitchFamily="34" charset="0"/>
            </a:endParaRPr>
          </a:p>
          <a:p>
            <a:pPr defTabSz="525059"/>
            <a:endParaRPr lang="en-US" sz="1600" dirty="0">
              <a:solidFill>
                <a:schemeClr val="tx2"/>
              </a:solidFill>
              <a:latin typeface="Calibri" pitchFamily="34" charset="0"/>
            </a:endParaRPr>
          </a:p>
          <a:p>
            <a:pPr defTabSz="525059"/>
            <a:endParaRPr lang="en-US" sz="1600" b="1" dirty="0" smtClean="0">
              <a:solidFill>
                <a:schemeClr val="tx2"/>
              </a:solidFill>
              <a:latin typeface="Calibri" pitchFamily="34" charset="0"/>
            </a:endParaRPr>
          </a:p>
          <a:p>
            <a:pPr defTabSz="525059"/>
            <a:endParaRPr lang="en-US" sz="1600" b="1" dirty="0">
              <a:solidFill>
                <a:schemeClr val="tx2"/>
              </a:solidFill>
              <a:latin typeface="Calibri" pitchFamily="34" charset="0"/>
            </a:endParaRPr>
          </a:p>
          <a:p>
            <a:pPr defTabSz="525059"/>
            <a:endParaRPr lang="en-US" sz="1600" b="1" dirty="0" smtClean="0">
              <a:solidFill>
                <a:schemeClr val="tx2"/>
              </a:solidFill>
              <a:latin typeface="Calibri" pitchFamily="34" charset="0"/>
            </a:endParaRPr>
          </a:p>
          <a:p>
            <a:pPr defTabSz="525059"/>
            <a:endParaRPr lang="en-US" sz="1600" b="1" dirty="0">
              <a:solidFill>
                <a:schemeClr val="tx2"/>
              </a:solidFill>
              <a:latin typeface="Calibri" pitchFamily="34" charset="0"/>
            </a:endParaRPr>
          </a:p>
          <a:p>
            <a:pPr defTabSz="525059"/>
            <a:endParaRPr lang="en-US" sz="1600" b="1" dirty="0" smtClean="0">
              <a:solidFill>
                <a:schemeClr val="tx2"/>
              </a:solidFill>
              <a:latin typeface="Calibri" pitchFamily="34" charset="0"/>
            </a:endParaRPr>
          </a:p>
          <a:p>
            <a:pPr defTabSz="525059"/>
            <a:endParaRPr lang="en-US" sz="1600" b="1" dirty="0">
              <a:solidFill>
                <a:schemeClr val="tx2"/>
              </a:solidFill>
              <a:latin typeface="Calibri" pitchFamily="34" charset="0"/>
            </a:endParaRPr>
          </a:p>
          <a:p>
            <a:pPr defTabSz="525059"/>
            <a:endParaRPr lang="en-US" sz="1600" b="1" dirty="0" smtClean="0">
              <a:solidFill>
                <a:schemeClr val="tx2"/>
              </a:solidFill>
              <a:latin typeface="Calibri" pitchFamily="34" charset="0"/>
            </a:endParaRPr>
          </a:p>
          <a:p>
            <a:pPr defTabSz="525059"/>
            <a:endParaRPr lang="en-US" sz="1600" b="1" dirty="0">
              <a:solidFill>
                <a:schemeClr val="tx2"/>
              </a:solidFill>
              <a:latin typeface="Calibri" pitchFamily="34" charset="0"/>
            </a:endParaRPr>
          </a:p>
          <a:p>
            <a:pPr defTabSz="525059"/>
            <a:endParaRPr lang="en-US" sz="1600" b="1" dirty="0" smtClean="0">
              <a:solidFill>
                <a:schemeClr val="tx2"/>
              </a:solidFill>
              <a:latin typeface="Calibri" pitchFamily="34" charset="0"/>
            </a:endParaRPr>
          </a:p>
          <a:p>
            <a:pPr defTabSz="525059"/>
            <a:endParaRPr lang="en-US" sz="1600" b="1" dirty="0">
              <a:solidFill>
                <a:schemeClr val="tx2"/>
              </a:solidFill>
              <a:latin typeface="Calibri" pitchFamily="34" charset="0"/>
            </a:endParaRPr>
          </a:p>
          <a:p>
            <a:pPr defTabSz="525059"/>
            <a:endParaRPr lang="en-US" sz="1600" b="1" dirty="0" smtClean="0">
              <a:solidFill>
                <a:schemeClr val="tx2"/>
              </a:solidFill>
              <a:latin typeface="Calibri" pitchFamily="34" charset="0"/>
            </a:endParaRPr>
          </a:p>
          <a:p>
            <a:pPr defTabSz="525059"/>
            <a:endParaRPr lang="en-US" sz="1600" b="1" dirty="0">
              <a:solidFill>
                <a:schemeClr val="tx2"/>
              </a:solidFill>
              <a:latin typeface="Calibri" pitchFamily="34" charset="0"/>
            </a:endParaRPr>
          </a:p>
        </p:txBody>
      </p:sp>
      <p:sp>
        <p:nvSpPr>
          <p:cNvPr id="50" name="Rectangle 1352"/>
          <p:cNvSpPr>
            <a:spLocks noChangeArrowheads="1"/>
          </p:cNvSpPr>
          <p:nvPr/>
        </p:nvSpPr>
        <p:spPr bwMode="auto">
          <a:xfrm>
            <a:off x="18384313" y="18530392"/>
            <a:ext cx="8917212" cy="1036598"/>
          </a:xfrm>
          <a:prstGeom prst="rect">
            <a:avLst/>
          </a:prstGeom>
          <a:noFill/>
          <a:ln w="9525" algn="ctr">
            <a:noFill/>
            <a:miter lim="800000"/>
            <a:headEnd/>
            <a:tailEnd/>
          </a:ln>
        </p:spPr>
        <p:txBody>
          <a:bodyPr lIns="262634" tIns="131317" rIns="262634" bIns="131317" anchor="ctr"/>
          <a:lstStyle/>
          <a:p>
            <a:pPr defTabSz="525059"/>
            <a:r>
              <a:rPr lang="en-US" sz="2200" b="1" u="sng" dirty="0" smtClean="0">
                <a:solidFill>
                  <a:schemeClr val="tx2"/>
                </a:solidFill>
                <a:latin typeface="Calibri" pitchFamily="34" charset="0"/>
              </a:rPr>
              <a:t>Conclusions</a:t>
            </a:r>
            <a:endParaRPr lang="en-US" sz="2200" b="1" u="sng" dirty="0" smtClean="0">
              <a:solidFill>
                <a:schemeClr val="tx2"/>
              </a:solidFill>
              <a:latin typeface="Calibri" pitchFamily="34" charset="0"/>
            </a:endParaRPr>
          </a:p>
          <a:p>
            <a:pPr marL="342900" indent="-342900" defTabSz="525059">
              <a:buFont typeface="Arial" panose="020B0604020202020204" pitchFamily="34" charset="0"/>
              <a:buChar char="•"/>
            </a:pPr>
            <a:r>
              <a:rPr lang="en-US" sz="2200" b="1" dirty="0" smtClean="0">
                <a:solidFill>
                  <a:schemeClr val="tx2"/>
                </a:solidFill>
                <a:latin typeface="Calibri" pitchFamily="34" charset="0"/>
              </a:rPr>
              <a:t>WLSMV Methods of Estimation Improve </a:t>
            </a:r>
          </a:p>
          <a:p>
            <a:pPr marL="825497" lvl="1" indent="-342900" defTabSz="525059">
              <a:buFont typeface="Arial" panose="020B0604020202020204" pitchFamily="34" charset="0"/>
              <a:buChar char="•"/>
            </a:pPr>
            <a:r>
              <a:rPr lang="en-US" sz="2200" b="1" dirty="0" smtClean="0">
                <a:solidFill>
                  <a:schemeClr val="tx2"/>
                </a:solidFill>
                <a:latin typeface="Calibri" pitchFamily="34" charset="0"/>
              </a:rPr>
              <a:t>Model Fit </a:t>
            </a:r>
          </a:p>
          <a:p>
            <a:pPr marL="825497" lvl="1" indent="-342900" defTabSz="525059">
              <a:buFont typeface="Arial" panose="020B0604020202020204" pitchFamily="34" charset="0"/>
              <a:buChar char="•"/>
            </a:pPr>
            <a:r>
              <a:rPr lang="en-US" sz="2200" b="1" dirty="0" smtClean="0">
                <a:solidFill>
                  <a:schemeClr val="tx2"/>
                </a:solidFill>
                <a:latin typeface="Calibri" pitchFamily="34" charset="0"/>
              </a:rPr>
              <a:t>Stability of Estimates</a:t>
            </a:r>
          </a:p>
          <a:p>
            <a:pPr marL="825497" lvl="1" indent="-342900" defTabSz="525059">
              <a:buFont typeface="Arial" panose="020B0604020202020204" pitchFamily="34" charset="0"/>
              <a:buChar char="•"/>
            </a:pPr>
            <a:r>
              <a:rPr lang="en-US" sz="2200" b="1" dirty="0" smtClean="0">
                <a:solidFill>
                  <a:schemeClr val="tx2"/>
                </a:solidFill>
                <a:latin typeface="Calibri" pitchFamily="34" charset="0"/>
              </a:rPr>
              <a:t>Effect Size for Explaining Serious CWBs</a:t>
            </a:r>
            <a:endParaRPr lang="en-US" sz="1600" b="1" dirty="0" smtClean="0">
              <a:solidFill>
                <a:schemeClr val="tx2"/>
              </a:solidFill>
              <a:latin typeface="Calibri" pitchFamily="34" charset="0"/>
            </a:endParaRPr>
          </a:p>
          <a:p>
            <a:pPr defTabSz="525059"/>
            <a:endParaRPr lang="en-US" sz="1600" b="1" dirty="0">
              <a:solidFill>
                <a:schemeClr val="tx2"/>
              </a:solidFill>
              <a:latin typeface="Calibri" pitchFamily="34" charset="0"/>
            </a:endParaRPr>
          </a:p>
          <a:p>
            <a:pPr defTabSz="525059"/>
            <a:endParaRPr lang="en-US" sz="1600" b="1" dirty="0" smtClean="0">
              <a:solidFill>
                <a:schemeClr val="tx2"/>
              </a:solidFill>
              <a:latin typeface="Calibri" pitchFamily="34" charset="0"/>
            </a:endParaRPr>
          </a:p>
          <a:p>
            <a:pPr defTabSz="525059"/>
            <a:endParaRPr lang="en-US" sz="1600" b="1" dirty="0">
              <a:solidFill>
                <a:schemeClr val="tx2"/>
              </a:solidFill>
              <a:latin typeface="Calibri" pitchFamily="34" charset="0"/>
            </a:endParaRPr>
          </a:p>
        </p:txBody>
      </p:sp>
      <p:sp>
        <p:nvSpPr>
          <p:cNvPr id="51" name="Rectangle 1352"/>
          <p:cNvSpPr>
            <a:spLocks noChangeArrowheads="1"/>
          </p:cNvSpPr>
          <p:nvPr/>
        </p:nvSpPr>
        <p:spPr bwMode="auto">
          <a:xfrm>
            <a:off x="9177563" y="4906885"/>
            <a:ext cx="9113833" cy="6676790"/>
          </a:xfrm>
          <a:prstGeom prst="rect">
            <a:avLst/>
          </a:prstGeom>
          <a:noFill/>
          <a:ln w="9525" algn="ctr">
            <a:noFill/>
            <a:miter lim="800000"/>
            <a:headEnd/>
            <a:tailEnd/>
          </a:ln>
        </p:spPr>
        <p:txBody>
          <a:bodyPr lIns="262634" tIns="131317" rIns="262634" bIns="131317" anchor="ctr"/>
          <a:lstStyle/>
          <a:p>
            <a:pPr defTabSz="525059">
              <a:lnSpc>
                <a:spcPct val="150000"/>
              </a:lnSpc>
            </a:pPr>
            <a:r>
              <a:rPr lang="en-US" sz="2120" b="1" dirty="0" smtClean="0">
                <a:solidFill>
                  <a:schemeClr val="tx2"/>
                </a:solidFill>
                <a:latin typeface="Calibri" pitchFamily="34" charset="0"/>
              </a:rPr>
              <a:t>The results support the use of </a:t>
            </a:r>
            <a:r>
              <a:rPr lang="en-US" sz="2120" b="1" dirty="0" err="1" smtClean="0">
                <a:solidFill>
                  <a:schemeClr val="tx2"/>
                </a:solidFill>
                <a:latin typeface="Calibri" pitchFamily="34" charset="0"/>
              </a:rPr>
              <a:t>polychoric</a:t>
            </a:r>
            <a:r>
              <a:rPr lang="en-US" sz="2120" b="1" dirty="0" smtClean="0">
                <a:solidFill>
                  <a:schemeClr val="tx2"/>
                </a:solidFill>
                <a:latin typeface="Calibri" pitchFamily="34" charset="0"/>
              </a:rPr>
              <a:t> correlation-based analytic methods in modeling and predicting infrequently occurring, serious CWBs. These techniques yielded noticeable  improvements in measurement models and explained variance for CWB outcomes, compared to previous research. These improvements support the usefulness of alternative, appropriate methods as a tool for studying and predicting serious CWBs. Higher-fidelity criteria, specifically matched with predictors, offer a valuable tool for practitioners and researchers hoping to improve selection efforts (Hogan &amp; Roberts, 1996). This research indicates a higher-fidelity definition of serious CWBs can be sustained as part of an effort to minimize the risks of these behavior, despite non-normal response data. To that end, our results support this model of serious CWBs, such that predictors (e.g., psychopathy) most likely to predict serious (cf., minor) CWBs yielded predictive paths in that manner. </a:t>
            </a:r>
            <a:endParaRPr lang="en-US" sz="2120" b="1" dirty="0">
              <a:solidFill>
                <a:schemeClr val="tx2"/>
              </a:solidFill>
              <a:latin typeface="Calibri" pitchFamily="34" charset="0"/>
            </a:endParaRPr>
          </a:p>
        </p:txBody>
      </p:sp>
      <p:sp>
        <p:nvSpPr>
          <p:cNvPr id="52" name="Rectangle 1510"/>
          <p:cNvSpPr>
            <a:spLocks noChangeArrowheads="1"/>
          </p:cNvSpPr>
          <p:nvPr/>
        </p:nvSpPr>
        <p:spPr bwMode="auto">
          <a:xfrm>
            <a:off x="18437657" y="19476641"/>
            <a:ext cx="8838193" cy="788128"/>
          </a:xfrm>
          <a:prstGeom prst="rect">
            <a:avLst/>
          </a:prstGeom>
          <a:noFill/>
          <a:ln w="9525">
            <a:noFill/>
            <a:miter lim="800000"/>
            <a:headEnd/>
            <a:tailEnd/>
          </a:ln>
        </p:spPr>
        <p:txBody>
          <a:bodyPr lIns="262634" tIns="131317" rIns="262634" bIns="131317" anchor="ctr"/>
          <a:lstStyle/>
          <a:p>
            <a:pPr algn="ctr" defTabSz="525059"/>
            <a:r>
              <a:rPr lang="en-US" sz="2800" b="1" dirty="0" smtClean="0">
                <a:solidFill>
                  <a:schemeClr val="tx2"/>
                </a:solidFill>
                <a:latin typeface="+mn-lt"/>
              </a:rPr>
              <a:t>References</a:t>
            </a:r>
            <a:endParaRPr lang="en-US" sz="4857" b="1" dirty="0">
              <a:solidFill>
                <a:schemeClr val="tx2"/>
              </a:solidFill>
              <a:latin typeface="+mn-lt"/>
            </a:endParaRPr>
          </a:p>
        </p:txBody>
      </p:sp>
      <p:sp>
        <p:nvSpPr>
          <p:cNvPr id="54" name="Line 1353"/>
          <p:cNvSpPr>
            <a:spLocks noChangeShapeType="1"/>
          </p:cNvSpPr>
          <p:nvPr/>
        </p:nvSpPr>
        <p:spPr bwMode="auto">
          <a:xfrm>
            <a:off x="18886875" y="20080280"/>
            <a:ext cx="7909560" cy="0"/>
          </a:xfrm>
          <a:prstGeom prst="line">
            <a:avLst/>
          </a:prstGeom>
          <a:noFill/>
          <a:ln w="25400">
            <a:solidFill>
              <a:srgbClr val="800000"/>
            </a:solidFill>
            <a:round/>
            <a:headEnd/>
            <a:tailEnd/>
          </a:ln>
        </p:spPr>
        <p:txBody>
          <a:bodyPr lIns="91924" tIns="45961" rIns="91924" bIns="45961"/>
          <a:lstStyle/>
          <a:p>
            <a:endParaRPr lang="en-US" sz="1286" dirty="0"/>
          </a:p>
        </p:txBody>
      </p:sp>
      <p:graphicFrame>
        <p:nvGraphicFramePr>
          <p:cNvPr id="4" name="Table 3"/>
          <p:cNvGraphicFramePr>
            <a:graphicFrameLocks noGrp="1"/>
          </p:cNvGraphicFramePr>
          <p:nvPr>
            <p:extLst>
              <p:ext uri="{D42A27DB-BD31-4B8C-83A1-F6EECF244321}">
                <p14:modId xmlns:p14="http://schemas.microsoft.com/office/powerpoint/2010/main" val="421239586"/>
              </p:ext>
            </p:extLst>
          </p:nvPr>
        </p:nvGraphicFramePr>
        <p:xfrm>
          <a:off x="18886875" y="12343024"/>
          <a:ext cx="7738051" cy="5499541"/>
        </p:xfrm>
        <a:graphic>
          <a:graphicData uri="http://schemas.openxmlformats.org/drawingml/2006/table">
            <a:tbl>
              <a:tblPr firstRow="1" firstCol="1" bandRow="1">
                <a:tableStyleId>{5C22544A-7EE6-4342-B048-85BDC9FD1C3A}</a:tableStyleId>
              </a:tblPr>
              <a:tblGrid>
                <a:gridCol w="2056129"/>
                <a:gridCol w="883601"/>
                <a:gridCol w="419712"/>
                <a:gridCol w="419710"/>
                <a:gridCol w="468138"/>
                <a:gridCol w="1307560"/>
                <a:gridCol w="645710"/>
                <a:gridCol w="240192"/>
                <a:gridCol w="1119064"/>
                <a:gridCol w="178235"/>
              </a:tblGrid>
              <a:tr h="258160">
                <a:tc gridSpan="10">
                  <a:txBody>
                    <a:bodyPr/>
                    <a:lstStyle/>
                    <a:p>
                      <a:pPr marL="0" marR="0" algn="l">
                        <a:lnSpc>
                          <a:spcPct val="107000"/>
                        </a:lnSpc>
                        <a:spcBef>
                          <a:spcPts val="0"/>
                        </a:spcBef>
                        <a:spcAft>
                          <a:spcPts val="800"/>
                        </a:spcAft>
                      </a:pPr>
                      <a:r>
                        <a:rPr lang="en-US" sz="1100" dirty="0">
                          <a:solidFill>
                            <a:schemeClr val="tx1"/>
                          </a:solidFill>
                          <a:effectLst/>
                        </a:rPr>
                        <a:t>Study 1</a:t>
                      </a:r>
                      <a:r>
                        <a:rPr lang="en-US" sz="1100" baseline="30000" dirty="0">
                          <a:solidFill>
                            <a:schemeClr val="tx1"/>
                          </a:solidFill>
                          <a:effectLst/>
                        </a:rPr>
                        <a:t>1</a:t>
                      </a:r>
                      <a:r>
                        <a:rPr lang="en-US" sz="1100" dirty="0">
                          <a:solidFill>
                            <a:schemeClr val="tx1"/>
                          </a:solidFill>
                          <a:effectLst/>
                        </a:rPr>
                        <a:t>: Model Fit Statistics for Measurement and Structural Models</a:t>
                      </a:r>
                      <a:endParaRPr lang="en-US" sz="1000" dirty="0">
                        <a:solidFill>
                          <a:schemeClr val="tx1"/>
                        </a:solidFill>
                        <a:effectLst/>
                        <a:latin typeface="Calibri" charset="0"/>
                        <a:ea typeface="Calibri" charset="0"/>
                        <a:cs typeface="Times New Roman" charset="0"/>
                      </a:endParaRPr>
                    </a:p>
                  </a:txBody>
                  <a:tcPr marL="60473" marR="60473" marT="0" marB="0">
                    <a:solidFill>
                      <a:schemeClr val="bg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5835">
                <a:tc>
                  <a:txBody>
                    <a:bodyPr/>
                    <a:lstStyle/>
                    <a:p>
                      <a:pPr marL="0" marR="0" algn="l">
                        <a:lnSpc>
                          <a:spcPct val="107000"/>
                        </a:lnSpc>
                        <a:spcBef>
                          <a:spcPts val="0"/>
                        </a:spcBef>
                        <a:spcAft>
                          <a:spcPts val="800"/>
                        </a:spcAft>
                      </a:pPr>
                      <a:r>
                        <a:rPr lang="en-US" sz="1100" u="sng">
                          <a:solidFill>
                            <a:schemeClr val="tx1"/>
                          </a:solidFill>
                          <a:effectLst/>
                        </a:rPr>
                        <a:t>Measurement Models</a:t>
                      </a:r>
                      <a:endParaRPr lang="en-US" sz="1000">
                        <a:solidFill>
                          <a:schemeClr val="tx1"/>
                        </a:solidFill>
                        <a:effectLst/>
                        <a:latin typeface="Calibri" charset="0"/>
                        <a:ea typeface="Calibri" charset="0"/>
                        <a:cs typeface="Times New Roman" charset="0"/>
                      </a:endParaRPr>
                    </a:p>
                  </a:txBody>
                  <a:tcPr marL="60473" marR="60473" marT="0" marB="0">
                    <a:solidFill>
                      <a:schemeClr val="bg2">
                        <a:lumMod val="20000"/>
                        <a:lumOff val="80000"/>
                      </a:schemeClr>
                    </a:solidFill>
                  </a:tcPr>
                </a:tc>
                <a:tc>
                  <a:txBody>
                    <a:bodyPr/>
                    <a:lstStyle/>
                    <a:p>
                      <a:pPr marL="0" marR="0" algn="ctr">
                        <a:lnSpc>
                          <a:spcPct val="107000"/>
                        </a:lnSpc>
                        <a:spcBef>
                          <a:spcPts val="0"/>
                        </a:spcBef>
                        <a:spcAft>
                          <a:spcPts val="800"/>
                        </a:spcAft>
                      </a:pPr>
                      <a:r>
                        <a:rPr lang="en-US" sz="1100" u="sng" dirty="0">
                          <a:effectLst/>
                        </a:rPr>
                        <a:t>χ</a:t>
                      </a:r>
                      <a:r>
                        <a:rPr lang="en-US" sz="1100" u="sng" baseline="30000" dirty="0">
                          <a:effectLst/>
                        </a:rPr>
                        <a:t>2</a:t>
                      </a:r>
                      <a:endParaRPr lang="en-US" sz="1000" dirty="0">
                        <a:effectLst/>
                        <a:latin typeface="Calibri" charset="0"/>
                        <a:ea typeface="Calibri" charset="0"/>
                        <a:cs typeface="Times New Roman" charset="0"/>
                      </a:endParaRPr>
                    </a:p>
                  </a:txBody>
                  <a:tcPr marL="60473" marR="60473" marT="0" marB="0"/>
                </a:tc>
                <a:tc>
                  <a:txBody>
                    <a:bodyPr/>
                    <a:lstStyle/>
                    <a:p>
                      <a:pPr marL="0" marR="0" algn="ctr">
                        <a:lnSpc>
                          <a:spcPct val="107000"/>
                        </a:lnSpc>
                        <a:spcBef>
                          <a:spcPts val="0"/>
                        </a:spcBef>
                        <a:spcAft>
                          <a:spcPts val="800"/>
                        </a:spcAft>
                      </a:pPr>
                      <a:r>
                        <a:rPr lang="en-US" sz="1100" u="sng">
                          <a:effectLst/>
                        </a:rPr>
                        <a:t>df</a:t>
                      </a:r>
                      <a:endParaRPr lang="en-US" sz="1000">
                        <a:effectLst/>
                        <a:latin typeface="Calibri" charset="0"/>
                        <a:ea typeface="Calibri" charset="0"/>
                        <a:cs typeface="Times New Roman" charset="0"/>
                      </a:endParaRPr>
                    </a:p>
                  </a:txBody>
                  <a:tcPr marL="60473" marR="60473" marT="0" marB="0"/>
                </a:tc>
                <a:tc>
                  <a:txBody>
                    <a:bodyPr/>
                    <a:lstStyle/>
                    <a:p>
                      <a:pPr marL="0" marR="0" algn="ctr">
                        <a:lnSpc>
                          <a:spcPct val="107000"/>
                        </a:lnSpc>
                        <a:spcBef>
                          <a:spcPts val="0"/>
                        </a:spcBef>
                        <a:spcAft>
                          <a:spcPts val="800"/>
                        </a:spcAft>
                      </a:pPr>
                      <a:r>
                        <a:rPr lang="en-US" sz="1100" u="sng">
                          <a:effectLst/>
                        </a:rPr>
                        <a:t>CFI</a:t>
                      </a:r>
                      <a:endParaRPr lang="en-US" sz="1000">
                        <a:effectLst/>
                        <a:latin typeface="Calibri" charset="0"/>
                        <a:ea typeface="Calibri" charset="0"/>
                        <a:cs typeface="Times New Roman" charset="0"/>
                      </a:endParaRPr>
                    </a:p>
                  </a:txBody>
                  <a:tcPr marL="60473" marR="60473" marT="0" marB="0"/>
                </a:tc>
                <a:tc>
                  <a:txBody>
                    <a:bodyPr/>
                    <a:lstStyle/>
                    <a:p>
                      <a:pPr marL="0" marR="0" algn="ctr">
                        <a:lnSpc>
                          <a:spcPct val="107000"/>
                        </a:lnSpc>
                        <a:spcBef>
                          <a:spcPts val="0"/>
                        </a:spcBef>
                        <a:spcAft>
                          <a:spcPts val="800"/>
                        </a:spcAft>
                      </a:pPr>
                      <a:r>
                        <a:rPr lang="en-US" sz="1100" u="sng">
                          <a:effectLst/>
                        </a:rPr>
                        <a:t>TLI</a:t>
                      </a:r>
                      <a:endParaRPr lang="en-US" sz="1000">
                        <a:effectLst/>
                        <a:latin typeface="Calibri" charset="0"/>
                        <a:ea typeface="Calibri" charset="0"/>
                        <a:cs typeface="Times New Roman" charset="0"/>
                      </a:endParaRPr>
                    </a:p>
                  </a:txBody>
                  <a:tcPr marL="60473" marR="60473" marT="0" marB="0"/>
                </a:tc>
                <a:tc>
                  <a:txBody>
                    <a:bodyPr/>
                    <a:lstStyle/>
                    <a:p>
                      <a:pPr marL="0" marR="0" algn="ctr">
                        <a:lnSpc>
                          <a:spcPct val="107000"/>
                        </a:lnSpc>
                        <a:spcBef>
                          <a:spcPts val="0"/>
                        </a:spcBef>
                        <a:spcAft>
                          <a:spcPts val="800"/>
                        </a:spcAft>
                      </a:pPr>
                      <a:r>
                        <a:rPr lang="en-US" sz="1100" u="sng">
                          <a:effectLst/>
                        </a:rPr>
                        <a:t>RMSEA [90% CI]</a:t>
                      </a:r>
                      <a:endParaRPr lang="en-US" sz="1000">
                        <a:effectLst/>
                        <a:latin typeface="Calibri" charset="0"/>
                        <a:ea typeface="Calibri" charset="0"/>
                        <a:cs typeface="Times New Roman" charset="0"/>
                      </a:endParaRPr>
                    </a:p>
                  </a:txBody>
                  <a:tcPr marL="60473" marR="60473" marT="0" marB="0"/>
                </a:tc>
                <a:tc gridSpan="4">
                  <a:txBody>
                    <a:bodyPr/>
                    <a:lstStyle/>
                    <a:p>
                      <a:pPr marL="0" marR="0" algn="ctr">
                        <a:lnSpc>
                          <a:spcPct val="107000"/>
                        </a:lnSpc>
                        <a:spcBef>
                          <a:spcPts val="0"/>
                        </a:spcBef>
                        <a:spcAft>
                          <a:spcPts val="800"/>
                        </a:spcAft>
                      </a:pPr>
                      <a:r>
                        <a:rPr lang="en-US" sz="1100" u="none" strike="noStrike" dirty="0">
                          <a:effectLst/>
                        </a:rPr>
                        <a:t> </a:t>
                      </a:r>
                      <a:endParaRPr lang="en-US" sz="1000" dirty="0">
                        <a:effectLst/>
                        <a:latin typeface="Calibri" charset="0"/>
                        <a:ea typeface="Calibri" charset="0"/>
                        <a:cs typeface="Times New Roman" charset="0"/>
                      </a:endParaRPr>
                    </a:p>
                  </a:txBody>
                  <a:tcPr marL="60473" marR="60473" marT="0" marB="0">
                    <a:solidFill>
                      <a:schemeClr val="tx2">
                        <a:lumMod val="65000"/>
                        <a:lumOff val="3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190832">
                <a:tc>
                  <a:txBody>
                    <a:bodyPr/>
                    <a:lstStyle/>
                    <a:p>
                      <a:pPr marL="0" marR="0" algn="ctr">
                        <a:lnSpc>
                          <a:spcPct val="107000"/>
                        </a:lnSpc>
                        <a:spcBef>
                          <a:spcPts val="0"/>
                        </a:spcBef>
                        <a:spcAft>
                          <a:spcPts val="800"/>
                        </a:spcAft>
                      </a:pPr>
                      <a:r>
                        <a:rPr lang="en-US" sz="1100" dirty="0">
                          <a:solidFill>
                            <a:schemeClr val="tx1"/>
                          </a:solidFill>
                          <a:effectLst/>
                        </a:rPr>
                        <a:t>Model 1: Narcissism</a:t>
                      </a:r>
                      <a:endParaRPr lang="en-US" sz="1000" dirty="0">
                        <a:solidFill>
                          <a:schemeClr val="tx1"/>
                        </a:solidFill>
                        <a:effectLst/>
                        <a:latin typeface="Calibri" charset="0"/>
                        <a:ea typeface="Calibri" charset="0"/>
                        <a:cs typeface="Times New Roman" charset="0"/>
                      </a:endParaRPr>
                    </a:p>
                  </a:txBody>
                  <a:tcPr marL="60473" marR="60473" marT="0" marB="0">
                    <a:solidFill>
                      <a:schemeClr val="bg2">
                        <a:lumMod val="20000"/>
                        <a:lumOff val="80000"/>
                      </a:schemeClr>
                    </a:solidFill>
                  </a:tcPr>
                </a:tc>
                <a:tc>
                  <a:txBody>
                    <a:bodyPr/>
                    <a:lstStyle/>
                    <a:p>
                      <a:pPr marL="0" marR="0" algn="ctr">
                        <a:lnSpc>
                          <a:spcPct val="107000"/>
                        </a:lnSpc>
                        <a:spcBef>
                          <a:spcPts val="0"/>
                        </a:spcBef>
                        <a:spcAft>
                          <a:spcPts val="800"/>
                        </a:spcAft>
                      </a:pPr>
                      <a:r>
                        <a:rPr lang="en-US" sz="1100">
                          <a:effectLst/>
                        </a:rPr>
                        <a:t>66.93</a:t>
                      </a:r>
                      <a:r>
                        <a:rPr lang="en-US" sz="1100" baseline="30000">
                          <a:effectLst/>
                        </a:rPr>
                        <a:t>*</a:t>
                      </a:r>
                      <a:endParaRPr lang="en-US" sz="1000">
                        <a:effectLst/>
                        <a:latin typeface="Calibri" charset="0"/>
                        <a:ea typeface="Calibri" charset="0"/>
                        <a:cs typeface="Times New Roman" charset="0"/>
                      </a:endParaRPr>
                    </a:p>
                  </a:txBody>
                  <a:tcPr marL="60473" marR="60473" marT="0" marB="0"/>
                </a:tc>
                <a:tc>
                  <a:txBody>
                    <a:bodyPr/>
                    <a:lstStyle/>
                    <a:p>
                      <a:pPr marL="0" marR="0" algn="ctr">
                        <a:lnSpc>
                          <a:spcPct val="107000"/>
                        </a:lnSpc>
                        <a:spcBef>
                          <a:spcPts val="0"/>
                        </a:spcBef>
                        <a:spcAft>
                          <a:spcPts val="800"/>
                        </a:spcAft>
                      </a:pPr>
                      <a:r>
                        <a:rPr lang="en-US" sz="1100">
                          <a:effectLst/>
                        </a:rPr>
                        <a:t>53</a:t>
                      </a:r>
                      <a:endParaRPr lang="en-US" sz="1000">
                        <a:effectLst/>
                        <a:latin typeface="Calibri" charset="0"/>
                        <a:ea typeface="Calibri" charset="0"/>
                        <a:cs typeface="Times New Roman" charset="0"/>
                      </a:endParaRPr>
                    </a:p>
                  </a:txBody>
                  <a:tcPr marL="60473" marR="60473" marT="0" marB="0"/>
                </a:tc>
                <a:tc>
                  <a:txBody>
                    <a:bodyPr/>
                    <a:lstStyle/>
                    <a:p>
                      <a:pPr marL="0" marR="0" algn="ctr">
                        <a:lnSpc>
                          <a:spcPct val="107000"/>
                        </a:lnSpc>
                        <a:spcBef>
                          <a:spcPts val="0"/>
                        </a:spcBef>
                        <a:spcAft>
                          <a:spcPts val="800"/>
                        </a:spcAft>
                      </a:pPr>
                      <a:r>
                        <a:rPr lang="en-US" sz="1100">
                          <a:effectLst/>
                        </a:rPr>
                        <a:t>.958</a:t>
                      </a:r>
                      <a:endParaRPr lang="en-US" sz="1000">
                        <a:effectLst/>
                        <a:latin typeface="Calibri" charset="0"/>
                        <a:ea typeface="Calibri" charset="0"/>
                        <a:cs typeface="Times New Roman" charset="0"/>
                      </a:endParaRPr>
                    </a:p>
                  </a:txBody>
                  <a:tcPr marL="60473" marR="60473" marT="0" marB="0"/>
                </a:tc>
                <a:tc>
                  <a:txBody>
                    <a:bodyPr/>
                    <a:lstStyle/>
                    <a:p>
                      <a:pPr marL="0" marR="0" algn="ctr">
                        <a:lnSpc>
                          <a:spcPct val="107000"/>
                        </a:lnSpc>
                        <a:spcBef>
                          <a:spcPts val="0"/>
                        </a:spcBef>
                        <a:spcAft>
                          <a:spcPts val="800"/>
                        </a:spcAft>
                      </a:pPr>
                      <a:r>
                        <a:rPr lang="en-US" sz="1100">
                          <a:effectLst/>
                        </a:rPr>
                        <a:t>.947</a:t>
                      </a:r>
                      <a:endParaRPr lang="en-US" sz="1000">
                        <a:effectLst/>
                        <a:latin typeface="Calibri" charset="0"/>
                        <a:ea typeface="Calibri" charset="0"/>
                        <a:cs typeface="Times New Roman" charset="0"/>
                      </a:endParaRPr>
                    </a:p>
                  </a:txBody>
                  <a:tcPr marL="60473" marR="60473" marT="0" marB="0"/>
                </a:tc>
                <a:tc>
                  <a:txBody>
                    <a:bodyPr/>
                    <a:lstStyle/>
                    <a:p>
                      <a:pPr marL="0" marR="0" algn="ctr">
                        <a:lnSpc>
                          <a:spcPct val="107000"/>
                        </a:lnSpc>
                        <a:spcBef>
                          <a:spcPts val="0"/>
                        </a:spcBef>
                        <a:spcAft>
                          <a:spcPts val="800"/>
                        </a:spcAft>
                      </a:pPr>
                      <a:r>
                        <a:rPr lang="en-US" sz="1100">
                          <a:effectLst/>
                        </a:rPr>
                        <a:t>.040 [.000, .066]</a:t>
                      </a:r>
                      <a:endParaRPr lang="en-US" sz="1000">
                        <a:effectLst/>
                        <a:latin typeface="Calibri" charset="0"/>
                        <a:ea typeface="Calibri" charset="0"/>
                        <a:cs typeface="Times New Roman" charset="0"/>
                      </a:endParaRPr>
                    </a:p>
                  </a:txBody>
                  <a:tcPr marL="60473" marR="60473" marT="0" marB="0"/>
                </a:tc>
                <a:tc>
                  <a:txBody>
                    <a:bodyPr/>
                    <a:lstStyle/>
                    <a:p>
                      <a:pPr marL="0" marR="0" algn="l">
                        <a:lnSpc>
                          <a:spcPct val="107000"/>
                        </a:lnSpc>
                        <a:spcBef>
                          <a:spcPts val="0"/>
                        </a:spcBef>
                        <a:spcAft>
                          <a:spcPts val="800"/>
                        </a:spcAft>
                      </a:pPr>
                      <a:r>
                        <a:rPr lang="en-US" sz="1100" dirty="0">
                          <a:effectLst/>
                        </a:rPr>
                        <a:t> </a:t>
                      </a:r>
                      <a:endParaRPr lang="en-US" sz="1000" dirty="0">
                        <a:effectLst/>
                        <a:latin typeface="Calibri" charset="0"/>
                        <a:ea typeface="Calibri" charset="0"/>
                        <a:cs typeface="Times New Roman" charset="0"/>
                      </a:endParaRPr>
                    </a:p>
                  </a:txBody>
                  <a:tcPr marL="60473" marR="60473" marT="0" marB="0">
                    <a:solidFill>
                      <a:schemeClr val="tx2">
                        <a:lumMod val="65000"/>
                        <a:lumOff val="35000"/>
                      </a:schemeClr>
                    </a:solidFill>
                  </a:tcPr>
                </a:tc>
                <a:tc gridSpan="3">
                  <a:txBody>
                    <a:bodyPr/>
                    <a:lstStyle/>
                    <a:p>
                      <a:pPr marL="0" marR="0" algn="l">
                        <a:lnSpc>
                          <a:spcPct val="107000"/>
                        </a:lnSpc>
                        <a:spcBef>
                          <a:spcPts val="0"/>
                        </a:spcBef>
                        <a:spcAft>
                          <a:spcPts val="800"/>
                        </a:spcAft>
                      </a:pPr>
                      <a:r>
                        <a:rPr lang="en-US" sz="1100">
                          <a:effectLst/>
                        </a:rPr>
                        <a:t> </a:t>
                      </a:r>
                      <a:endParaRPr lang="en-US" sz="1000">
                        <a:effectLst/>
                        <a:latin typeface="Calibri" charset="0"/>
                        <a:ea typeface="Calibri" charset="0"/>
                        <a:cs typeface="Times New Roman" charset="0"/>
                      </a:endParaRPr>
                    </a:p>
                  </a:txBody>
                  <a:tcPr marL="60473" marR="60473" marT="0" marB="0">
                    <a:solidFill>
                      <a:schemeClr val="tx2">
                        <a:lumMod val="65000"/>
                        <a:lumOff val="35000"/>
                      </a:schemeClr>
                    </a:solidFill>
                  </a:tcPr>
                </a:tc>
                <a:tc hMerge="1">
                  <a:txBody>
                    <a:bodyPr/>
                    <a:lstStyle/>
                    <a:p>
                      <a:endParaRPr lang="en-US"/>
                    </a:p>
                  </a:txBody>
                  <a:tcPr/>
                </a:tc>
                <a:tc hMerge="1">
                  <a:txBody>
                    <a:bodyPr/>
                    <a:lstStyle/>
                    <a:p>
                      <a:endParaRPr lang="en-US"/>
                    </a:p>
                  </a:txBody>
                  <a:tcPr/>
                </a:tc>
              </a:tr>
              <a:tr h="218880">
                <a:tc>
                  <a:txBody>
                    <a:bodyPr/>
                    <a:lstStyle/>
                    <a:p>
                      <a:pPr marL="0" marR="0" algn="ctr">
                        <a:lnSpc>
                          <a:spcPct val="107000"/>
                        </a:lnSpc>
                        <a:spcBef>
                          <a:spcPts val="0"/>
                        </a:spcBef>
                        <a:spcAft>
                          <a:spcPts val="800"/>
                        </a:spcAft>
                      </a:pPr>
                      <a:r>
                        <a:rPr lang="en-US" sz="1100" dirty="0">
                          <a:solidFill>
                            <a:schemeClr val="tx1"/>
                          </a:solidFill>
                          <a:effectLst/>
                        </a:rPr>
                        <a:t>Model 2: Integrity</a:t>
                      </a:r>
                      <a:endParaRPr lang="en-US" sz="1000" dirty="0">
                        <a:solidFill>
                          <a:schemeClr val="tx1"/>
                        </a:solidFill>
                        <a:effectLst/>
                        <a:latin typeface="Calibri" charset="0"/>
                        <a:ea typeface="Calibri" charset="0"/>
                        <a:cs typeface="Times New Roman" charset="0"/>
                      </a:endParaRPr>
                    </a:p>
                  </a:txBody>
                  <a:tcPr marL="60473" marR="60473" marT="0" marB="0">
                    <a:solidFill>
                      <a:schemeClr val="bg2">
                        <a:lumMod val="20000"/>
                        <a:lumOff val="80000"/>
                      </a:schemeClr>
                    </a:solidFill>
                  </a:tcPr>
                </a:tc>
                <a:tc>
                  <a:txBody>
                    <a:bodyPr/>
                    <a:lstStyle/>
                    <a:p>
                      <a:pPr marL="0" marR="0" algn="ctr">
                        <a:lnSpc>
                          <a:spcPct val="107000"/>
                        </a:lnSpc>
                        <a:spcBef>
                          <a:spcPts val="0"/>
                        </a:spcBef>
                        <a:spcAft>
                          <a:spcPts val="800"/>
                        </a:spcAft>
                      </a:pPr>
                      <a:r>
                        <a:rPr lang="en-US" sz="1100" dirty="0">
                          <a:effectLst/>
                        </a:rPr>
                        <a:t>77.041</a:t>
                      </a:r>
                      <a:r>
                        <a:rPr lang="en-US" sz="1100" baseline="30000" dirty="0">
                          <a:effectLst/>
                        </a:rPr>
                        <a:t>*</a:t>
                      </a:r>
                      <a:endParaRPr lang="en-US" sz="1000" dirty="0">
                        <a:effectLst/>
                        <a:latin typeface="Calibri" charset="0"/>
                        <a:ea typeface="Calibri" charset="0"/>
                        <a:cs typeface="Times New Roman" charset="0"/>
                      </a:endParaRPr>
                    </a:p>
                  </a:txBody>
                  <a:tcPr marL="60473" marR="60473" marT="0" marB="0"/>
                </a:tc>
                <a:tc>
                  <a:txBody>
                    <a:bodyPr/>
                    <a:lstStyle/>
                    <a:p>
                      <a:pPr marL="0" marR="0" algn="ctr">
                        <a:lnSpc>
                          <a:spcPct val="107000"/>
                        </a:lnSpc>
                        <a:spcBef>
                          <a:spcPts val="0"/>
                        </a:spcBef>
                        <a:spcAft>
                          <a:spcPts val="800"/>
                        </a:spcAft>
                      </a:pPr>
                      <a:r>
                        <a:rPr lang="en-US" sz="1100">
                          <a:effectLst/>
                        </a:rPr>
                        <a:t>52</a:t>
                      </a:r>
                      <a:endParaRPr lang="en-US" sz="1000">
                        <a:effectLst/>
                        <a:latin typeface="Calibri" charset="0"/>
                        <a:ea typeface="Calibri" charset="0"/>
                        <a:cs typeface="Times New Roman" charset="0"/>
                      </a:endParaRPr>
                    </a:p>
                  </a:txBody>
                  <a:tcPr marL="60473" marR="60473" marT="0" marB="0"/>
                </a:tc>
                <a:tc>
                  <a:txBody>
                    <a:bodyPr/>
                    <a:lstStyle/>
                    <a:p>
                      <a:pPr marL="0" marR="0" algn="ctr">
                        <a:lnSpc>
                          <a:spcPct val="107000"/>
                        </a:lnSpc>
                        <a:spcBef>
                          <a:spcPts val="0"/>
                        </a:spcBef>
                        <a:spcAft>
                          <a:spcPts val="800"/>
                        </a:spcAft>
                      </a:pPr>
                      <a:r>
                        <a:rPr lang="en-US" sz="1100">
                          <a:effectLst/>
                        </a:rPr>
                        <a:t>.966</a:t>
                      </a:r>
                      <a:endParaRPr lang="en-US" sz="1000">
                        <a:effectLst/>
                        <a:latin typeface="Calibri" charset="0"/>
                        <a:ea typeface="Calibri" charset="0"/>
                        <a:cs typeface="Times New Roman" charset="0"/>
                      </a:endParaRPr>
                    </a:p>
                  </a:txBody>
                  <a:tcPr marL="60473" marR="60473" marT="0" marB="0"/>
                </a:tc>
                <a:tc>
                  <a:txBody>
                    <a:bodyPr/>
                    <a:lstStyle/>
                    <a:p>
                      <a:pPr marL="0" marR="0" algn="ctr">
                        <a:lnSpc>
                          <a:spcPct val="107000"/>
                        </a:lnSpc>
                        <a:spcBef>
                          <a:spcPts val="0"/>
                        </a:spcBef>
                        <a:spcAft>
                          <a:spcPts val="800"/>
                        </a:spcAft>
                      </a:pPr>
                      <a:r>
                        <a:rPr lang="en-US" sz="1100">
                          <a:effectLst/>
                        </a:rPr>
                        <a:t>.956</a:t>
                      </a:r>
                      <a:endParaRPr lang="en-US" sz="1000">
                        <a:effectLst/>
                        <a:latin typeface="Calibri" charset="0"/>
                        <a:ea typeface="Calibri" charset="0"/>
                        <a:cs typeface="Times New Roman" charset="0"/>
                      </a:endParaRPr>
                    </a:p>
                  </a:txBody>
                  <a:tcPr marL="60473" marR="60473" marT="0" marB="0"/>
                </a:tc>
                <a:tc>
                  <a:txBody>
                    <a:bodyPr/>
                    <a:lstStyle/>
                    <a:p>
                      <a:pPr marL="0" marR="0" algn="ctr">
                        <a:lnSpc>
                          <a:spcPct val="107000"/>
                        </a:lnSpc>
                        <a:spcBef>
                          <a:spcPts val="0"/>
                        </a:spcBef>
                        <a:spcAft>
                          <a:spcPts val="800"/>
                        </a:spcAft>
                      </a:pPr>
                      <a:r>
                        <a:rPr lang="en-US" sz="1100">
                          <a:effectLst/>
                        </a:rPr>
                        <a:t>.054 [.025, .078]</a:t>
                      </a:r>
                      <a:endParaRPr lang="en-US" sz="1000">
                        <a:effectLst/>
                        <a:latin typeface="Calibri" charset="0"/>
                        <a:ea typeface="Calibri" charset="0"/>
                        <a:cs typeface="Times New Roman" charset="0"/>
                      </a:endParaRPr>
                    </a:p>
                  </a:txBody>
                  <a:tcPr marL="60473" marR="60473" marT="0" marB="0"/>
                </a:tc>
                <a:tc>
                  <a:txBody>
                    <a:bodyPr/>
                    <a:lstStyle/>
                    <a:p>
                      <a:pPr marL="0" marR="0" algn="l">
                        <a:lnSpc>
                          <a:spcPct val="107000"/>
                        </a:lnSpc>
                        <a:spcBef>
                          <a:spcPts val="0"/>
                        </a:spcBef>
                        <a:spcAft>
                          <a:spcPts val="800"/>
                        </a:spcAft>
                      </a:pPr>
                      <a:r>
                        <a:rPr lang="en-US" sz="1100">
                          <a:effectLst/>
                        </a:rPr>
                        <a:t> </a:t>
                      </a:r>
                      <a:endParaRPr lang="en-US" sz="1000">
                        <a:effectLst/>
                        <a:latin typeface="Calibri" charset="0"/>
                        <a:ea typeface="Calibri" charset="0"/>
                        <a:cs typeface="Times New Roman" charset="0"/>
                      </a:endParaRPr>
                    </a:p>
                  </a:txBody>
                  <a:tcPr marL="60473" marR="60473" marT="0" marB="0">
                    <a:solidFill>
                      <a:schemeClr val="tx2">
                        <a:lumMod val="65000"/>
                        <a:lumOff val="35000"/>
                      </a:schemeClr>
                    </a:solidFill>
                  </a:tcPr>
                </a:tc>
                <a:tc gridSpan="3">
                  <a:txBody>
                    <a:bodyPr/>
                    <a:lstStyle/>
                    <a:p>
                      <a:pPr marL="0" marR="0" algn="l">
                        <a:lnSpc>
                          <a:spcPct val="107000"/>
                        </a:lnSpc>
                        <a:spcBef>
                          <a:spcPts val="0"/>
                        </a:spcBef>
                        <a:spcAft>
                          <a:spcPts val="800"/>
                        </a:spcAft>
                      </a:pPr>
                      <a:r>
                        <a:rPr lang="en-US" sz="1100" dirty="0">
                          <a:effectLst/>
                        </a:rPr>
                        <a:t> </a:t>
                      </a:r>
                      <a:endParaRPr lang="en-US" sz="1000" dirty="0">
                        <a:effectLst/>
                        <a:latin typeface="Calibri" charset="0"/>
                        <a:ea typeface="Calibri" charset="0"/>
                        <a:cs typeface="Times New Roman" charset="0"/>
                      </a:endParaRPr>
                    </a:p>
                  </a:txBody>
                  <a:tcPr marL="60473" marR="60473" marT="0" marB="0">
                    <a:solidFill>
                      <a:schemeClr val="tx2">
                        <a:lumMod val="65000"/>
                        <a:lumOff val="35000"/>
                      </a:schemeClr>
                    </a:solidFill>
                  </a:tcPr>
                </a:tc>
                <a:tc hMerge="1">
                  <a:txBody>
                    <a:bodyPr/>
                    <a:lstStyle/>
                    <a:p>
                      <a:endParaRPr lang="en-US"/>
                    </a:p>
                  </a:txBody>
                  <a:tcPr/>
                </a:tc>
                <a:tc hMerge="1">
                  <a:txBody>
                    <a:bodyPr/>
                    <a:lstStyle/>
                    <a:p>
                      <a:endParaRPr lang="en-US"/>
                    </a:p>
                  </a:txBody>
                  <a:tcPr/>
                </a:tc>
              </a:tr>
              <a:tr h="196823">
                <a:tc>
                  <a:txBody>
                    <a:bodyPr/>
                    <a:lstStyle/>
                    <a:p>
                      <a:pPr marL="0" marR="0" algn="ctr">
                        <a:lnSpc>
                          <a:spcPct val="107000"/>
                        </a:lnSpc>
                        <a:spcBef>
                          <a:spcPts val="0"/>
                        </a:spcBef>
                        <a:spcAft>
                          <a:spcPts val="800"/>
                        </a:spcAft>
                      </a:pPr>
                      <a:r>
                        <a:rPr lang="en-US" sz="1100" dirty="0">
                          <a:solidFill>
                            <a:schemeClr val="tx1"/>
                          </a:solidFill>
                          <a:effectLst/>
                        </a:rPr>
                        <a:t>Model 3: 2-factor CWBs</a:t>
                      </a:r>
                      <a:endParaRPr lang="en-US" sz="1000" dirty="0">
                        <a:solidFill>
                          <a:schemeClr val="tx1"/>
                        </a:solidFill>
                        <a:effectLst/>
                        <a:latin typeface="Calibri" charset="0"/>
                        <a:ea typeface="Calibri" charset="0"/>
                        <a:cs typeface="Times New Roman" charset="0"/>
                      </a:endParaRPr>
                    </a:p>
                  </a:txBody>
                  <a:tcPr marL="60473" marR="60473" marT="0" marB="0">
                    <a:solidFill>
                      <a:schemeClr val="bg2">
                        <a:lumMod val="20000"/>
                        <a:lumOff val="80000"/>
                      </a:schemeClr>
                    </a:solidFill>
                  </a:tcPr>
                </a:tc>
                <a:tc>
                  <a:txBody>
                    <a:bodyPr/>
                    <a:lstStyle/>
                    <a:p>
                      <a:pPr marL="0" marR="0" algn="ctr">
                        <a:lnSpc>
                          <a:spcPct val="107000"/>
                        </a:lnSpc>
                        <a:spcBef>
                          <a:spcPts val="0"/>
                        </a:spcBef>
                        <a:spcAft>
                          <a:spcPts val="800"/>
                        </a:spcAft>
                      </a:pPr>
                      <a:r>
                        <a:rPr lang="en-US" sz="1100">
                          <a:effectLst/>
                        </a:rPr>
                        <a:t>255.62</a:t>
                      </a:r>
                      <a:r>
                        <a:rPr lang="en-US" sz="1100" baseline="30000">
                          <a:effectLst/>
                        </a:rPr>
                        <a:t>***</a:t>
                      </a:r>
                      <a:endParaRPr lang="en-US" sz="1000">
                        <a:effectLst/>
                        <a:latin typeface="Calibri" charset="0"/>
                        <a:ea typeface="Calibri" charset="0"/>
                        <a:cs typeface="Times New Roman" charset="0"/>
                      </a:endParaRPr>
                    </a:p>
                  </a:txBody>
                  <a:tcPr marL="60473" marR="60473" marT="0" marB="0"/>
                </a:tc>
                <a:tc>
                  <a:txBody>
                    <a:bodyPr/>
                    <a:lstStyle/>
                    <a:p>
                      <a:pPr marL="0" marR="0" algn="ctr">
                        <a:lnSpc>
                          <a:spcPct val="107000"/>
                        </a:lnSpc>
                        <a:spcBef>
                          <a:spcPts val="0"/>
                        </a:spcBef>
                        <a:spcAft>
                          <a:spcPts val="800"/>
                        </a:spcAft>
                      </a:pPr>
                      <a:r>
                        <a:rPr lang="en-US" sz="1100">
                          <a:effectLst/>
                        </a:rPr>
                        <a:t>169</a:t>
                      </a:r>
                      <a:endParaRPr lang="en-US" sz="1000">
                        <a:effectLst/>
                        <a:latin typeface="Calibri" charset="0"/>
                        <a:ea typeface="Calibri" charset="0"/>
                        <a:cs typeface="Times New Roman" charset="0"/>
                      </a:endParaRPr>
                    </a:p>
                  </a:txBody>
                  <a:tcPr marL="60473" marR="60473" marT="0" marB="0"/>
                </a:tc>
                <a:tc>
                  <a:txBody>
                    <a:bodyPr/>
                    <a:lstStyle/>
                    <a:p>
                      <a:pPr marL="0" marR="0" algn="ctr">
                        <a:lnSpc>
                          <a:spcPct val="107000"/>
                        </a:lnSpc>
                        <a:spcBef>
                          <a:spcPts val="0"/>
                        </a:spcBef>
                        <a:spcAft>
                          <a:spcPts val="800"/>
                        </a:spcAft>
                      </a:pPr>
                      <a:r>
                        <a:rPr lang="en-US" sz="1100">
                          <a:effectLst/>
                        </a:rPr>
                        <a:t>.988</a:t>
                      </a:r>
                      <a:endParaRPr lang="en-US" sz="1000">
                        <a:effectLst/>
                        <a:latin typeface="Calibri" charset="0"/>
                        <a:ea typeface="Calibri" charset="0"/>
                        <a:cs typeface="Times New Roman" charset="0"/>
                      </a:endParaRPr>
                    </a:p>
                  </a:txBody>
                  <a:tcPr marL="60473" marR="60473" marT="0" marB="0"/>
                </a:tc>
                <a:tc>
                  <a:txBody>
                    <a:bodyPr/>
                    <a:lstStyle/>
                    <a:p>
                      <a:pPr marL="0" marR="0" algn="ctr">
                        <a:lnSpc>
                          <a:spcPct val="107000"/>
                        </a:lnSpc>
                        <a:spcBef>
                          <a:spcPts val="0"/>
                        </a:spcBef>
                        <a:spcAft>
                          <a:spcPts val="800"/>
                        </a:spcAft>
                      </a:pPr>
                      <a:r>
                        <a:rPr lang="en-US" sz="1100">
                          <a:effectLst/>
                        </a:rPr>
                        <a:t>.987</a:t>
                      </a:r>
                      <a:endParaRPr lang="en-US" sz="1000">
                        <a:effectLst/>
                        <a:latin typeface="Calibri" charset="0"/>
                        <a:ea typeface="Calibri" charset="0"/>
                        <a:cs typeface="Times New Roman" charset="0"/>
                      </a:endParaRPr>
                    </a:p>
                  </a:txBody>
                  <a:tcPr marL="60473" marR="60473" marT="0" marB="0"/>
                </a:tc>
                <a:tc>
                  <a:txBody>
                    <a:bodyPr/>
                    <a:lstStyle/>
                    <a:p>
                      <a:pPr marL="0" marR="0" algn="ctr">
                        <a:lnSpc>
                          <a:spcPct val="107000"/>
                        </a:lnSpc>
                        <a:spcBef>
                          <a:spcPts val="0"/>
                        </a:spcBef>
                        <a:spcAft>
                          <a:spcPts val="800"/>
                        </a:spcAft>
                      </a:pPr>
                      <a:r>
                        <a:rPr lang="en-US" sz="1100">
                          <a:effectLst/>
                        </a:rPr>
                        <a:t>.055 [.041, .069]</a:t>
                      </a:r>
                      <a:endParaRPr lang="en-US" sz="1000">
                        <a:effectLst/>
                        <a:latin typeface="Calibri" charset="0"/>
                        <a:ea typeface="Calibri" charset="0"/>
                        <a:cs typeface="Times New Roman" charset="0"/>
                      </a:endParaRPr>
                    </a:p>
                  </a:txBody>
                  <a:tcPr marL="60473" marR="60473" marT="0" marB="0"/>
                </a:tc>
                <a:tc gridSpan="4">
                  <a:txBody>
                    <a:bodyPr/>
                    <a:lstStyle/>
                    <a:p>
                      <a:pPr marL="0" marR="0" algn="ctr">
                        <a:lnSpc>
                          <a:spcPct val="107000"/>
                        </a:lnSpc>
                        <a:spcBef>
                          <a:spcPts val="0"/>
                        </a:spcBef>
                        <a:spcAft>
                          <a:spcPts val="800"/>
                        </a:spcAft>
                      </a:pPr>
                      <a:r>
                        <a:rPr lang="en-US" sz="1100" dirty="0">
                          <a:effectLst/>
                        </a:rPr>
                        <a:t> </a:t>
                      </a:r>
                      <a:endParaRPr lang="en-US" sz="1000" dirty="0">
                        <a:effectLst/>
                        <a:latin typeface="Calibri" charset="0"/>
                        <a:ea typeface="Calibri" charset="0"/>
                        <a:cs typeface="Times New Roman" charset="0"/>
                      </a:endParaRPr>
                    </a:p>
                  </a:txBody>
                  <a:tcPr marL="60473" marR="60473" marT="0" marB="0">
                    <a:solidFill>
                      <a:schemeClr val="tx2">
                        <a:lumMod val="65000"/>
                        <a:lumOff val="3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212345">
                <a:tc>
                  <a:txBody>
                    <a:bodyPr/>
                    <a:lstStyle/>
                    <a:p>
                      <a:pPr marL="0" marR="0" algn="ctr">
                        <a:lnSpc>
                          <a:spcPct val="107000"/>
                        </a:lnSpc>
                        <a:spcBef>
                          <a:spcPts val="0"/>
                        </a:spcBef>
                        <a:spcAft>
                          <a:spcPts val="800"/>
                        </a:spcAft>
                      </a:pPr>
                      <a:r>
                        <a:rPr lang="en-US" sz="1100">
                          <a:solidFill>
                            <a:schemeClr val="tx1"/>
                          </a:solidFill>
                          <a:effectLst/>
                        </a:rPr>
                        <a:t>Model 4: 1-factor CWBs</a:t>
                      </a:r>
                      <a:endParaRPr lang="en-US" sz="1000">
                        <a:solidFill>
                          <a:schemeClr val="tx1"/>
                        </a:solidFill>
                        <a:effectLst/>
                        <a:latin typeface="Calibri" charset="0"/>
                        <a:ea typeface="Calibri" charset="0"/>
                        <a:cs typeface="Times New Roman" charset="0"/>
                      </a:endParaRPr>
                    </a:p>
                  </a:txBody>
                  <a:tcPr marL="60473" marR="60473" marT="0" marB="0">
                    <a:solidFill>
                      <a:schemeClr val="bg2">
                        <a:lumMod val="20000"/>
                        <a:lumOff val="80000"/>
                      </a:schemeClr>
                    </a:solidFill>
                  </a:tcPr>
                </a:tc>
                <a:tc>
                  <a:txBody>
                    <a:bodyPr/>
                    <a:lstStyle/>
                    <a:p>
                      <a:pPr marL="0" marR="0" algn="ctr">
                        <a:lnSpc>
                          <a:spcPct val="107000"/>
                        </a:lnSpc>
                        <a:spcBef>
                          <a:spcPts val="0"/>
                        </a:spcBef>
                        <a:spcAft>
                          <a:spcPts val="800"/>
                        </a:spcAft>
                      </a:pPr>
                      <a:r>
                        <a:rPr lang="en-US" sz="1100" dirty="0">
                          <a:effectLst/>
                        </a:rPr>
                        <a:t>342.30</a:t>
                      </a:r>
                      <a:r>
                        <a:rPr lang="en-US" sz="1100" baseline="30000" dirty="0">
                          <a:effectLst/>
                        </a:rPr>
                        <a:t>***</a:t>
                      </a:r>
                      <a:endParaRPr lang="en-US" sz="1000" dirty="0">
                        <a:effectLst/>
                        <a:latin typeface="Calibri" charset="0"/>
                        <a:ea typeface="Calibri" charset="0"/>
                        <a:cs typeface="Times New Roman" charset="0"/>
                      </a:endParaRPr>
                    </a:p>
                  </a:txBody>
                  <a:tcPr marL="60473" marR="60473" marT="0" marB="0"/>
                </a:tc>
                <a:tc>
                  <a:txBody>
                    <a:bodyPr/>
                    <a:lstStyle/>
                    <a:p>
                      <a:pPr marL="0" marR="0" algn="ctr">
                        <a:lnSpc>
                          <a:spcPct val="107000"/>
                        </a:lnSpc>
                        <a:spcBef>
                          <a:spcPts val="0"/>
                        </a:spcBef>
                        <a:spcAft>
                          <a:spcPts val="800"/>
                        </a:spcAft>
                      </a:pPr>
                      <a:r>
                        <a:rPr lang="en-US" sz="1100">
                          <a:effectLst/>
                        </a:rPr>
                        <a:t>170</a:t>
                      </a:r>
                      <a:endParaRPr lang="en-US" sz="1000">
                        <a:effectLst/>
                        <a:latin typeface="Calibri" charset="0"/>
                        <a:ea typeface="Calibri" charset="0"/>
                        <a:cs typeface="Times New Roman" charset="0"/>
                      </a:endParaRPr>
                    </a:p>
                  </a:txBody>
                  <a:tcPr marL="60473" marR="60473" marT="0" marB="0"/>
                </a:tc>
                <a:tc>
                  <a:txBody>
                    <a:bodyPr/>
                    <a:lstStyle/>
                    <a:p>
                      <a:pPr marL="0" marR="0" algn="ctr">
                        <a:lnSpc>
                          <a:spcPct val="107000"/>
                        </a:lnSpc>
                        <a:spcBef>
                          <a:spcPts val="0"/>
                        </a:spcBef>
                        <a:spcAft>
                          <a:spcPts val="800"/>
                        </a:spcAft>
                      </a:pPr>
                      <a:r>
                        <a:rPr lang="en-US" sz="1100">
                          <a:effectLst/>
                        </a:rPr>
                        <a:t>.977</a:t>
                      </a:r>
                      <a:endParaRPr lang="en-US" sz="1000">
                        <a:effectLst/>
                        <a:latin typeface="Calibri" charset="0"/>
                        <a:ea typeface="Calibri" charset="0"/>
                        <a:cs typeface="Times New Roman" charset="0"/>
                      </a:endParaRPr>
                    </a:p>
                  </a:txBody>
                  <a:tcPr marL="60473" marR="60473" marT="0" marB="0"/>
                </a:tc>
                <a:tc>
                  <a:txBody>
                    <a:bodyPr/>
                    <a:lstStyle/>
                    <a:p>
                      <a:pPr marL="0" marR="0" algn="ctr">
                        <a:lnSpc>
                          <a:spcPct val="107000"/>
                        </a:lnSpc>
                        <a:spcBef>
                          <a:spcPts val="0"/>
                        </a:spcBef>
                        <a:spcAft>
                          <a:spcPts val="800"/>
                        </a:spcAft>
                      </a:pPr>
                      <a:r>
                        <a:rPr lang="en-US" sz="1100">
                          <a:effectLst/>
                        </a:rPr>
                        <a:t>.974</a:t>
                      </a:r>
                      <a:endParaRPr lang="en-US" sz="1000">
                        <a:effectLst/>
                        <a:latin typeface="Calibri" charset="0"/>
                        <a:ea typeface="Calibri" charset="0"/>
                        <a:cs typeface="Times New Roman" charset="0"/>
                      </a:endParaRPr>
                    </a:p>
                  </a:txBody>
                  <a:tcPr marL="60473" marR="60473" marT="0" marB="0"/>
                </a:tc>
                <a:tc>
                  <a:txBody>
                    <a:bodyPr/>
                    <a:lstStyle/>
                    <a:p>
                      <a:pPr marL="0" marR="0" algn="ctr">
                        <a:lnSpc>
                          <a:spcPct val="107000"/>
                        </a:lnSpc>
                        <a:spcBef>
                          <a:spcPts val="0"/>
                        </a:spcBef>
                        <a:spcAft>
                          <a:spcPts val="800"/>
                        </a:spcAft>
                      </a:pPr>
                      <a:r>
                        <a:rPr lang="en-US" sz="1100">
                          <a:effectLst/>
                        </a:rPr>
                        <a:t>.078 [.066, .090]</a:t>
                      </a:r>
                      <a:endParaRPr lang="en-US" sz="1000">
                        <a:effectLst/>
                        <a:latin typeface="Calibri" charset="0"/>
                        <a:ea typeface="Calibri" charset="0"/>
                        <a:cs typeface="Times New Roman" charset="0"/>
                      </a:endParaRPr>
                    </a:p>
                  </a:txBody>
                  <a:tcPr marL="60473" marR="60473" marT="0" marB="0"/>
                </a:tc>
                <a:tc gridSpan="4">
                  <a:txBody>
                    <a:bodyPr/>
                    <a:lstStyle/>
                    <a:p>
                      <a:pPr marL="0" marR="0" algn="ctr">
                        <a:lnSpc>
                          <a:spcPct val="107000"/>
                        </a:lnSpc>
                        <a:spcBef>
                          <a:spcPts val="0"/>
                        </a:spcBef>
                        <a:spcAft>
                          <a:spcPts val="800"/>
                        </a:spcAft>
                      </a:pPr>
                      <a:r>
                        <a:rPr lang="en-US" sz="1100" dirty="0">
                          <a:effectLst/>
                        </a:rPr>
                        <a:t> </a:t>
                      </a:r>
                      <a:endParaRPr lang="en-US" sz="1000" dirty="0">
                        <a:effectLst/>
                        <a:latin typeface="Calibri" charset="0"/>
                        <a:ea typeface="Calibri" charset="0"/>
                        <a:cs typeface="Times New Roman" charset="0"/>
                      </a:endParaRPr>
                    </a:p>
                  </a:txBody>
                  <a:tcPr marL="60473" marR="60473" marT="0" marB="0">
                    <a:solidFill>
                      <a:schemeClr val="tx2">
                        <a:lumMod val="65000"/>
                        <a:lumOff val="3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169593">
                <a:tc>
                  <a:txBody>
                    <a:bodyPr/>
                    <a:lstStyle/>
                    <a:p>
                      <a:pPr marL="0" marR="0" algn="l">
                        <a:lnSpc>
                          <a:spcPct val="107000"/>
                        </a:lnSpc>
                        <a:spcBef>
                          <a:spcPts val="0"/>
                        </a:spcBef>
                        <a:spcAft>
                          <a:spcPts val="800"/>
                        </a:spcAft>
                      </a:pPr>
                      <a:r>
                        <a:rPr lang="en-US" sz="1100" u="sng">
                          <a:solidFill>
                            <a:schemeClr val="tx1"/>
                          </a:solidFill>
                          <a:effectLst/>
                        </a:rPr>
                        <a:t>Structural Models</a:t>
                      </a:r>
                      <a:endParaRPr lang="en-US" sz="1000">
                        <a:solidFill>
                          <a:schemeClr val="tx1"/>
                        </a:solidFill>
                        <a:effectLst/>
                        <a:latin typeface="Calibri" charset="0"/>
                        <a:ea typeface="Calibri" charset="0"/>
                        <a:cs typeface="Times New Roman" charset="0"/>
                      </a:endParaRPr>
                    </a:p>
                  </a:txBody>
                  <a:tcPr marL="60473" marR="60473" marT="0" marB="0">
                    <a:solidFill>
                      <a:schemeClr val="bg2">
                        <a:lumMod val="20000"/>
                        <a:lumOff val="80000"/>
                      </a:schemeClr>
                    </a:solidFill>
                  </a:tcPr>
                </a:tc>
                <a:tc>
                  <a:txBody>
                    <a:bodyPr/>
                    <a:lstStyle/>
                    <a:p>
                      <a:pPr marL="0" marR="0" algn="ctr">
                        <a:lnSpc>
                          <a:spcPct val="107000"/>
                        </a:lnSpc>
                        <a:spcBef>
                          <a:spcPts val="0"/>
                        </a:spcBef>
                        <a:spcAft>
                          <a:spcPts val="800"/>
                        </a:spcAft>
                      </a:pPr>
                      <a:r>
                        <a:rPr lang="en-US" sz="1100" u="sng">
                          <a:effectLst/>
                        </a:rPr>
                        <a:t>χ</a:t>
                      </a:r>
                      <a:r>
                        <a:rPr lang="en-US" sz="1100" u="sng" baseline="30000">
                          <a:effectLst/>
                        </a:rPr>
                        <a:t>2</a:t>
                      </a:r>
                      <a:endParaRPr lang="en-US" sz="1000">
                        <a:effectLst/>
                        <a:latin typeface="Calibri" charset="0"/>
                        <a:ea typeface="Calibri" charset="0"/>
                        <a:cs typeface="Times New Roman" charset="0"/>
                      </a:endParaRPr>
                    </a:p>
                  </a:txBody>
                  <a:tcPr marL="60473" marR="60473" marT="0" marB="0"/>
                </a:tc>
                <a:tc>
                  <a:txBody>
                    <a:bodyPr/>
                    <a:lstStyle/>
                    <a:p>
                      <a:pPr marL="0" marR="0" algn="ctr">
                        <a:lnSpc>
                          <a:spcPct val="107000"/>
                        </a:lnSpc>
                        <a:spcBef>
                          <a:spcPts val="0"/>
                        </a:spcBef>
                        <a:spcAft>
                          <a:spcPts val="800"/>
                        </a:spcAft>
                      </a:pPr>
                      <a:r>
                        <a:rPr lang="en-US" sz="1100" u="sng">
                          <a:effectLst/>
                        </a:rPr>
                        <a:t>df</a:t>
                      </a:r>
                      <a:endParaRPr lang="en-US" sz="1000">
                        <a:effectLst/>
                        <a:latin typeface="Calibri" charset="0"/>
                        <a:ea typeface="Calibri" charset="0"/>
                        <a:cs typeface="Times New Roman" charset="0"/>
                      </a:endParaRPr>
                    </a:p>
                  </a:txBody>
                  <a:tcPr marL="60473" marR="60473" marT="0" marB="0"/>
                </a:tc>
                <a:tc>
                  <a:txBody>
                    <a:bodyPr/>
                    <a:lstStyle/>
                    <a:p>
                      <a:pPr marL="0" marR="0" algn="ctr">
                        <a:lnSpc>
                          <a:spcPct val="107000"/>
                        </a:lnSpc>
                        <a:spcBef>
                          <a:spcPts val="0"/>
                        </a:spcBef>
                        <a:spcAft>
                          <a:spcPts val="800"/>
                        </a:spcAft>
                      </a:pPr>
                      <a:r>
                        <a:rPr lang="en-US" sz="1100" u="sng">
                          <a:effectLst/>
                        </a:rPr>
                        <a:t>CFI</a:t>
                      </a:r>
                      <a:endParaRPr lang="en-US" sz="1000">
                        <a:effectLst/>
                        <a:latin typeface="Calibri" charset="0"/>
                        <a:ea typeface="Calibri" charset="0"/>
                        <a:cs typeface="Times New Roman" charset="0"/>
                      </a:endParaRPr>
                    </a:p>
                  </a:txBody>
                  <a:tcPr marL="60473" marR="60473" marT="0" marB="0"/>
                </a:tc>
                <a:tc>
                  <a:txBody>
                    <a:bodyPr/>
                    <a:lstStyle/>
                    <a:p>
                      <a:pPr marL="0" marR="0" algn="ctr">
                        <a:lnSpc>
                          <a:spcPct val="107000"/>
                        </a:lnSpc>
                        <a:spcBef>
                          <a:spcPts val="0"/>
                        </a:spcBef>
                        <a:spcAft>
                          <a:spcPts val="800"/>
                        </a:spcAft>
                      </a:pPr>
                      <a:r>
                        <a:rPr lang="en-US" sz="1100" u="sng">
                          <a:effectLst/>
                        </a:rPr>
                        <a:t>TLI</a:t>
                      </a:r>
                      <a:endParaRPr lang="en-US" sz="1000">
                        <a:effectLst/>
                        <a:latin typeface="Calibri" charset="0"/>
                        <a:ea typeface="Calibri" charset="0"/>
                        <a:cs typeface="Times New Roman" charset="0"/>
                      </a:endParaRPr>
                    </a:p>
                  </a:txBody>
                  <a:tcPr marL="60473" marR="60473" marT="0" marB="0"/>
                </a:tc>
                <a:tc>
                  <a:txBody>
                    <a:bodyPr/>
                    <a:lstStyle/>
                    <a:p>
                      <a:pPr marL="0" marR="0" algn="ctr">
                        <a:lnSpc>
                          <a:spcPct val="107000"/>
                        </a:lnSpc>
                        <a:spcBef>
                          <a:spcPts val="0"/>
                        </a:spcBef>
                        <a:spcAft>
                          <a:spcPts val="800"/>
                        </a:spcAft>
                      </a:pPr>
                      <a:r>
                        <a:rPr lang="en-US" sz="1100" u="sng">
                          <a:effectLst/>
                        </a:rPr>
                        <a:t>RMSEA [90% CI]</a:t>
                      </a:r>
                      <a:endParaRPr lang="en-US" sz="1000">
                        <a:effectLst/>
                        <a:latin typeface="Calibri" charset="0"/>
                        <a:ea typeface="Calibri" charset="0"/>
                        <a:cs typeface="Times New Roman" charset="0"/>
                      </a:endParaRPr>
                    </a:p>
                  </a:txBody>
                  <a:tcPr marL="60473" marR="60473" marT="0" marB="0"/>
                </a:tc>
                <a:tc gridSpan="4">
                  <a:txBody>
                    <a:bodyPr/>
                    <a:lstStyle/>
                    <a:p>
                      <a:pPr marL="0" marR="0" algn="ctr">
                        <a:lnSpc>
                          <a:spcPct val="107000"/>
                        </a:lnSpc>
                        <a:spcBef>
                          <a:spcPts val="0"/>
                        </a:spcBef>
                        <a:spcAft>
                          <a:spcPts val="800"/>
                        </a:spcAft>
                      </a:pPr>
                      <a:r>
                        <a:rPr lang="en-US" sz="1100" u="sng">
                          <a:effectLst/>
                        </a:rPr>
                        <a:t>R</a:t>
                      </a:r>
                      <a:r>
                        <a:rPr lang="en-US" sz="1100" u="sng" baseline="30000">
                          <a:effectLst/>
                        </a:rPr>
                        <a:t>2 </a:t>
                      </a:r>
                      <a:r>
                        <a:rPr lang="en-US" sz="1100" u="sng">
                          <a:effectLst/>
                        </a:rPr>
                        <a:t> for CWBs</a:t>
                      </a:r>
                      <a:r>
                        <a:rPr lang="en-US" sz="1100" baseline="30000">
                          <a:effectLst/>
                        </a:rPr>
                        <a:t>^</a:t>
                      </a:r>
                      <a:endParaRPr lang="en-US" sz="1000">
                        <a:effectLst/>
                        <a:latin typeface="Calibri" charset="0"/>
                        <a:ea typeface="Calibri" charset="0"/>
                        <a:cs typeface="Times New Roman" charset="0"/>
                      </a:endParaRPr>
                    </a:p>
                  </a:txBody>
                  <a:tcPr marL="60473" marR="60473" marT="0" marB="0"/>
                </a:tc>
                <a:tc hMerge="1">
                  <a:txBody>
                    <a:bodyPr/>
                    <a:lstStyle/>
                    <a:p>
                      <a:endParaRPr lang="en-US"/>
                    </a:p>
                  </a:txBody>
                  <a:tcPr/>
                </a:tc>
                <a:tc hMerge="1">
                  <a:txBody>
                    <a:bodyPr/>
                    <a:lstStyle/>
                    <a:p>
                      <a:endParaRPr lang="en-US"/>
                    </a:p>
                  </a:txBody>
                  <a:tcPr/>
                </a:tc>
                <a:tc hMerge="1">
                  <a:txBody>
                    <a:bodyPr/>
                    <a:lstStyle/>
                    <a:p>
                      <a:endParaRPr lang="en-US"/>
                    </a:p>
                  </a:txBody>
                  <a:tcPr/>
                </a:tc>
              </a:tr>
              <a:tr h="156326">
                <a:tc>
                  <a:txBody>
                    <a:bodyPr/>
                    <a:lstStyle/>
                    <a:p>
                      <a:pPr marL="0" marR="0" algn="l">
                        <a:lnSpc>
                          <a:spcPct val="107000"/>
                        </a:lnSpc>
                        <a:spcBef>
                          <a:spcPts val="0"/>
                        </a:spcBef>
                        <a:spcAft>
                          <a:spcPts val="800"/>
                        </a:spcAft>
                      </a:pPr>
                      <a:r>
                        <a:rPr lang="en-US" sz="1100" u="none" strike="noStrike">
                          <a:solidFill>
                            <a:schemeClr val="tx1"/>
                          </a:solidFill>
                          <a:effectLst/>
                        </a:rPr>
                        <a:t> </a:t>
                      </a:r>
                      <a:endParaRPr lang="en-US" sz="1000">
                        <a:solidFill>
                          <a:schemeClr val="tx1"/>
                        </a:solidFill>
                        <a:effectLst/>
                        <a:latin typeface="Calibri" charset="0"/>
                        <a:ea typeface="Calibri" charset="0"/>
                        <a:cs typeface="Times New Roman" charset="0"/>
                      </a:endParaRPr>
                    </a:p>
                  </a:txBody>
                  <a:tcPr marL="60473" marR="60473" marT="0" marB="0">
                    <a:solidFill>
                      <a:schemeClr val="bg2">
                        <a:lumMod val="20000"/>
                        <a:lumOff val="80000"/>
                      </a:schemeClr>
                    </a:solidFill>
                  </a:tcPr>
                </a:tc>
                <a:tc>
                  <a:txBody>
                    <a:bodyPr/>
                    <a:lstStyle/>
                    <a:p>
                      <a:pPr marL="0" marR="0" algn="l">
                        <a:lnSpc>
                          <a:spcPct val="107000"/>
                        </a:lnSpc>
                        <a:spcBef>
                          <a:spcPts val="0"/>
                        </a:spcBef>
                        <a:spcAft>
                          <a:spcPts val="800"/>
                        </a:spcAft>
                      </a:pPr>
                      <a:r>
                        <a:rPr lang="en-US" sz="1100">
                          <a:effectLst/>
                        </a:rPr>
                        <a:t> </a:t>
                      </a:r>
                      <a:endParaRPr lang="en-US" sz="1000">
                        <a:effectLst/>
                        <a:latin typeface="Calibri" charset="0"/>
                        <a:ea typeface="Calibri" charset="0"/>
                        <a:cs typeface="Times New Roman" charset="0"/>
                      </a:endParaRPr>
                    </a:p>
                  </a:txBody>
                  <a:tcPr marL="60473" marR="60473" marT="0" marB="0"/>
                </a:tc>
                <a:tc>
                  <a:txBody>
                    <a:bodyPr/>
                    <a:lstStyle/>
                    <a:p>
                      <a:pPr marL="0" marR="0" algn="l">
                        <a:lnSpc>
                          <a:spcPct val="107000"/>
                        </a:lnSpc>
                        <a:spcBef>
                          <a:spcPts val="0"/>
                        </a:spcBef>
                        <a:spcAft>
                          <a:spcPts val="800"/>
                        </a:spcAft>
                      </a:pPr>
                      <a:r>
                        <a:rPr lang="en-US" sz="1100">
                          <a:effectLst/>
                        </a:rPr>
                        <a:t> </a:t>
                      </a:r>
                      <a:endParaRPr lang="en-US" sz="1000">
                        <a:effectLst/>
                        <a:latin typeface="Calibri" charset="0"/>
                        <a:ea typeface="Calibri" charset="0"/>
                        <a:cs typeface="Times New Roman" charset="0"/>
                      </a:endParaRPr>
                    </a:p>
                  </a:txBody>
                  <a:tcPr marL="60473" marR="60473" marT="0" marB="0"/>
                </a:tc>
                <a:tc>
                  <a:txBody>
                    <a:bodyPr/>
                    <a:lstStyle/>
                    <a:p>
                      <a:pPr marL="0" marR="0" algn="l">
                        <a:lnSpc>
                          <a:spcPct val="107000"/>
                        </a:lnSpc>
                        <a:spcBef>
                          <a:spcPts val="0"/>
                        </a:spcBef>
                        <a:spcAft>
                          <a:spcPts val="800"/>
                        </a:spcAft>
                      </a:pPr>
                      <a:r>
                        <a:rPr lang="en-US" sz="1100">
                          <a:effectLst/>
                        </a:rPr>
                        <a:t> </a:t>
                      </a:r>
                      <a:endParaRPr lang="en-US" sz="1000">
                        <a:effectLst/>
                        <a:latin typeface="Calibri" charset="0"/>
                        <a:ea typeface="Calibri" charset="0"/>
                        <a:cs typeface="Times New Roman" charset="0"/>
                      </a:endParaRPr>
                    </a:p>
                  </a:txBody>
                  <a:tcPr marL="60473" marR="60473" marT="0" marB="0"/>
                </a:tc>
                <a:tc>
                  <a:txBody>
                    <a:bodyPr/>
                    <a:lstStyle/>
                    <a:p>
                      <a:pPr marL="0" marR="0" algn="l">
                        <a:lnSpc>
                          <a:spcPct val="107000"/>
                        </a:lnSpc>
                        <a:spcBef>
                          <a:spcPts val="0"/>
                        </a:spcBef>
                        <a:spcAft>
                          <a:spcPts val="800"/>
                        </a:spcAft>
                      </a:pPr>
                      <a:r>
                        <a:rPr lang="en-US" sz="1100">
                          <a:effectLst/>
                        </a:rPr>
                        <a:t> </a:t>
                      </a:r>
                      <a:endParaRPr lang="en-US" sz="1000">
                        <a:effectLst/>
                        <a:latin typeface="Calibri" charset="0"/>
                        <a:ea typeface="Calibri" charset="0"/>
                        <a:cs typeface="Times New Roman" charset="0"/>
                      </a:endParaRPr>
                    </a:p>
                  </a:txBody>
                  <a:tcPr marL="60473" marR="60473" marT="0" marB="0"/>
                </a:tc>
                <a:tc>
                  <a:txBody>
                    <a:bodyPr/>
                    <a:lstStyle/>
                    <a:p>
                      <a:pPr marL="0" marR="0" algn="l">
                        <a:lnSpc>
                          <a:spcPct val="107000"/>
                        </a:lnSpc>
                        <a:spcBef>
                          <a:spcPts val="0"/>
                        </a:spcBef>
                        <a:spcAft>
                          <a:spcPts val="800"/>
                        </a:spcAft>
                      </a:pPr>
                      <a:r>
                        <a:rPr lang="en-US" sz="1100">
                          <a:effectLst/>
                        </a:rPr>
                        <a:t> </a:t>
                      </a:r>
                      <a:endParaRPr lang="en-US" sz="1000">
                        <a:effectLst/>
                        <a:latin typeface="Calibri" charset="0"/>
                        <a:ea typeface="Calibri" charset="0"/>
                        <a:cs typeface="Times New Roman" charset="0"/>
                      </a:endParaRPr>
                    </a:p>
                  </a:txBody>
                  <a:tcPr marL="60473" marR="60473" marT="0" marB="0"/>
                </a:tc>
                <a:tc gridSpan="2">
                  <a:txBody>
                    <a:bodyPr/>
                    <a:lstStyle/>
                    <a:p>
                      <a:pPr marL="0" marR="0" algn="ctr">
                        <a:lnSpc>
                          <a:spcPct val="107000"/>
                        </a:lnSpc>
                        <a:spcBef>
                          <a:spcPts val="0"/>
                        </a:spcBef>
                        <a:spcAft>
                          <a:spcPts val="800"/>
                        </a:spcAft>
                      </a:pPr>
                      <a:r>
                        <a:rPr lang="en-US" sz="1100">
                          <a:effectLst/>
                        </a:rPr>
                        <a:t>Serious</a:t>
                      </a:r>
                      <a:endParaRPr lang="en-US" sz="1000">
                        <a:effectLst/>
                        <a:latin typeface="Calibri" charset="0"/>
                        <a:ea typeface="Calibri" charset="0"/>
                        <a:cs typeface="Times New Roman" charset="0"/>
                      </a:endParaRPr>
                    </a:p>
                  </a:txBody>
                  <a:tcPr marL="60473" marR="60473" marT="0" marB="0"/>
                </a:tc>
                <a:tc hMerge="1">
                  <a:txBody>
                    <a:bodyPr/>
                    <a:lstStyle/>
                    <a:p>
                      <a:pPr marL="0" marR="0" algn="ctr">
                        <a:lnSpc>
                          <a:spcPct val="107000"/>
                        </a:lnSpc>
                        <a:spcBef>
                          <a:spcPts val="0"/>
                        </a:spcBef>
                        <a:spcAft>
                          <a:spcPts val="800"/>
                        </a:spcAft>
                      </a:pPr>
                      <a:endParaRPr lang="en-US" sz="1000">
                        <a:effectLst/>
                        <a:latin typeface="Calibri" charset="0"/>
                        <a:ea typeface="Calibri" charset="0"/>
                        <a:cs typeface="Times New Roman" charset="0"/>
                      </a:endParaRPr>
                    </a:p>
                  </a:txBody>
                  <a:tcPr marL="60473" marR="60473" marT="0" marB="0"/>
                </a:tc>
                <a:tc gridSpan="2">
                  <a:txBody>
                    <a:bodyPr/>
                    <a:lstStyle/>
                    <a:p>
                      <a:pPr marL="0" marR="0" algn="ctr">
                        <a:lnSpc>
                          <a:spcPct val="107000"/>
                        </a:lnSpc>
                        <a:spcBef>
                          <a:spcPts val="0"/>
                        </a:spcBef>
                        <a:spcAft>
                          <a:spcPts val="800"/>
                        </a:spcAft>
                      </a:pPr>
                      <a:r>
                        <a:rPr lang="en-US" sz="1100" dirty="0">
                          <a:effectLst/>
                        </a:rPr>
                        <a:t>Minor</a:t>
                      </a:r>
                      <a:endParaRPr lang="en-US" sz="1000" dirty="0">
                        <a:effectLst/>
                        <a:latin typeface="Calibri" charset="0"/>
                        <a:ea typeface="Calibri" charset="0"/>
                        <a:cs typeface="Times New Roman" charset="0"/>
                      </a:endParaRPr>
                    </a:p>
                  </a:txBody>
                  <a:tcPr marL="60473" marR="60473" marT="0" marB="0"/>
                </a:tc>
                <a:tc hMerge="1">
                  <a:txBody>
                    <a:bodyPr/>
                    <a:lstStyle/>
                    <a:p>
                      <a:pPr marL="0" marR="0" algn="ctr">
                        <a:lnSpc>
                          <a:spcPct val="107000"/>
                        </a:lnSpc>
                        <a:spcBef>
                          <a:spcPts val="0"/>
                        </a:spcBef>
                        <a:spcAft>
                          <a:spcPts val="800"/>
                        </a:spcAft>
                      </a:pPr>
                      <a:endParaRPr lang="en-US" sz="1000">
                        <a:effectLst/>
                        <a:latin typeface="Calibri" charset="0"/>
                        <a:ea typeface="Calibri" charset="0"/>
                        <a:cs typeface="Times New Roman" charset="0"/>
                      </a:endParaRPr>
                    </a:p>
                  </a:txBody>
                  <a:tcPr marL="60473" marR="60473" marT="0" marB="0"/>
                </a:tc>
              </a:tr>
              <a:tr h="156326">
                <a:tc>
                  <a:txBody>
                    <a:bodyPr/>
                    <a:lstStyle/>
                    <a:p>
                      <a:pPr marL="0" marR="0" algn="l">
                        <a:lnSpc>
                          <a:spcPct val="107000"/>
                        </a:lnSpc>
                        <a:spcBef>
                          <a:spcPts val="0"/>
                        </a:spcBef>
                        <a:spcAft>
                          <a:spcPts val="800"/>
                        </a:spcAft>
                      </a:pPr>
                      <a:r>
                        <a:rPr lang="en-US" sz="1100">
                          <a:solidFill>
                            <a:schemeClr val="tx1"/>
                          </a:solidFill>
                          <a:effectLst/>
                        </a:rPr>
                        <a:t>Model 5a: (ML estimation)</a:t>
                      </a:r>
                      <a:endParaRPr lang="en-US" sz="1000">
                        <a:solidFill>
                          <a:schemeClr val="tx1"/>
                        </a:solidFill>
                        <a:effectLst/>
                        <a:latin typeface="Calibri" charset="0"/>
                        <a:ea typeface="Calibri" charset="0"/>
                        <a:cs typeface="Times New Roman" charset="0"/>
                      </a:endParaRPr>
                    </a:p>
                  </a:txBody>
                  <a:tcPr marL="60473" marR="60473" marT="0" marB="0">
                    <a:solidFill>
                      <a:schemeClr val="bg2">
                        <a:lumMod val="20000"/>
                        <a:lumOff val="80000"/>
                      </a:schemeClr>
                    </a:solidFill>
                  </a:tcPr>
                </a:tc>
                <a:tc>
                  <a:txBody>
                    <a:bodyPr/>
                    <a:lstStyle/>
                    <a:p>
                      <a:pPr marL="0" marR="0" algn="ctr">
                        <a:lnSpc>
                          <a:spcPct val="107000"/>
                        </a:lnSpc>
                        <a:spcBef>
                          <a:spcPts val="0"/>
                        </a:spcBef>
                        <a:spcAft>
                          <a:spcPts val="800"/>
                        </a:spcAft>
                      </a:pPr>
                      <a:r>
                        <a:rPr lang="en-US" sz="1100">
                          <a:effectLst/>
                        </a:rPr>
                        <a:t>1527.28</a:t>
                      </a:r>
                      <a:r>
                        <a:rPr lang="en-US" sz="1100" baseline="30000">
                          <a:effectLst/>
                        </a:rPr>
                        <a:t>***</a:t>
                      </a:r>
                      <a:endParaRPr lang="en-US" sz="1000">
                        <a:effectLst/>
                        <a:latin typeface="Calibri" charset="0"/>
                        <a:ea typeface="Calibri" charset="0"/>
                        <a:cs typeface="Times New Roman" charset="0"/>
                      </a:endParaRPr>
                    </a:p>
                  </a:txBody>
                  <a:tcPr marL="60473" marR="60473" marT="0" marB="0"/>
                </a:tc>
                <a:tc>
                  <a:txBody>
                    <a:bodyPr/>
                    <a:lstStyle/>
                    <a:p>
                      <a:pPr marL="0" marR="0" algn="ctr">
                        <a:lnSpc>
                          <a:spcPct val="107000"/>
                        </a:lnSpc>
                        <a:spcBef>
                          <a:spcPts val="0"/>
                        </a:spcBef>
                        <a:spcAft>
                          <a:spcPts val="800"/>
                        </a:spcAft>
                      </a:pPr>
                      <a:r>
                        <a:rPr lang="en-US" sz="1100">
                          <a:effectLst/>
                        </a:rPr>
                        <a:t>892</a:t>
                      </a:r>
                      <a:endParaRPr lang="en-US" sz="1000">
                        <a:effectLst/>
                        <a:latin typeface="Calibri" charset="0"/>
                        <a:ea typeface="Calibri" charset="0"/>
                        <a:cs typeface="Times New Roman" charset="0"/>
                      </a:endParaRPr>
                    </a:p>
                  </a:txBody>
                  <a:tcPr marL="60473" marR="60473" marT="0" marB="0"/>
                </a:tc>
                <a:tc>
                  <a:txBody>
                    <a:bodyPr/>
                    <a:lstStyle/>
                    <a:p>
                      <a:pPr marL="0" marR="0" algn="ctr">
                        <a:lnSpc>
                          <a:spcPct val="107000"/>
                        </a:lnSpc>
                        <a:spcBef>
                          <a:spcPts val="0"/>
                        </a:spcBef>
                        <a:spcAft>
                          <a:spcPts val="800"/>
                        </a:spcAft>
                      </a:pPr>
                      <a:r>
                        <a:rPr lang="en-US" sz="1100">
                          <a:effectLst/>
                        </a:rPr>
                        <a:t>.759</a:t>
                      </a:r>
                      <a:endParaRPr lang="en-US" sz="1000">
                        <a:effectLst/>
                        <a:latin typeface="Calibri" charset="0"/>
                        <a:ea typeface="Calibri" charset="0"/>
                        <a:cs typeface="Times New Roman" charset="0"/>
                      </a:endParaRPr>
                    </a:p>
                  </a:txBody>
                  <a:tcPr marL="60473" marR="60473" marT="0" marB="0"/>
                </a:tc>
                <a:tc>
                  <a:txBody>
                    <a:bodyPr/>
                    <a:lstStyle/>
                    <a:p>
                      <a:pPr marL="0" marR="0" algn="ctr">
                        <a:lnSpc>
                          <a:spcPct val="107000"/>
                        </a:lnSpc>
                        <a:spcBef>
                          <a:spcPts val="0"/>
                        </a:spcBef>
                        <a:spcAft>
                          <a:spcPts val="800"/>
                        </a:spcAft>
                      </a:pPr>
                      <a:r>
                        <a:rPr lang="en-US" sz="1100">
                          <a:effectLst/>
                        </a:rPr>
                        <a:t>.745</a:t>
                      </a:r>
                      <a:endParaRPr lang="en-US" sz="1000">
                        <a:effectLst/>
                        <a:latin typeface="Calibri" charset="0"/>
                        <a:ea typeface="Calibri" charset="0"/>
                        <a:cs typeface="Times New Roman" charset="0"/>
                      </a:endParaRPr>
                    </a:p>
                  </a:txBody>
                  <a:tcPr marL="60473" marR="60473" marT="0" marB="0"/>
                </a:tc>
                <a:tc>
                  <a:txBody>
                    <a:bodyPr/>
                    <a:lstStyle/>
                    <a:p>
                      <a:pPr marL="0" marR="0" algn="ctr">
                        <a:lnSpc>
                          <a:spcPct val="107000"/>
                        </a:lnSpc>
                        <a:spcBef>
                          <a:spcPts val="0"/>
                        </a:spcBef>
                        <a:spcAft>
                          <a:spcPts val="800"/>
                        </a:spcAft>
                      </a:pPr>
                      <a:r>
                        <a:rPr lang="en-US" sz="1100">
                          <a:effectLst/>
                        </a:rPr>
                        <a:t>.065 [.060, .071]</a:t>
                      </a:r>
                      <a:endParaRPr lang="en-US" sz="1000">
                        <a:effectLst/>
                        <a:latin typeface="Calibri" charset="0"/>
                        <a:ea typeface="Calibri" charset="0"/>
                        <a:cs typeface="Times New Roman" charset="0"/>
                      </a:endParaRPr>
                    </a:p>
                  </a:txBody>
                  <a:tcPr marL="60473" marR="60473" marT="0" marB="0"/>
                </a:tc>
                <a:tc gridSpan="2">
                  <a:txBody>
                    <a:bodyPr/>
                    <a:lstStyle/>
                    <a:p>
                      <a:pPr marL="0" marR="0" algn="ctr">
                        <a:lnSpc>
                          <a:spcPct val="107000"/>
                        </a:lnSpc>
                        <a:spcBef>
                          <a:spcPts val="0"/>
                        </a:spcBef>
                        <a:spcAft>
                          <a:spcPts val="800"/>
                        </a:spcAft>
                      </a:pPr>
                      <a:r>
                        <a:rPr lang="en-US" sz="1100">
                          <a:effectLst/>
                        </a:rPr>
                        <a:t>.20</a:t>
                      </a:r>
                      <a:r>
                        <a:rPr lang="en-US" sz="1100" baseline="30000">
                          <a:effectLst/>
                        </a:rPr>
                        <a:t>*</a:t>
                      </a:r>
                      <a:endParaRPr lang="en-US" sz="1000">
                        <a:effectLst/>
                        <a:latin typeface="Calibri" charset="0"/>
                        <a:ea typeface="Calibri" charset="0"/>
                        <a:cs typeface="Times New Roman" charset="0"/>
                      </a:endParaRPr>
                    </a:p>
                  </a:txBody>
                  <a:tcPr marL="60473" marR="60473" marT="0" marB="0"/>
                </a:tc>
                <a:tc hMerge="1">
                  <a:txBody>
                    <a:bodyPr/>
                    <a:lstStyle/>
                    <a:p>
                      <a:pPr marL="0" marR="0" algn="ctr">
                        <a:lnSpc>
                          <a:spcPct val="107000"/>
                        </a:lnSpc>
                        <a:spcBef>
                          <a:spcPts val="0"/>
                        </a:spcBef>
                        <a:spcAft>
                          <a:spcPts val="800"/>
                        </a:spcAft>
                      </a:pPr>
                      <a:endParaRPr lang="en-US" sz="1000">
                        <a:effectLst/>
                        <a:latin typeface="Calibri" charset="0"/>
                        <a:ea typeface="Calibri" charset="0"/>
                        <a:cs typeface="Times New Roman" charset="0"/>
                      </a:endParaRPr>
                    </a:p>
                  </a:txBody>
                  <a:tcPr marL="60473" marR="60473" marT="0" marB="0"/>
                </a:tc>
                <a:tc gridSpan="2">
                  <a:txBody>
                    <a:bodyPr/>
                    <a:lstStyle/>
                    <a:p>
                      <a:pPr marL="0" marR="0" algn="ctr">
                        <a:lnSpc>
                          <a:spcPct val="107000"/>
                        </a:lnSpc>
                        <a:spcBef>
                          <a:spcPts val="0"/>
                        </a:spcBef>
                        <a:spcAft>
                          <a:spcPts val="800"/>
                        </a:spcAft>
                      </a:pPr>
                      <a:r>
                        <a:rPr lang="en-US" sz="1100">
                          <a:effectLst/>
                        </a:rPr>
                        <a:t>.17</a:t>
                      </a:r>
                      <a:r>
                        <a:rPr lang="en-US" sz="1100" baseline="30000">
                          <a:effectLst/>
                        </a:rPr>
                        <a:t>*</a:t>
                      </a:r>
                      <a:endParaRPr lang="en-US" sz="1000">
                        <a:effectLst/>
                        <a:latin typeface="Calibri" charset="0"/>
                        <a:ea typeface="Calibri" charset="0"/>
                        <a:cs typeface="Times New Roman" charset="0"/>
                      </a:endParaRPr>
                    </a:p>
                  </a:txBody>
                  <a:tcPr marL="60473" marR="60473" marT="0" marB="0"/>
                </a:tc>
                <a:tc hMerge="1">
                  <a:txBody>
                    <a:bodyPr/>
                    <a:lstStyle/>
                    <a:p>
                      <a:pPr marL="0" marR="0" algn="ctr">
                        <a:lnSpc>
                          <a:spcPct val="107000"/>
                        </a:lnSpc>
                        <a:spcBef>
                          <a:spcPts val="0"/>
                        </a:spcBef>
                        <a:spcAft>
                          <a:spcPts val="800"/>
                        </a:spcAft>
                      </a:pPr>
                      <a:endParaRPr lang="en-US" sz="1000">
                        <a:effectLst/>
                        <a:latin typeface="Calibri" charset="0"/>
                        <a:ea typeface="Calibri" charset="0"/>
                        <a:cs typeface="Times New Roman" charset="0"/>
                      </a:endParaRPr>
                    </a:p>
                  </a:txBody>
                  <a:tcPr marL="60473" marR="60473" marT="0" marB="0"/>
                </a:tc>
              </a:tr>
              <a:tr h="193474">
                <a:tc>
                  <a:txBody>
                    <a:bodyPr/>
                    <a:lstStyle/>
                    <a:p>
                      <a:pPr marL="0" marR="0" algn="l">
                        <a:lnSpc>
                          <a:spcPct val="107000"/>
                        </a:lnSpc>
                        <a:spcBef>
                          <a:spcPts val="0"/>
                        </a:spcBef>
                        <a:spcAft>
                          <a:spcPts val="800"/>
                        </a:spcAft>
                      </a:pPr>
                      <a:r>
                        <a:rPr lang="en-US" sz="1100" dirty="0">
                          <a:solidFill>
                            <a:schemeClr val="tx1"/>
                          </a:solidFill>
                          <a:effectLst/>
                        </a:rPr>
                        <a:t>Model 5b: (WLSMV estimation)</a:t>
                      </a:r>
                      <a:endParaRPr lang="en-US" sz="1000" dirty="0">
                        <a:solidFill>
                          <a:schemeClr val="tx1"/>
                        </a:solidFill>
                        <a:effectLst/>
                        <a:latin typeface="Calibri" charset="0"/>
                        <a:ea typeface="Calibri" charset="0"/>
                        <a:cs typeface="Times New Roman" charset="0"/>
                      </a:endParaRPr>
                    </a:p>
                  </a:txBody>
                  <a:tcPr marL="60473" marR="60473" marT="0" marB="0">
                    <a:solidFill>
                      <a:schemeClr val="bg2">
                        <a:lumMod val="20000"/>
                        <a:lumOff val="80000"/>
                      </a:schemeClr>
                    </a:solidFill>
                  </a:tcPr>
                </a:tc>
                <a:tc>
                  <a:txBody>
                    <a:bodyPr/>
                    <a:lstStyle/>
                    <a:p>
                      <a:pPr marL="0" marR="0" algn="ctr">
                        <a:lnSpc>
                          <a:spcPct val="107000"/>
                        </a:lnSpc>
                        <a:spcBef>
                          <a:spcPts val="0"/>
                        </a:spcBef>
                        <a:spcAft>
                          <a:spcPts val="800"/>
                        </a:spcAft>
                      </a:pPr>
                      <a:r>
                        <a:rPr lang="en-US" sz="1100">
                          <a:effectLst/>
                        </a:rPr>
                        <a:t>1188.56</a:t>
                      </a:r>
                      <a:r>
                        <a:rPr lang="en-US" sz="1100" baseline="30000">
                          <a:effectLst/>
                        </a:rPr>
                        <a:t>***</a:t>
                      </a:r>
                      <a:endParaRPr lang="en-US" sz="1000">
                        <a:effectLst/>
                        <a:latin typeface="Calibri" charset="0"/>
                        <a:ea typeface="Calibri" charset="0"/>
                        <a:cs typeface="Times New Roman" charset="0"/>
                      </a:endParaRPr>
                    </a:p>
                  </a:txBody>
                  <a:tcPr marL="60473" marR="60473" marT="0" marB="0"/>
                </a:tc>
                <a:tc>
                  <a:txBody>
                    <a:bodyPr/>
                    <a:lstStyle/>
                    <a:p>
                      <a:pPr marL="0" marR="0" algn="ctr">
                        <a:lnSpc>
                          <a:spcPct val="107000"/>
                        </a:lnSpc>
                        <a:spcBef>
                          <a:spcPts val="0"/>
                        </a:spcBef>
                        <a:spcAft>
                          <a:spcPts val="800"/>
                        </a:spcAft>
                      </a:pPr>
                      <a:r>
                        <a:rPr lang="en-US" sz="1100">
                          <a:effectLst/>
                        </a:rPr>
                        <a:t>892</a:t>
                      </a:r>
                      <a:endParaRPr lang="en-US" sz="1000">
                        <a:effectLst/>
                        <a:latin typeface="Calibri" charset="0"/>
                        <a:ea typeface="Calibri" charset="0"/>
                        <a:cs typeface="Times New Roman" charset="0"/>
                      </a:endParaRPr>
                    </a:p>
                  </a:txBody>
                  <a:tcPr marL="60473" marR="60473" marT="0" marB="0"/>
                </a:tc>
                <a:tc>
                  <a:txBody>
                    <a:bodyPr/>
                    <a:lstStyle/>
                    <a:p>
                      <a:pPr marL="0" marR="0" algn="ctr">
                        <a:lnSpc>
                          <a:spcPct val="107000"/>
                        </a:lnSpc>
                        <a:spcBef>
                          <a:spcPts val="0"/>
                        </a:spcBef>
                        <a:spcAft>
                          <a:spcPts val="800"/>
                        </a:spcAft>
                      </a:pPr>
                      <a:r>
                        <a:rPr lang="en-US" sz="1100">
                          <a:effectLst/>
                        </a:rPr>
                        <a:t>.952</a:t>
                      </a:r>
                      <a:endParaRPr lang="en-US" sz="1000">
                        <a:effectLst/>
                        <a:latin typeface="Calibri" charset="0"/>
                        <a:ea typeface="Calibri" charset="0"/>
                        <a:cs typeface="Times New Roman" charset="0"/>
                      </a:endParaRPr>
                    </a:p>
                  </a:txBody>
                  <a:tcPr marL="60473" marR="60473" marT="0" marB="0"/>
                </a:tc>
                <a:tc>
                  <a:txBody>
                    <a:bodyPr/>
                    <a:lstStyle/>
                    <a:p>
                      <a:pPr marL="0" marR="0" algn="ctr">
                        <a:lnSpc>
                          <a:spcPct val="107000"/>
                        </a:lnSpc>
                        <a:spcBef>
                          <a:spcPts val="0"/>
                        </a:spcBef>
                        <a:spcAft>
                          <a:spcPts val="800"/>
                        </a:spcAft>
                      </a:pPr>
                      <a:r>
                        <a:rPr lang="en-US" sz="1100">
                          <a:effectLst/>
                        </a:rPr>
                        <a:t>.949</a:t>
                      </a:r>
                      <a:endParaRPr lang="en-US" sz="1000">
                        <a:effectLst/>
                        <a:latin typeface="Calibri" charset="0"/>
                        <a:ea typeface="Calibri" charset="0"/>
                        <a:cs typeface="Times New Roman" charset="0"/>
                      </a:endParaRPr>
                    </a:p>
                  </a:txBody>
                  <a:tcPr marL="60473" marR="60473" marT="0" marB="0"/>
                </a:tc>
                <a:tc>
                  <a:txBody>
                    <a:bodyPr/>
                    <a:lstStyle/>
                    <a:p>
                      <a:pPr marL="0" marR="0" algn="ctr">
                        <a:lnSpc>
                          <a:spcPct val="107000"/>
                        </a:lnSpc>
                        <a:spcBef>
                          <a:spcPts val="0"/>
                        </a:spcBef>
                        <a:spcAft>
                          <a:spcPts val="800"/>
                        </a:spcAft>
                      </a:pPr>
                      <a:r>
                        <a:rPr lang="en-US" sz="1100">
                          <a:effectLst/>
                        </a:rPr>
                        <a:t>.044 [.038, .051]</a:t>
                      </a:r>
                      <a:endParaRPr lang="en-US" sz="1000">
                        <a:effectLst/>
                        <a:latin typeface="Calibri" charset="0"/>
                        <a:ea typeface="Calibri" charset="0"/>
                        <a:cs typeface="Times New Roman" charset="0"/>
                      </a:endParaRPr>
                    </a:p>
                  </a:txBody>
                  <a:tcPr marL="60473" marR="60473" marT="0" marB="0"/>
                </a:tc>
                <a:tc gridSpan="2">
                  <a:txBody>
                    <a:bodyPr/>
                    <a:lstStyle/>
                    <a:p>
                      <a:pPr marL="0" marR="0" algn="ctr">
                        <a:lnSpc>
                          <a:spcPct val="107000"/>
                        </a:lnSpc>
                        <a:spcBef>
                          <a:spcPts val="0"/>
                        </a:spcBef>
                        <a:spcAft>
                          <a:spcPts val="800"/>
                        </a:spcAft>
                      </a:pPr>
                      <a:r>
                        <a:rPr lang="en-US" sz="1100">
                          <a:effectLst/>
                        </a:rPr>
                        <a:t>.48</a:t>
                      </a:r>
                      <a:r>
                        <a:rPr lang="en-US" sz="1100" baseline="30000">
                          <a:effectLst/>
                        </a:rPr>
                        <a:t>***</a:t>
                      </a:r>
                      <a:endParaRPr lang="en-US" sz="1000">
                        <a:effectLst/>
                        <a:latin typeface="Calibri" charset="0"/>
                        <a:ea typeface="Calibri" charset="0"/>
                        <a:cs typeface="Times New Roman" charset="0"/>
                      </a:endParaRPr>
                    </a:p>
                  </a:txBody>
                  <a:tcPr marL="60473" marR="60473" marT="0" marB="0"/>
                </a:tc>
                <a:tc hMerge="1">
                  <a:txBody>
                    <a:bodyPr/>
                    <a:lstStyle/>
                    <a:p>
                      <a:pPr marL="0" marR="0" algn="ctr">
                        <a:lnSpc>
                          <a:spcPct val="107000"/>
                        </a:lnSpc>
                        <a:spcBef>
                          <a:spcPts val="0"/>
                        </a:spcBef>
                        <a:spcAft>
                          <a:spcPts val="800"/>
                        </a:spcAft>
                      </a:pPr>
                      <a:endParaRPr lang="en-US" sz="1000">
                        <a:effectLst/>
                        <a:latin typeface="Calibri" charset="0"/>
                        <a:ea typeface="Calibri" charset="0"/>
                        <a:cs typeface="Times New Roman" charset="0"/>
                      </a:endParaRPr>
                    </a:p>
                  </a:txBody>
                  <a:tcPr marL="60473" marR="60473" marT="0" marB="0"/>
                </a:tc>
                <a:tc gridSpan="2">
                  <a:txBody>
                    <a:bodyPr/>
                    <a:lstStyle/>
                    <a:p>
                      <a:pPr marL="0" marR="0" algn="ctr">
                        <a:lnSpc>
                          <a:spcPct val="107000"/>
                        </a:lnSpc>
                        <a:spcBef>
                          <a:spcPts val="0"/>
                        </a:spcBef>
                        <a:spcAft>
                          <a:spcPts val="800"/>
                        </a:spcAft>
                      </a:pPr>
                      <a:r>
                        <a:rPr lang="en-US" sz="1100">
                          <a:effectLst/>
                        </a:rPr>
                        <a:t>.28</a:t>
                      </a:r>
                      <a:r>
                        <a:rPr lang="en-US" sz="1100" baseline="30000">
                          <a:effectLst/>
                        </a:rPr>
                        <a:t>**</a:t>
                      </a:r>
                      <a:endParaRPr lang="en-US" sz="1000">
                        <a:effectLst/>
                        <a:latin typeface="Calibri" charset="0"/>
                        <a:ea typeface="Calibri" charset="0"/>
                        <a:cs typeface="Times New Roman" charset="0"/>
                      </a:endParaRPr>
                    </a:p>
                  </a:txBody>
                  <a:tcPr marL="60473" marR="60473" marT="0" marB="0"/>
                </a:tc>
                <a:tc hMerge="1">
                  <a:txBody>
                    <a:bodyPr/>
                    <a:lstStyle/>
                    <a:p>
                      <a:pPr marL="0" marR="0" algn="ctr">
                        <a:lnSpc>
                          <a:spcPct val="107000"/>
                        </a:lnSpc>
                        <a:spcBef>
                          <a:spcPts val="0"/>
                        </a:spcBef>
                        <a:spcAft>
                          <a:spcPts val="800"/>
                        </a:spcAft>
                      </a:pPr>
                      <a:endParaRPr lang="en-US" sz="1000">
                        <a:effectLst/>
                        <a:latin typeface="Calibri" charset="0"/>
                        <a:ea typeface="Calibri" charset="0"/>
                        <a:cs typeface="Times New Roman" charset="0"/>
                      </a:endParaRPr>
                    </a:p>
                  </a:txBody>
                  <a:tcPr marL="60473" marR="60473" marT="0" marB="0"/>
                </a:tc>
              </a:tr>
              <a:tr h="412529">
                <a:tc gridSpan="10">
                  <a:txBody>
                    <a:bodyPr/>
                    <a:lstStyle/>
                    <a:p>
                      <a:pPr marL="0" marR="0" algn="l">
                        <a:lnSpc>
                          <a:spcPct val="107000"/>
                        </a:lnSpc>
                        <a:spcBef>
                          <a:spcPts val="0"/>
                        </a:spcBef>
                        <a:spcAft>
                          <a:spcPts val="800"/>
                        </a:spcAft>
                      </a:pPr>
                      <a:r>
                        <a:rPr lang="en-US" sz="1100" dirty="0">
                          <a:solidFill>
                            <a:schemeClr val="tx1"/>
                          </a:solidFill>
                          <a:effectLst/>
                        </a:rPr>
                        <a:t> </a:t>
                      </a:r>
                      <a:endParaRPr lang="en-US" sz="1000" dirty="0">
                        <a:solidFill>
                          <a:schemeClr val="tx1"/>
                        </a:solidFill>
                        <a:effectLst/>
                      </a:endParaRPr>
                    </a:p>
                    <a:p>
                      <a:pPr marL="0" marR="0" algn="l">
                        <a:lnSpc>
                          <a:spcPct val="107000"/>
                        </a:lnSpc>
                        <a:spcBef>
                          <a:spcPts val="0"/>
                        </a:spcBef>
                        <a:spcAft>
                          <a:spcPts val="0"/>
                        </a:spcAft>
                      </a:pPr>
                      <a:r>
                        <a:rPr lang="en-US" sz="1100" dirty="0">
                          <a:solidFill>
                            <a:schemeClr val="tx1"/>
                          </a:solidFill>
                          <a:effectLst/>
                        </a:rPr>
                        <a:t>Study 2</a:t>
                      </a:r>
                      <a:r>
                        <a:rPr lang="en-US" sz="1100" baseline="30000" dirty="0">
                          <a:solidFill>
                            <a:schemeClr val="tx1"/>
                          </a:solidFill>
                          <a:effectLst/>
                        </a:rPr>
                        <a:t>2</a:t>
                      </a:r>
                      <a:r>
                        <a:rPr lang="en-US" sz="1100" dirty="0">
                          <a:solidFill>
                            <a:schemeClr val="tx1"/>
                          </a:solidFill>
                          <a:effectLst/>
                        </a:rPr>
                        <a:t>: Model Fit Statistics for Measurement and Structural Models</a:t>
                      </a:r>
                      <a:endParaRPr lang="en-US" sz="1000" dirty="0">
                        <a:solidFill>
                          <a:schemeClr val="tx1"/>
                        </a:solidFill>
                        <a:effectLst/>
                        <a:latin typeface="Calibri" charset="0"/>
                        <a:ea typeface="Calibri" charset="0"/>
                        <a:cs typeface="Times New Roman" charset="0"/>
                      </a:endParaRPr>
                    </a:p>
                  </a:txBody>
                  <a:tcPr marL="60473" marR="60473" marT="0" marB="0">
                    <a:solidFill>
                      <a:schemeClr val="bg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42083">
                <a:tc>
                  <a:txBody>
                    <a:bodyPr/>
                    <a:lstStyle/>
                    <a:p>
                      <a:pPr marL="0" marR="0" algn="l">
                        <a:lnSpc>
                          <a:spcPct val="107000"/>
                        </a:lnSpc>
                        <a:spcBef>
                          <a:spcPts val="0"/>
                        </a:spcBef>
                        <a:spcAft>
                          <a:spcPts val="800"/>
                        </a:spcAft>
                      </a:pPr>
                      <a:r>
                        <a:rPr lang="en-US" sz="1000" u="sng">
                          <a:solidFill>
                            <a:schemeClr val="tx1"/>
                          </a:solidFill>
                          <a:effectLst/>
                        </a:rPr>
                        <a:t>Measurement Models</a:t>
                      </a:r>
                      <a:endParaRPr lang="en-US" sz="1000">
                        <a:solidFill>
                          <a:schemeClr val="tx1"/>
                        </a:solidFill>
                        <a:effectLst/>
                        <a:latin typeface="Calibri" charset="0"/>
                        <a:ea typeface="Calibri" charset="0"/>
                        <a:cs typeface="Times New Roman" charset="0"/>
                      </a:endParaRPr>
                    </a:p>
                  </a:txBody>
                  <a:tcPr marL="60473" marR="60473" marT="0" marB="0">
                    <a:solidFill>
                      <a:schemeClr val="bg2">
                        <a:lumMod val="20000"/>
                        <a:lumOff val="80000"/>
                      </a:schemeClr>
                    </a:solidFill>
                  </a:tcPr>
                </a:tc>
                <a:tc>
                  <a:txBody>
                    <a:bodyPr/>
                    <a:lstStyle/>
                    <a:p>
                      <a:pPr marL="0" marR="0" algn="ctr">
                        <a:lnSpc>
                          <a:spcPct val="107000"/>
                        </a:lnSpc>
                        <a:spcBef>
                          <a:spcPts val="0"/>
                        </a:spcBef>
                        <a:spcAft>
                          <a:spcPts val="800"/>
                        </a:spcAft>
                      </a:pPr>
                      <a:r>
                        <a:rPr lang="en-US" sz="1000" u="sng">
                          <a:effectLst/>
                        </a:rPr>
                        <a:t>χ</a:t>
                      </a:r>
                      <a:r>
                        <a:rPr lang="en-US" sz="1000" u="sng" baseline="30000">
                          <a:effectLst/>
                        </a:rPr>
                        <a:t>2</a:t>
                      </a:r>
                      <a:endParaRPr lang="en-US" sz="1000">
                        <a:effectLst/>
                        <a:latin typeface="Calibri" charset="0"/>
                        <a:ea typeface="Calibri" charset="0"/>
                        <a:cs typeface="Times New Roman" charset="0"/>
                      </a:endParaRPr>
                    </a:p>
                  </a:txBody>
                  <a:tcPr marL="60473" marR="60473" marT="0" marB="0"/>
                </a:tc>
                <a:tc>
                  <a:txBody>
                    <a:bodyPr/>
                    <a:lstStyle/>
                    <a:p>
                      <a:pPr marL="0" marR="0" algn="ctr">
                        <a:lnSpc>
                          <a:spcPct val="107000"/>
                        </a:lnSpc>
                        <a:spcBef>
                          <a:spcPts val="0"/>
                        </a:spcBef>
                        <a:spcAft>
                          <a:spcPts val="800"/>
                        </a:spcAft>
                      </a:pPr>
                      <a:r>
                        <a:rPr lang="en-US" sz="1000" u="sng">
                          <a:effectLst/>
                        </a:rPr>
                        <a:t>df</a:t>
                      </a:r>
                      <a:endParaRPr lang="en-US" sz="1000">
                        <a:effectLst/>
                        <a:latin typeface="Calibri" charset="0"/>
                        <a:ea typeface="Calibri" charset="0"/>
                        <a:cs typeface="Times New Roman" charset="0"/>
                      </a:endParaRPr>
                    </a:p>
                  </a:txBody>
                  <a:tcPr marL="60473" marR="60473" marT="0" marB="0"/>
                </a:tc>
                <a:tc>
                  <a:txBody>
                    <a:bodyPr/>
                    <a:lstStyle/>
                    <a:p>
                      <a:pPr marL="0" marR="0" algn="ctr">
                        <a:lnSpc>
                          <a:spcPct val="107000"/>
                        </a:lnSpc>
                        <a:spcBef>
                          <a:spcPts val="0"/>
                        </a:spcBef>
                        <a:spcAft>
                          <a:spcPts val="800"/>
                        </a:spcAft>
                      </a:pPr>
                      <a:r>
                        <a:rPr lang="en-US" sz="1000" u="sng">
                          <a:effectLst/>
                        </a:rPr>
                        <a:t>CFI</a:t>
                      </a:r>
                      <a:endParaRPr lang="en-US" sz="1000">
                        <a:effectLst/>
                        <a:latin typeface="Calibri" charset="0"/>
                        <a:ea typeface="Calibri" charset="0"/>
                        <a:cs typeface="Times New Roman" charset="0"/>
                      </a:endParaRPr>
                    </a:p>
                  </a:txBody>
                  <a:tcPr marL="60473" marR="60473" marT="0" marB="0"/>
                </a:tc>
                <a:tc>
                  <a:txBody>
                    <a:bodyPr/>
                    <a:lstStyle/>
                    <a:p>
                      <a:pPr marL="0" marR="0" algn="ctr">
                        <a:lnSpc>
                          <a:spcPct val="107000"/>
                        </a:lnSpc>
                        <a:spcBef>
                          <a:spcPts val="0"/>
                        </a:spcBef>
                        <a:spcAft>
                          <a:spcPts val="800"/>
                        </a:spcAft>
                      </a:pPr>
                      <a:r>
                        <a:rPr lang="en-US" sz="1000" u="sng">
                          <a:effectLst/>
                        </a:rPr>
                        <a:t>TLI</a:t>
                      </a:r>
                      <a:endParaRPr lang="en-US" sz="1000">
                        <a:effectLst/>
                        <a:latin typeface="Calibri" charset="0"/>
                        <a:ea typeface="Calibri" charset="0"/>
                        <a:cs typeface="Times New Roman" charset="0"/>
                      </a:endParaRPr>
                    </a:p>
                  </a:txBody>
                  <a:tcPr marL="60473" marR="60473" marT="0" marB="0"/>
                </a:tc>
                <a:tc>
                  <a:txBody>
                    <a:bodyPr/>
                    <a:lstStyle/>
                    <a:p>
                      <a:pPr marL="0" marR="0" algn="ctr">
                        <a:lnSpc>
                          <a:spcPct val="107000"/>
                        </a:lnSpc>
                        <a:spcBef>
                          <a:spcPts val="0"/>
                        </a:spcBef>
                        <a:spcAft>
                          <a:spcPts val="800"/>
                        </a:spcAft>
                      </a:pPr>
                      <a:r>
                        <a:rPr lang="en-US" sz="1000" u="sng">
                          <a:effectLst/>
                        </a:rPr>
                        <a:t>RMSEA [90% CI]</a:t>
                      </a:r>
                      <a:endParaRPr lang="en-US" sz="1000">
                        <a:effectLst/>
                        <a:latin typeface="Calibri" charset="0"/>
                        <a:ea typeface="Calibri" charset="0"/>
                        <a:cs typeface="Times New Roman" charset="0"/>
                      </a:endParaRPr>
                    </a:p>
                  </a:txBody>
                  <a:tcPr marL="60473" marR="60473" marT="0" marB="0"/>
                </a:tc>
                <a:tc gridSpan="3">
                  <a:txBody>
                    <a:bodyPr/>
                    <a:lstStyle/>
                    <a:p>
                      <a:pPr marL="0" marR="0" algn="ctr">
                        <a:lnSpc>
                          <a:spcPct val="107000"/>
                        </a:lnSpc>
                        <a:spcBef>
                          <a:spcPts val="0"/>
                        </a:spcBef>
                        <a:spcAft>
                          <a:spcPts val="800"/>
                        </a:spcAft>
                      </a:pPr>
                      <a:r>
                        <a:rPr lang="en-US" sz="1000" u="none" strike="noStrike" dirty="0">
                          <a:effectLst/>
                        </a:rPr>
                        <a:t> </a:t>
                      </a:r>
                      <a:endParaRPr lang="en-US" sz="1000" dirty="0">
                        <a:effectLst/>
                        <a:latin typeface="Calibri" charset="0"/>
                        <a:ea typeface="Calibri" charset="0"/>
                        <a:cs typeface="Times New Roman" charset="0"/>
                      </a:endParaRPr>
                    </a:p>
                  </a:txBody>
                  <a:tcPr marL="60473" marR="60473" marT="0" marB="0">
                    <a:solidFill>
                      <a:schemeClr val="tx2">
                        <a:lumMod val="65000"/>
                        <a:lumOff val="35000"/>
                      </a:schemeClr>
                    </a:solidFill>
                  </a:tcPr>
                </a:tc>
                <a:tc hMerge="1">
                  <a:txBody>
                    <a:bodyPr/>
                    <a:lstStyle/>
                    <a:p>
                      <a:endParaRPr lang="en-US"/>
                    </a:p>
                  </a:txBody>
                  <a:tcPr/>
                </a:tc>
                <a:tc hMerge="1">
                  <a:txBody>
                    <a:bodyPr/>
                    <a:lstStyle/>
                    <a:p>
                      <a:endParaRPr lang="en-US"/>
                    </a:p>
                  </a:txBody>
                  <a:tcPr/>
                </a:tc>
                <a:tc>
                  <a:txBody>
                    <a:bodyPr/>
                    <a:lstStyle/>
                    <a:p>
                      <a:pPr marL="0" marR="0" algn="l">
                        <a:lnSpc>
                          <a:spcPct val="107000"/>
                        </a:lnSpc>
                        <a:spcBef>
                          <a:spcPts val="0"/>
                        </a:spcBef>
                        <a:spcAft>
                          <a:spcPts val="800"/>
                        </a:spcAft>
                      </a:pPr>
                      <a:r>
                        <a:rPr lang="en-US" sz="1000">
                          <a:effectLst/>
                        </a:rPr>
                        <a:t> </a:t>
                      </a:r>
                      <a:endParaRPr lang="en-US" sz="1000">
                        <a:effectLst/>
                        <a:latin typeface="Calibri" charset="0"/>
                        <a:ea typeface="Calibri" charset="0"/>
                        <a:cs typeface="Times New Roman" charset="0"/>
                      </a:endParaRPr>
                    </a:p>
                  </a:txBody>
                  <a:tcPr marL="60473" marR="60473" marT="0" marB="0">
                    <a:solidFill>
                      <a:schemeClr val="tx2">
                        <a:lumMod val="65000"/>
                        <a:lumOff val="35000"/>
                      </a:schemeClr>
                    </a:solidFill>
                  </a:tcPr>
                </a:tc>
              </a:tr>
              <a:tr h="142083">
                <a:tc>
                  <a:txBody>
                    <a:bodyPr/>
                    <a:lstStyle/>
                    <a:p>
                      <a:pPr marL="0" marR="0" algn="ctr">
                        <a:lnSpc>
                          <a:spcPct val="107000"/>
                        </a:lnSpc>
                        <a:spcBef>
                          <a:spcPts val="0"/>
                        </a:spcBef>
                        <a:spcAft>
                          <a:spcPts val="0"/>
                        </a:spcAft>
                      </a:pPr>
                      <a:r>
                        <a:rPr lang="en-US" sz="1000">
                          <a:solidFill>
                            <a:schemeClr val="tx1"/>
                          </a:solidFill>
                          <a:effectLst/>
                        </a:rPr>
                        <a:t>Model 6: Agreeableness</a:t>
                      </a:r>
                      <a:endParaRPr lang="en-US" sz="1000">
                        <a:solidFill>
                          <a:schemeClr val="tx1"/>
                        </a:solidFill>
                        <a:effectLst/>
                        <a:latin typeface="Calibri" charset="0"/>
                        <a:ea typeface="Calibri" charset="0"/>
                        <a:cs typeface="Times New Roman" charset="0"/>
                      </a:endParaRPr>
                    </a:p>
                  </a:txBody>
                  <a:tcPr marL="60473" marR="60473" marT="0" marB="0">
                    <a:solidFill>
                      <a:schemeClr val="bg2">
                        <a:lumMod val="20000"/>
                        <a:lumOff val="80000"/>
                      </a:schemeClr>
                    </a:solidFill>
                  </a:tcPr>
                </a:tc>
                <a:tc>
                  <a:txBody>
                    <a:bodyPr/>
                    <a:lstStyle/>
                    <a:p>
                      <a:pPr marL="0" marR="0" algn="l">
                        <a:lnSpc>
                          <a:spcPct val="107000"/>
                        </a:lnSpc>
                        <a:spcBef>
                          <a:spcPts val="0"/>
                        </a:spcBef>
                        <a:spcAft>
                          <a:spcPts val="0"/>
                        </a:spcAft>
                      </a:pPr>
                      <a:r>
                        <a:rPr lang="en-US" sz="1000">
                          <a:effectLst/>
                        </a:rPr>
                        <a:t>23.89</a:t>
                      </a:r>
                      <a:r>
                        <a:rPr lang="en-US" sz="1000" baseline="30000">
                          <a:effectLst/>
                        </a:rPr>
                        <a:t>**</a:t>
                      </a:r>
                      <a:endParaRPr lang="en-US" sz="1000">
                        <a:effectLst/>
                        <a:latin typeface="Calibri" charset="0"/>
                        <a:ea typeface="Calibri" charset="0"/>
                        <a:cs typeface="Times New Roman" charset="0"/>
                      </a:endParaRPr>
                    </a:p>
                  </a:txBody>
                  <a:tcPr marL="60473" marR="60473" marT="0" marB="0"/>
                </a:tc>
                <a:tc>
                  <a:txBody>
                    <a:bodyPr/>
                    <a:lstStyle/>
                    <a:p>
                      <a:pPr marL="0" marR="0" algn="l">
                        <a:lnSpc>
                          <a:spcPct val="107000"/>
                        </a:lnSpc>
                        <a:spcBef>
                          <a:spcPts val="0"/>
                        </a:spcBef>
                        <a:spcAft>
                          <a:spcPts val="0"/>
                        </a:spcAft>
                      </a:pPr>
                      <a:r>
                        <a:rPr lang="en-US" sz="1000">
                          <a:effectLst/>
                        </a:rPr>
                        <a:t>9</a:t>
                      </a:r>
                      <a:endParaRPr lang="en-US" sz="1000">
                        <a:effectLst/>
                        <a:latin typeface="Calibri" charset="0"/>
                        <a:ea typeface="Calibri" charset="0"/>
                        <a:cs typeface="Times New Roman" charset="0"/>
                      </a:endParaRPr>
                    </a:p>
                  </a:txBody>
                  <a:tcPr marL="60473" marR="60473" marT="0" marB="0"/>
                </a:tc>
                <a:tc>
                  <a:txBody>
                    <a:bodyPr/>
                    <a:lstStyle/>
                    <a:p>
                      <a:pPr marL="0" marR="0" algn="l">
                        <a:lnSpc>
                          <a:spcPct val="107000"/>
                        </a:lnSpc>
                        <a:spcBef>
                          <a:spcPts val="0"/>
                        </a:spcBef>
                        <a:spcAft>
                          <a:spcPts val="0"/>
                        </a:spcAft>
                      </a:pPr>
                      <a:r>
                        <a:rPr lang="en-US" sz="1000">
                          <a:effectLst/>
                        </a:rPr>
                        <a:t>.946</a:t>
                      </a:r>
                      <a:endParaRPr lang="en-US" sz="1000">
                        <a:effectLst/>
                        <a:latin typeface="Calibri" charset="0"/>
                        <a:ea typeface="Calibri" charset="0"/>
                        <a:cs typeface="Times New Roman" charset="0"/>
                      </a:endParaRPr>
                    </a:p>
                  </a:txBody>
                  <a:tcPr marL="60473" marR="60473" marT="0" marB="0"/>
                </a:tc>
                <a:tc>
                  <a:txBody>
                    <a:bodyPr/>
                    <a:lstStyle/>
                    <a:p>
                      <a:pPr marL="0" marR="0" algn="l">
                        <a:lnSpc>
                          <a:spcPct val="107000"/>
                        </a:lnSpc>
                        <a:spcBef>
                          <a:spcPts val="0"/>
                        </a:spcBef>
                        <a:spcAft>
                          <a:spcPts val="0"/>
                        </a:spcAft>
                      </a:pPr>
                      <a:r>
                        <a:rPr lang="en-US" sz="1000">
                          <a:effectLst/>
                        </a:rPr>
                        <a:t>.910</a:t>
                      </a:r>
                      <a:endParaRPr lang="en-US" sz="1000">
                        <a:effectLst/>
                        <a:latin typeface="Calibri" charset="0"/>
                        <a:ea typeface="Calibri" charset="0"/>
                        <a:cs typeface="Times New Roman" charset="0"/>
                      </a:endParaRPr>
                    </a:p>
                  </a:txBody>
                  <a:tcPr marL="60473" marR="60473" marT="0" marB="0"/>
                </a:tc>
                <a:tc>
                  <a:txBody>
                    <a:bodyPr/>
                    <a:lstStyle/>
                    <a:p>
                      <a:pPr marL="0" marR="0" algn="l">
                        <a:lnSpc>
                          <a:spcPct val="107000"/>
                        </a:lnSpc>
                        <a:spcBef>
                          <a:spcPts val="0"/>
                        </a:spcBef>
                        <a:spcAft>
                          <a:spcPts val="0"/>
                        </a:spcAft>
                      </a:pPr>
                      <a:r>
                        <a:rPr lang="en-US" sz="1000" dirty="0">
                          <a:effectLst/>
                        </a:rPr>
                        <a:t>.062 [.032, .092]</a:t>
                      </a:r>
                      <a:endParaRPr lang="en-US" sz="1000" dirty="0">
                        <a:effectLst/>
                        <a:latin typeface="Calibri" charset="0"/>
                        <a:ea typeface="Calibri" charset="0"/>
                        <a:cs typeface="Times New Roman" charset="0"/>
                      </a:endParaRPr>
                    </a:p>
                  </a:txBody>
                  <a:tcPr marL="60473" marR="60473" marT="0" marB="0"/>
                </a:tc>
                <a:tc gridSpan="3">
                  <a:txBody>
                    <a:bodyPr/>
                    <a:lstStyle/>
                    <a:p>
                      <a:pPr marL="0" marR="0" algn="ctr">
                        <a:lnSpc>
                          <a:spcPct val="107000"/>
                        </a:lnSpc>
                        <a:spcBef>
                          <a:spcPts val="0"/>
                        </a:spcBef>
                        <a:spcAft>
                          <a:spcPts val="800"/>
                        </a:spcAft>
                      </a:pPr>
                      <a:r>
                        <a:rPr lang="en-US" sz="1000">
                          <a:effectLst/>
                        </a:rPr>
                        <a:t> </a:t>
                      </a:r>
                      <a:endParaRPr lang="en-US" sz="1000">
                        <a:effectLst/>
                        <a:latin typeface="Calibri" charset="0"/>
                        <a:ea typeface="Calibri" charset="0"/>
                        <a:cs typeface="Times New Roman" charset="0"/>
                      </a:endParaRPr>
                    </a:p>
                  </a:txBody>
                  <a:tcPr marL="60473" marR="60473" marT="0" marB="0">
                    <a:solidFill>
                      <a:schemeClr val="tx2">
                        <a:lumMod val="65000"/>
                        <a:lumOff val="35000"/>
                      </a:schemeClr>
                    </a:solidFill>
                  </a:tcPr>
                </a:tc>
                <a:tc hMerge="1">
                  <a:txBody>
                    <a:bodyPr/>
                    <a:lstStyle/>
                    <a:p>
                      <a:endParaRPr lang="en-US"/>
                    </a:p>
                  </a:txBody>
                  <a:tcPr/>
                </a:tc>
                <a:tc hMerge="1">
                  <a:txBody>
                    <a:bodyPr/>
                    <a:lstStyle/>
                    <a:p>
                      <a:endParaRPr lang="en-US"/>
                    </a:p>
                  </a:txBody>
                  <a:tcPr/>
                </a:tc>
                <a:tc>
                  <a:txBody>
                    <a:bodyPr/>
                    <a:lstStyle/>
                    <a:p>
                      <a:pPr marL="0" marR="0" algn="ctr">
                        <a:lnSpc>
                          <a:spcPct val="107000"/>
                        </a:lnSpc>
                        <a:spcBef>
                          <a:spcPts val="0"/>
                        </a:spcBef>
                        <a:spcAft>
                          <a:spcPts val="800"/>
                        </a:spcAft>
                      </a:pPr>
                      <a:r>
                        <a:rPr lang="en-US" sz="1000" dirty="0">
                          <a:effectLst/>
                        </a:rPr>
                        <a:t> </a:t>
                      </a:r>
                      <a:endParaRPr lang="en-US" sz="1000" dirty="0">
                        <a:effectLst/>
                        <a:latin typeface="Calibri" charset="0"/>
                        <a:ea typeface="Calibri" charset="0"/>
                        <a:cs typeface="Times New Roman" charset="0"/>
                      </a:endParaRPr>
                    </a:p>
                  </a:txBody>
                  <a:tcPr marL="60473" marR="60473" marT="0" marB="0">
                    <a:solidFill>
                      <a:schemeClr val="tx2">
                        <a:lumMod val="65000"/>
                        <a:lumOff val="35000"/>
                      </a:schemeClr>
                    </a:solidFill>
                  </a:tcPr>
                </a:tc>
              </a:tr>
              <a:tr h="142083">
                <a:tc>
                  <a:txBody>
                    <a:bodyPr/>
                    <a:lstStyle/>
                    <a:p>
                      <a:pPr marL="0" marR="0" algn="ctr">
                        <a:lnSpc>
                          <a:spcPct val="107000"/>
                        </a:lnSpc>
                        <a:spcBef>
                          <a:spcPts val="0"/>
                        </a:spcBef>
                        <a:spcAft>
                          <a:spcPts val="800"/>
                        </a:spcAft>
                      </a:pPr>
                      <a:r>
                        <a:rPr lang="en-US" sz="1000" dirty="0">
                          <a:solidFill>
                            <a:schemeClr val="tx1"/>
                          </a:solidFill>
                          <a:effectLst/>
                        </a:rPr>
                        <a:t>Model 7: Conscientiousness</a:t>
                      </a:r>
                      <a:endParaRPr lang="en-US" sz="1000" dirty="0">
                        <a:solidFill>
                          <a:schemeClr val="tx1"/>
                        </a:solidFill>
                        <a:effectLst/>
                        <a:latin typeface="Calibri" charset="0"/>
                        <a:ea typeface="Calibri" charset="0"/>
                        <a:cs typeface="Times New Roman" charset="0"/>
                      </a:endParaRPr>
                    </a:p>
                  </a:txBody>
                  <a:tcPr marL="60473" marR="60473" marT="0" marB="0">
                    <a:solidFill>
                      <a:schemeClr val="bg2">
                        <a:lumMod val="20000"/>
                        <a:lumOff val="80000"/>
                      </a:schemeClr>
                    </a:solidFill>
                  </a:tcPr>
                </a:tc>
                <a:tc>
                  <a:txBody>
                    <a:bodyPr/>
                    <a:lstStyle/>
                    <a:p>
                      <a:pPr marL="0" marR="0" algn="l">
                        <a:lnSpc>
                          <a:spcPct val="107000"/>
                        </a:lnSpc>
                        <a:spcBef>
                          <a:spcPts val="0"/>
                        </a:spcBef>
                        <a:spcAft>
                          <a:spcPts val="800"/>
                        </a:spcAft>
                      </a:pPr>
                      <a:r>
                        <a:rPr lang="en-US" sz="1000">
                          <a:effectLst/>
                        </a:rPr>
                        <a:t>124.06</a:t>
                      </a:r>
                      <a:r>
                        <a:rPr lang="en-US" sz="1000" baseline="30000">
                          <a:effectLst/>
                        </a:rPr>
                        <a:t>***</a:t>
                      </a:r>
                      <a:endParaRPr lang="en-US" sz="1000">
                        <a:effectLst/>
                        <a:latin typeface="Calibri" charset="0"/>
                        <a:ea typeface="Calibri" charset="0"/>
                        <a:cs typeface="Times New Roman" charset="0"/>
                      </a:endParaRPr>
                    </a:p>
                  </a:txBody>
                  <a:tcPr marL="60473" marR="60473" marT="0" marB="0"/>
                </a:tc>
                <a:tc>
                  <a:txBody>
                    <a:bodyPr/>
                    <a:lstStyle/>
                    <a:p>
                      <a:pPr marL="0" marR="0" algn="l">
                        <a:lnSpc>
                          <a:spcPct val="107000"/>
                        </a:lnSpc>
                        <a:spcBef>
                          <a:spcPts val="0"/>
                        </a:spcBef>
                        <a:spcAft>
                          <a:spcPts val="800"/>
                        </a:spcAft>
                      </a:pPr>
                      <a:r>
                        <a:rPr lang="en-US" sz="1000">
                          <a:effectLst/>
                        </a:rPr>
                        <a:t>27</a:t>
                      </a:r>
                      <a:endParaRPr lang="en-US" sz="1000">
                        <a:effectLst/>
                        <a:latin typeface="Calibri" charset="0"/>
                        <a:ea typeface="Calibri" charset="0"/>
                        <a:cs typeface="Times New Roman" charset="0"/>
                      </a:endParaRPr>
                    </a:p>
                  </a:txBody>
                  <a:tcPr marL="60473" marR="60473" marT="0" marB="0"/>
                </a:tc>
                <a:tc>
                  <a:txBody>
                    <a:bodyPr/>
                    <a:lstStyle/>
                    <a:p>
                      <a:pPr marL="0" marR="0" algn="l">
                        <a:lnSpc>
                          <a:spcPct val="107000"/>
                        </a:lnSpc>
                        <a:spcBef>
                          <a:spcPts val="0"/>
                        </a:spcBef>
                        <a:spcAft>
                          <a:spcPts val="800"/>
                        </a:spcAft>
                      </a:pPr>
                      <a:r>
                        <a:rPr lang="en-US" sz="1000">
                          <a:effectLst/>
                        </a:rPr>
                        <a:t>.905</a:t>
                      </a:r>
                      <a:endParaRPr lang="en-US" sz="1000">
                        <a:effectLst/>
                        <a:latin typeface="Calibri" charset="0"/>
                        <a:ea typeface="Calibri" charset="0"/>
                        <a:cs typeface="Times New Roman" charset="0"/>
                      </a:endParaRPr>
                    </a:p>
                  </a:txBody>
                  <a:tcPr marL="60473" marR="60473" marT="0" marB="0"/>
                </a:tc>
                <a:tc>
                  <a:txBody>
                    <a:bodyPr/>
                    <a:lstStyle/>
                    <a:p>
                      <a:pPr marL="0" marR="0" algn="l">
                        <a:lnSpc>
                          <a:spcPct val="107000"/>
                        </a:lnSpc>
                        <a:spcBef>
                          <a:spcPts val="0"/>
                        </a:spcBef>
                        <a:spcAft>
                          <a:spcPts val="800"/>
                        </a:spcAft>
                      </a:pPr>
                      <a:r>
                        <a:rPr lang="en-US" sz="1000">
                          <a:effectLst/>
                        </a:rPr>
                        <a:t>.873</a:t>
                      </a:r>
                      <a:endParaRPr lang="en-US" sz="1000">
                        <a:effectLst/>
                        <a:latin typeface="Calibri" charset="0"/>
                        <a:ea typeface="Calibri" charset="0"/>
                        <a:cs typeface="Times New Roman" charset="0"/>
                      </a:endParaRPr>
                    </a:p>
                  </a:txBody>
                  <a:tcPr marL="60473" marR="60473" marT="0" marB="0"/>
                </a:tc>
                <a:tc>
                  <a:txBody>
                    <a:bodyPr/>
                    <a:lstStyle/>
                    <a:p>
                      <a:pPr marL="0" marR="0" algn="l">
                        <a:lnSpc>
                          <a:spcPct val="107000"/>
                        </a:lnSpc>
                        <a:spcBef>
                          <a:spcPts val="0"/>
                        </a:spcBef>
                        <a:spcAft>
                          <a:spcPts val="800"/>
                        </a:spcAft>
                      </a:pPr>
                      <a:r>
                        <a:rPr lang="en-US" sz="1000">
                          <a:effectLst/>
                        </a:rPr>
                        <a:t>.089 [.073, .105]</a:t>
                      </a:r>
                      <a:endParaRPr lang="en-US" sz="1000">
                        <a:effectLst/>
                        <a:latin typeface="Calibri" charset="0"/>
                        <a:ea typeface="Calibri" charset="0"/>
                        <a:cs typeface="Times New Roman" charset="0"/>
                      </a:endParaRPr>
                    </a:p>
                  </a:txBody>
                  <a:tcPr marL="60473" marR="60473" marT="0" marB="0"/>
                </a:tc>
                <a:tc gridSpan="3">
                  <a:txBody>
                    <a:bodyPr/>
                    <a:lstStyle/>
                    <a:p>
                      <a:pPr marL="0" marR="0" algn="ctr">
                        <a:lnSpc>
                          <a:spcPct val="107000"/>
                        </a:lnSpc>
                        <a:spcBef>
                          <a:spcPts val="0"/>
                        </a:spcBef>
                        <a:spcAft>
                          <a:spcPts val="800"/>
                        </a:spcAft>
                      </a:pPr>
                      <a:r>
                        <a:rPr lang="en-US" sz="1000">
                          <a:effectLst/>
                        </a:rPr>
                        <a:t> </a:t>
                      </a:r>
                      <a:endParaRPr lang="en-US" sz="1000">
                        <a:effectLst/>
                        <a:latin typeface="Calibri" charset="0"/>
                        <a:ea typeface="Calibri" charset="0"/>
                        <a:cs typeface="Times New Roman" charset="0"/>
                      </a:endParaRPr>
                    </a:p>
                  </a:txBody>
                  <a:tcPr marL="60473" marR="60473" marT="0" marB="0">
                    <a:solidFill>
                      <a:schemeClr val="tx2">
                        <a:lumMod val="65000"/>
                        <a:lumOff val="35000"/>
                      </a:schemeClr>
                    </a:solidFill>
                  </a:tcPr>
                </a:tc>
                <a:tc hMerge="1">
                  <a:txBody>
                    <a:bodyPr/>
                    <a:lstStyle/>
                    <a:p>
                      <a:endParaRPr lang="en-US"/>
                    </a:p>
                  </a:txBody>
                  <a:tcPr/>
                </a:tc>
                <a:tc hMerge="1">
                  <a:txBody>
                    <a:bodyPr/>
                    <a:lstStyle/>
                    <a:p>
                      <a:endParaRPr lang="en-US"/>
                    </a:p>
                  </a:txBody>
                  <a:tcPr/>
                </a:tc>
                <a:tc>
                  <a:txBody>
                    <a:bodyPr/>
                    <a:lstStyle/>
                    <a:p>
                      <a:pPr marL="0" marR="0" algn="ctr">
                        <a:lnSpc>
                          <a:spcPct val="107000"/>
                        </a:lnSpc>
                        <a:spcBef>
                          <a:spcPts val="0"/>
                        </a:spcBef>
                        <a:spcAft>
                          <a:spcPts val="800"/>
                        </a:spcAft>
                      </a:pPr>
                      <a:r>
                        <a:rPr lang="en-US" sz="1000">
                          <a:effectLst/>
                        </a:rPr>
                        <a:t> </a:t>
                      </a:r>
                      <a:endParaRPr lang="en-US" sz="1000">
                        <a:effectLst/>
                        <a:latin typeface="Calibri" charset="0"/>
                        <a:ea typeface="Calibri" charset="0"/>
                        <a:cs typeface="Times New Roman" charset="0"/>
                      </a:endParaRPr>
                    </a:p>
                  </a:txBody>
                  <a:tcPr marL="60473" marR="60473" marT="0" marB="0">
                    <a:solidFill>
                      <a:schemeClr val="tx2">
                        <a:lumMod val="65000"/>
                        <a:lumOff val="35000"/>
                      </a:schemeClr>
                    </a:solidFill>
                  </a:tcPr>
                </a:tc>
              </a:tr>
              <a:tr h="142083">
                <a:tc>
                  <a:txBody>
                    <a:bodyPr/>
                    <a:lstStyle/>
                    <a:p>
                      <a:pPr marL="0" marR="0" algn="ctr">
                        <a:lnSpc>
                          <a:spcPct val="107000"/>
                        </a:lnSpc>
                        <a:spcBef>
                          <a:spcPts val="0"/>
                        </a:spcBef>
                        <a:spcAft>
                          <a:spcPts val="800"/>
                        </a:spcAft>
                      </a:pPr>
                      <a:r>
                        <a:rPr lang="en-US" sz="1000">
                          <a:solidFill>
                            <a:schemeClr val="tx1"/>
                          </a:solidFill>
                          <a:effectLst/>
                        </a:rPr>
                        <a:t>Model 8: Psychopathy</a:t>
                      </a:r>
                      <a:endParaRPr lang="en-US" sz="1000">
                        <a:solidFill>
                          <a:schemeClr val="tx1"/>
                        </a:solidFill>
                        <a:effectLst/>
                        <a:latin typeface="Calibri" charset="0"/>
                        <a:ea typeface="Calibri" charset="0"/>
                        <a:cs typeface="Times New Roman" charset="0"/>
                      </a:endParaRPr>
                    </a:p>
                  </a:txBody>
                  <a:tcPr marL="60473" marR="60473" marT="0" marB="0">
                    <a:solidFill>
                      <a:schemeClr val="bg2">
                        <a:lumMod val="20000"/>
                        <a:lumOff val="80000"/>
                      </a:schemeClr>
                    </a:solidFill>
                  </a:tcPr>
                </a:tc>
                <a:tc>
                  <a:txBody>
                    <a:bodyPr/>
                    <a:lstStyle/>
                    <a:p>
                      <a:pPr marL="0" marR="0" algn="l">
                        <a:lnSpc>
                          <a:spcPct val="107000"/>
                        </a:lnSpc>
                        <a:spcBef>
                          <a:spcPts val="0"/>
                        </a:spcBef>
                        <a:spcAft>
                          <a:spcPts val="800"/>
                        </a:spcAft>
                      </a:pPr>
                      <a:r>
                        <a:rPr lang="en-US" sz="1000">
                          <a:effectLst/>
                        </a:rPr>
                        <a:t>169.45</a:t>
                      </a:r>
                      <a:r>
                        <a:rPr lang="en-US" sz="1000" baseline="30000">
                          <a:effectLst/>
                        </a:rPr>
                        <a:t>***</a:t>
                      </a:r>
                      <a:endParaRPr lang="en-US" sz="1000">
                        <a:effectLst/>
                        <a:latin typeface="Calibri" charset="0"/>
                        <a:ea typeface="Calibri" charset="0"/>
                        <a:cs typeface="Times New Roman" charset="0"/>
                      </a:endParaRPr>
                    </a:p>
                  </a:txBody>
                  <a:tcPr marL="60473" marR="60473" marT="0" marB="0"/>
                </a:tc>
                <a:tc>
                  <a:txBody>
                    <a:bodyPr/>
                    <a:lstStyle/>
                    <a:p>
                      <a:pPr marL="0" marR="0" algn="l">
                        <a:lnSpc>
                          <a:spcPct val="107000"/>
                        </a:lnSpc>
                        <a:spcBef>
                          <a:spcPts val="0"/>
                        </a:spcBef>
                        <a:spcAft>
                          <a:spcPts val="800"/>
                        </a:spcAft>
                      </a:pPr>
                      <a:r>
                        <a:rPr lang="en-US" sz="1000">
                          <a:effectLst/>
                        </a:rPr>
                        <a:t>27</a:t>
                      </a:r>
                      <a:endParaRPr lang="en-US" sz="1000">
                        <a:effectLst/>
                        <a:latin typeface="Calibri" charset="0"/>
                        <a:ea typeface="Calibri" charset="0"/>
                        <a:cs typeface="Times New Roman" charset="0"/>
                      </a:endParaRPr>
                    </a:p>
                  </a:txBody>
                  <a:tcPr marL="60473" marR="60473" marT="0" marB="0"/>
                </a:tc>
                <a:tc>
                  <a:txBody>
                    <a:bodyPr/>
                    <a:lstStyle/>
                    <a:p>
                      <a:pPr marL="0" marR="0" algn="l">
                        <a:lnSpc>
                          <a:spcPct val="107000"/>
                        </a:lnSpc>
                        <a:spcBef>
                          <a:spcPts val="0"/>
                        </a:spcBef>
                        <a:spcAft>
                          <a:spcPts val="800"/>
                        </a:spcAft>
                      </a:pPr>
                      <a:r>
                        <a:rPr lang="en-US" sz="1000">
                          <a:effectLst/>
                        </a:rPr>
                        <a:t>.975</a:t>
                      </a:r>
                      <a:endParaRPr lang="en-US" sz="1000">
                        <a:effectLst/>
                        <a:latin typeface="Calibri" charset="0"/>
                        <a:ea typeface="Calibri" charset="0"/>
                        <a:cs typeface="Times New Roman" charset="0"/>
                      </a:endParaRPr>
                    </a:p>
                  </a:txBody>
                  <a:tcPr marL="60473" marR="60473" marT="0" marB="0"/>
                </a:tc>
                <a:tc>
                  <a:txBody>
                    <a:bodyPr/>
                    <a:lstStyle/>
                    <a:p>
                      <a:pPr marL="0" marR="0" algn="l">
                        <a:lnSpc>
                          <a:spcPct val="107000"/>
                        </a:lnSpc>
                        <a:spcBef>
                          <a:spcPts val="0"/>
                        </a:spcBef>
                        <a:spcAft>
                          <a:spcPts val="800"/>
                        </a:spcAft>
                      </a:pPr>
                      <a:r>
                        <a:rPr lang="en-US" sz="1000">
                          <a:effectLst/>
                        </a:rPr>
                        <a:t>.967</a:t>
                      </a:r>
                      <a:endParaRPr lang="en-US" sz="1000">
                        <a:effectLst/>
                        <a:latin typeface="Calibri" charset="0"/>
                        <a:ea typeface="Calibri" charset="0"/>
                        <a:cs typeface="Times New Roman" charset="0"/>
                      </a:endParaRPr>
                    </a:p>
                  </a:txBody>
                  <a:tcPr marL="60473" marR="60473" marT="0" marB="0"/>
                </a:tc>
                <a:tc>
                  <a:txBody>
                    <a:bodyPr/>
                    <a:lstStyle/>
                    <a:p>
                      <a:pPr marL="0" marR="0" algn="l">
                        <a:lnSpc>
                          <a:spcPct val="107000"/>
                        </a:lnSpc>
                        <a:spcBef>
                          <a:spcPts val="0"/>
                        </a:spcBef>
                        <a:spcAft>
                          <a:spcPts val="800"/>
                        </a:spcAft>
                      </a:pPr>
                      <a:r>
                        <a:rPr lang="en-US" sz="1000">
                          <a:effectLst/>
                        </a:rPr>
                        <a:t>.108 [ .093, .124]</a:t>
                      </a:r>
                      <a:endParaRPr lang="en-US" sz="1000">
                        <a:effectLst/>
                        <a:latin typeface="Calibri" charset="0"/>
                        <a:ea typeface="Calibri" charset="0"/>
                        <a:cs typeface="Times New Roman" charset="0"/>
                      </a:endParaRPr>
                    </a:p>
                  </a:txBody>
                  <a:tcPr marL="60473" marR="60473" marT="0" marB="0"/>
                </a:tc>
                <a:tc gridSpan="3">
                  <a:txBody>
                    <a:bodyPr/>
                    <a:lstStyle/>
                    <a:p>
                      <a:pPr marL="0" marR="0" algn="ctr">
                        <a:lnSpc>
                          <a:spcPct val="107000"/>
                        </a:lnSpc>
                        <a:spcBef>
                          <a:spcPts val="0"/>
                        </a:spcBef>
                        <a:spcAft>
                          <a:spcPts val="800"/>
                        </a:spcAft>
                      </a:pPr>
                      <a:r>
                        <a:rPr lang="en-US" sz="1000">
                          <a:effectLst/>
                        </a:rPr>
                        <a:t> </a:t>
                      </a:r>
                      <a:endParaRPr lang="en-US" sz="1000">
                        <a:effectLst/>
                        <a:latin typeface="Calibri" charset="0"/>
                        <a:ea typeface="Calibri" charset="0"/>
                        <a:cs typeface="Times New Roman" charset="0"/>
                      </a:endParaRPr>
                    </a:p>
                  </a:txBody>
                  <a:tcPr marL="60473" marR="60473" marT="0" marB="0">
                    <a:solidFill>
                      <a:schemeClr val="tx2">
                        <a:lumMod val="65000"/>
                        <a:lumOff val="35000"/>
                      </a:schemeClr>
                    </a:solidFill>
                  </a:tcPr>
                </a:tc>
                <a:tc hMerge="1">
                  <a:txBody>
                    <a:bodyPr/>
                    <a:lstStyle/>
                    <a:p>
                      <a:endParaRPr lang="en-US"/>
                    </a:p>
                  </a:txBody>
                  <a:tcPr/>
                </a:tc>
                <a:tc hMerge="1">
                  <a:txBody>
                    <a:bodyPr/>
                    <a:lstStyle/>
                    <a:p>
                      <a:endParaRPr lang="en-US"/>
                    </a:p>
                  </a:txBody>
                  <a:tcPr/>
                </a:tc>
                <a:tc>
                  <a:txBody>
                    <a:bodyPr/>
                    <a:lstStyle/>
                    <a:p>
                      <a:pPr marL="0" marR="0" algn="ctr">
                        <a:lnSpc>
                          <a:spcPct val="107000"/>
                        </a:lnSpc>
                        <a:spcBef>
                          <a:spcPts val="0"/>
                        </a:spcBef>
                        <a:spcAft>
                          <a:spcPts val="800"/>
                        </a:spcAft>
                      </a:pPr>
                      <a:r>
                        <a:rPr lang="en-US" sz="1000">
                          <a:effectLst/>
                        </a:rPr>
                        <a:t> </a:t>
                      </a:r>
                      <a:endParaRPr lang="en-US" sz="1000">
                        <a:effectLst/>
                        <a:latin typeface="Calibri" charset="0"/>
                        <a:ea typeface="Calibri" charset="0"/>
                        <a:cs typeface="Times New Roman" charset="0"/>
                      </a:endParaRPr>
                    </a:p>
                  </a:txBody>
                  <a:tcPr marL="60473" marR="60473" marT="0" marB="0">
                    <a:solidFill>
                      <a:schemeClr val="tx2">
                        <a:lumMod val="65000"/>
                        <a:lumOff val="35000"/>
                      </a:schemeClr>
                    </a:solidFill>
                  </a:tcPr>
                </a:tc>
              </a:tr>
              <a:tr h="164376">
                <a:tc>
                  <a:txBody>
                    <a:bodyPr/>
                    <a:lstStyle/>
                    <a:p>
                      <a:pPr marL="0" marR="0" algn="ctr">
                        <a:lnSpc>
                          <a:spcPct val="107000"/>
                        </a:lnSpc>
                        <a:spcBef>
                          <a:spcPts val="0"/>
                        </a:spcBef>
                        <a:spcAft>
                          <a:spcPts val="800"/>
                        </a:spcAft>
                      </a:pPr>
                      <a:r>
                        <a:rPr lang="en-US" sz="1000" dirty="0">
                          <a:solidFill>
                            <a:schemeClr val="tx1"/>
                          </a:solidFill>
                          <a:effectLst/>
                        </a:rPr>
                        <a:t>Model 9: Narcissism</a:t>
                      </a:r>
                      <a:endParaRPr lang="en-US" sz="1000" dirty="0">
                        <a:solidFill>
                          <a:schemeClr val="tx1"/>
                        </a:solidFill>
                        <a:effectLst/>
                        <a:latin typeface="Calibri" charset="0"/>
                        <a:ea typeface="Calibri" charset="0"/>
                        <a:cs typeface="Times New Roman" charset="0"/>
                      </a:endParaRPr>
                    </a:p>
                  </a:txBody>
                  <a:tcPr marL="60473" marR="60473" marT="0" marB="0">
                    <a:solidFill>
                      <a:schemeClr val="bg2">
                        <a:lumMod val="20000"/>
                        <a:lumOff val="80000"/>
                      </a:schemeClr>
                    </a:solidFill>
                  </a:tcPr>
                </a:tc>
                <a:tc>
                  <a:txBody>
                    <a:bodyPr/>
                    <a:lstStyle/>
                    <a:p>
                      <a:pPr marL="0" marR="0" algn="l">
                        <a:lnSpc>
                          <a:spcPct val="107000"/>
                        </a:lnSpc>
                        <a:spcBef>
                          <a:spcPts val="0"/>
                        </a:spcBef>
                        <a:spcAft>
                          <a:spcPts val="800"/>
                        </a:spcAft>
                      </a:pPr>
                      <a:r>
                        <a:rPr lang="en-US" sz="1000">
                          <a:effectLst/>
                        </a:rPr>
                        <a:t> </a:t>
                      </a:r>
                      <a:endParaRPr lang="en-US" sz="1000">
                        <a:effectLst/>
                        <a:latin typeface="Calibri" charset="0"/>
                        <a:ea typeface="Calibri" charset="0"/>
                        <a:cs typeface="Times New Roman" charset="0"/>
                      </a:endParaRPr>
                    </a:p>
                  </a:txBody>
                  <a:tcPr marL="60473" marR="60473" marT="0" marB="0"/>
                </a:tc>
                <a:tc>
                  <a:txBody>
                    <a:bodyPr/>
                    <a:lstStyle/>
                    <a:p>
                      <a:pPr marL="0" marR="0" algn="l">
                        <a:lnSpc>
                          <a:spcPct val="107000"/>
                        </a:lnSpc>
                        <a:spcBef>
                          <a:spcPts val="0"/>
                        </a:spcBef>
                        <a:spcAft>
                          <a:spcPts val="800"/>
                        </a:spcAft>
                      </a:pPr>
                      <a:r>
                        <a:rPr lang="en-US" sz="1000">
                          <a:effectLst/>
                        </a:rPr>
                        <a:t> </a:t>
                      </a:r>
                      <a:endParaRPr lang="en-US" sz="1000">
                        <a:effectLst/>
                        <a:latin typeface="Calibri" charset="0"/>
                        <a:ea typeface="Calibri" charset="0"/>
                        <a:cs typeface="Times New Roman" charset="0"/>
                      </a:endParaRPr>
                    </a:p>
                  </a:txBody>
                  <a:tcPr marL="60473" marR="60473" marT="0" marB="0"/>
                </a:tc>
                <a:tc>
                  <a:txBody>
                    <a:bodyPr/>
                    <a:lstStyle/>
                    <a:p>
                      <a:pPr marL="0" marR="0" algn="l">
                        <a:lnSpc>
                          <a:spcPct val="107000"/>
                        </a:lnSpc>
                        <a:spcBef>
                          <a:spcPts val="0"/>
                        </a:spcBef>
                        <a:spcAft>
                          <a:spcPts val="800"/>
                        </a:spcAft>
                      </a:pPr>
                      <a:r>
                        <a:rPr lang="en-US" sz="1000">
                          <a:effectLst/>
                        </a:rPr>
                        <a:t> </a:t>
                      </a:r>
                      <a:endParaRPr lang="en-US" sz="1000">
                        <a:effectLst/>
                        <a:latin typeface="Calibri" charset="0"/>
                        <a:ea typeface="Calibri" charset="0"/>
                        <a:cs typeface="Times New Roman" charset="0"/>
                      </a:endParaRPr>
                    </a:p>
                  </a:txBody>
                  <a:tcPr marL="60473" marR="60473" marT="0" marB="0"/>
                </a:tc>
                <a:tc>
                  <a:txBody>
                    <a:bodyPr/>
                    <a:lstStyle/>
                    <a:p>
                      <a:pPr marL="0" marR="0" algn="l">
                        <a:lnSpc>
                          <a:spcPct val="107000"/>
                        </a:lnSpc>
                        <a:spcBef>
                          <a:spcPts val="0"/>
                        </a:spcBef>
                        <a:spcAft>
                          <a:spcPts val="800"/>
                        </a:spcAft>
                      </a:pPr>
                      <a:r>
                        <a:rPr lang="en-US" sz="1000">
                          <a:effectLst/>
                        </a:rPr>
                        <a:t> </a:t>
                      </a:r>
                      <a:endParaRPr lang="en-US" sz="1000">
                        <a:effectLst/>
                        <a:latin typeface="Calibri" charset="0"/>
                        <a:ea typeface="Calibri" charset="0"/>
                        <a:cs typeface="Times New Roman" charset="0"/>
                      </a:endParaRPr>
                    </a:p>
                  </a:txBody>
                  <a:tcPr marL="60473" marR="60473" marT="0" marB="0"/>
                </a:tc>
                <a:tc>
                  <a:txBody>
                    <a:bodyPr/>
                    <a:lstStyle/>
                    <a:p>
                      <a:pPr marL="0" marR="0" algn="l">
                        <a:lnSpc>
                          <a:spcPct val="107000"/>
                        </a:lnSpc>
                        <a:spcBef>
                          <a:spcPts val="0"/>
                        </a:spcBef>
                        <a:spcAft>
                          <a:spcPts val="800"/>
                        </a:spcAft>
                      </a:pPr>
                      <a:r>
                        <a:rPr lang="en-US" sz="1000">
                          <a:effectLst/>
                        </a:rPr>
                        <a:t> </a:t>
                      </a:r>
                      <a:endParaRPr lang="en-US" sz="1000">
                        <a:effectLst/>
                        <a:latin typeface="Calibri" charset="0"/>
                        <a:ea typeface="Calibri" charset="0"/>
                        <a:cs typeface="Times New Roman" charset="0"/>
                      </a:endParaRPr>
                    </a:p>
                  </a:txBody>
                  <a:tcPr marL="60473" marR="60473" marT="0" marB="0"/>
                </a:tc>
                <a:tc gridSpan="3">
                  <a:txBody>
                    <a:bodyPr/>
                    <a:lstStyle/>
                    <a:p>
                      <a:pPr marL="0" marR="0" algn="ctr">
                        <a:lnSpc>
                          <a:spcPct val="107000"/>
                        </a:lnSpc>
                        <a:spcBef>
                          <a:spcPts val="0"/>
                        </a:spcBef>
                        <a:spcAft>
                          <a:spcPts val="800"/>
                        </a:spcAft>
                      </a:pPr>
                      <a:r>
                        <a:rPr lang="en-US" sz="1000">
                          <a:effectLst/>
                        </a:rPr>
                        <a:t> </a:t>
                      </a:r>
                      <a:endParaRPr lang="en-US" sz="1000">
                        <a:effectLst/>
                        <a:latin typeface="Calibri" charset="0"/>
                        <a:ea typeface="Calibri" charset="0"/>
                        <a:cs typeface="Times New Roman" charset="0"/>
                      </a:endParaRPr>
                    </a:p>
                  </a:txBody>
                  <a:tcPr marL="60473" marR="60473" marT="0" marB="0">
                    <a:solidFill>
                      <a:schemeClr val="tx2">
                        <a:lumMod val="65000"/>
                        <a:lumOff val="35000"/>
                      </a:schemeClr>
                    </a:solidFill>
                  </a:tcPr>
                </a:tc>
                <a:tc hMerge="1">
                  <a:txBody>
                    <a:bodyPr/>
                    <a:lstStyle/>
                    <a:p>
                      <a:endParaRPr lang="en-US"/>
                    </a:p>
                  </a:txBody>
                  <a:tcPr/>
                </a:tc>
                <a:tc hMerge="1">
                  <a:txBody>
                    <a:bodyPr/>
                    <a:lstStyle/>
                    <a:p>
                      <a:endParaRPr lang="en-US"/>
                    </a:p>
                  </a:txBody>
                  <a:tcPr/>
                </a:tc>
                <a:tc>
                  <a:txBody>
                    <a:bodyPr/>
                    <a:lstStyle/>
                    <a:p>
                      <a:pPr marL="0" marR="0" algn="ctr">
                        <a:lnSpc>
                          <a:spcPct val="107000"/>
                        </a:lnSpc>
                        <a:spcBef>
                          <a:spcPts val="0"/>
                        </a:spcBef>
                        <a:spcAft>
                          <a:spcPts val="800"/>
                        </a:spcAft>
                      </a:pPr>
                      <a:r>
                        <a:rPr lang="en-US" sz="1000">
                          <a:effectLst/>
                        </a:rPr>
                        <a:t> </a:t>
                      </a:r>
                      <a:endParaRPr lang="en-US" sz="1000">
                        <a:effectLst/>
                        <a:latin typeface="Calibri" charset="0"/>
                        <a:ea typeface="Calibri" charset="0"/>
                        <a:cs typeface="Times New Roman" charset="0"/>
                      </a:endParaRPr>
                    </a:p>
                  </a:txBody>
                  <a:tcPr marL="60473" marR="60473" marT="0" marB="0">
                    <a:solidFill>
                      <a:schemeClr val="tx2">
                        <a:lumMod val="65000"/>
                        <a:lumOff val="35000"/>
                      </a:schemeClr>
                    </a:solidFill>
                  </a:tcPr>
                </a:tc>
              </a:tr>
              <a:tr h="163129">
                <a:tc>
                  <a:txBody>
                    <a:bodyPr/>
                    <a:lstStyle/>
                    <a:p>
                      <a:pPr marL="0" marR="0" algn="ctr">
                        <a:lnSpc>
                          <a:spcPct val="107000"/>
                        </a:lnSpc>
                        <a:spcBef>
                          <a:spcPts val="0"/>
                        </a:spcBef>
                        <a:spcAft>
                          <a:spcPts val="800"/>
                        </a:spcAft>
                      </a:pPr>
                      <a:r>
                        <a:rPr lang="en-US" sz="1000" dirty="0">
                          <a:solidFill>
                            <a:schemeClr val="tx1"/>
                          </a:solidFill>
                          <a:effectLst/>
                        </a:rPr>
                        <a:t>Model 10:  2-factor CWBs</a:t>
                      </a:r>
                      <a:endParaRPr lang="en-US" sz="1000" dirty="0">
                        <a:solidFill>
                          <a:schemeClr val="tx1"/>
                        </a:solidFill>
                        <a:effectLst/>
                        <a:latin typeface="Calibri" charset="0"/>
                        <a:ea typeface="Calibri" charset="0"/>
                        <a:cs typeface="Times New Roman" charset="0"/>
                      </a:endParaRPr>
                    </a:p>
                  </a:txBody>
                  <a:tcPr marL="60473" marR="60473" marT="0" marB="0">
                    <a:solidFill>
                      <a:schemeClr val="bg2">
                        <a:lumMod val="20000"/>
                        <a:lumOff val="80000"/>
                      </a:schemeClr>
                    </a:solidFill>
                  </a:tcPr>
                </a:tc>
                <a:tc>
                  <a:txBody>
                    <a:bodyPr/>
                    <a:lstStyle/>
                    <a:p>
                      <a:pPr marL="0" marR="0" algn="l">
                        <a:lnSpc>
                          <a:spcPct val="107000"/>
                        </a:lnSpc>
                        <a:spcBef>
                          <a:spcPts val="0"/>
                        </a:spcBef>
                        <a:spcAft>
                          <a:spcPts val="800"/>
                        </a:spcAft>
                      </a:pPr>
                      <a:r>
                        <a:rPr lang="en-US" sz="1000">
                          <a:effectLst/>
                        </a:rPr>
                        <a:t>462.30</a:t>
                      </a:r>
                      <a:r>
                        <a:rPr lang="en-US" sz="1000" baseline="30000">
                          <a:effectLst/>
                        </a:rPr>
                        <a:t>***</a:t>
                      </a:r>
                      <a:endParaRPr lang="en-US" sz="1000">
                        <a:effectLst/>
                        <a:latin typeface="Calibri" charset="0"/>
                        <a:ea typeface="Calibri" charset="0"/>
                        <a:cs typeface="Times New Roman" charset="0"/>
                      </a:endParaRPr>
                    </a:p>
                  </a:txBody>
                  <a:tcPr marL="60473" marR="60473" marT="0" marB="0"/>
                </a:tc>
                <a:tc>
                  <a:txBody>
                    <a:bodyPr/>
                    <a:lstStyle/>
                    <a:p>
                      <a:pPr marL="0" marR="0" algn="l">
                        <a:lnSpc>
                          <a:spcPct val="107000"/>
                        </a:lnSpc>
                        <a:spcBef>
                          <a:spcPts val="0"/>
                        </a:spcBef>
                        <a:spcAft>
                          <a:spcPts val="800"/>
                        </a:spcAft>
                      </a:pPr>
                      <a:r>
                        <a:rPr lang="en-US" sz="1000">
                          <a:effectLst/>
                        </a:rPr>
                        <a:t>151</a:t>
                      </a:r>
                      <a:endParaRPr lang="en-US" sz="1000">
                        <a:effectLst/>
                        <a:latin typeface="Calibri" charset="0"/>
                        <a:ea typeface="Calibri" charset="0"/>
                        <a:cs typeface="Times New Roman" charset="0"/>
                      </a:endParaRPr>
                    </a:p>
                  </a:txBody>
                  <a:tcPr marL="60473" marR="60473" marT="0" marB="0"/>
                </a:tc>
                <a:tc>
                  <a:txBody>
                    <a:bodyPr/>
                    <a:lstStyle/>
                    <a:p>
                      <a:pPr marL="0" marR="0" algn="l">
                        <a:lnSpc>
                          <a:spcPct val="107000"/>
                        </a:lnSpc>
                        <a:spcBef>
                          <a:spcPts val="0"/>
                        </a:spcBef>
                        <a:spcAft>
                          <a:spcPts val="800"/>
                        </a:spcAft>
                      </a:pPr>
                      <a:r>
                        <a:rPr lang="en-US" sz="1000">
                          <a:effectLst/>
                        </a:rPr>
                        <a:t>.993</a:t>
                      </a:r>
                      <a:endParaRPr lang="en-US" sz="1000">
                        <a:effectLst/>
                        <a:latin typeface="Calibri" charset="0"/>
                        <a:ea typeface="Calibri" charset="0"/>
                        <a:cs typeface="Times New Roman" charset="0"/>
                      </a:endParaRPr>
                    </a:p>
                  </a:txBody>
                  <a:tcPr marL="60473" marR="60473" marT="0" marB="0"/>
                </a:tc>
                <a:tc>
                  <a:txBody>
                    <a:bodyPr/>
                    <a:lstStyle/>
                    <a:p>
                      <a:pPr marL="0" marR="0" algn="l">
                        <a:lnSpc>
                          <a:spcPct val="107000"/>
                        </a:lnSpc>
                        <a:spcBef>
                          <a:spcPts val="0"/>
                        </a:spcBef>
                        <a:spcAft>
                          <a:spcPts val="800"/>
                        </a:spcAft>
                      </a:pPr>
                      <a:r>
                        <a:rPr lang="en-US" sz="1000">
                          <a:effectLst/>
                        </a:rPr>
                        <a:t>.992</a:t>
                      </a:r>
                      <a:endParaRPr lang="en-US" sz="1000">
                        <a:effectLst/>
                        <a:latin typeface="Calibri" charset="0"/>
                        <a:ea typeface="Calibri" charset="0"/>
                        <a:cs typeface="Times New Roman" charset="0"/>
                      </a:endParaRPr>
                    </a:p>
                  </a:txBody>
                  <a:tcPr marL="60473" marR="60473" marT="0" marB="0"/>
                </a:tc>
                <a:tc>
                  <a:txBody>
                    <a:bodyPr/>
                    <a:lstStyle/>
                    <a:p>
                      <a:pPr marL="0" marR="0" algn="l">
                        <a:lnSpc>
                          <a:spcPct val="107000"/>
                        </a:lnSpc>
                        <a:spcBef>
                          <a:spcPts val="0"/>
                        </a:spcBef>
                        <a:spcAft>
                          <a:spcPts val="800"/>
                        </a:spcAft>
                      </a:pPr>
                      <a:r>
                        <a:rPr lang="en-US" sz="1000">
                          <a:effectLst/>
                        </a:rPr>
                        <a:t>.067 [.061, .075]</a:t>
                      </a:r>
                      <a:endParaRPr lang="en-US" sz="1000">
                        <a:effectLst/>
                        <a:latin typeface="Calibri" charset="0"/>
                        <a:ea typeface="Calibri" charset="0"/>
                        <a:cs typeface="Times New Roman" charset="0"/>
                      </a:endParaRPr>
                    </a:p>
                  </a:txBody>
                  <a:tcPr marL="60473" marR="60473" marT="0" marB="0"/>
                </a:tc>
                <a:tc gridSpan="3">
                  <a:txBody>
                    <a:bodyPr/>
                    <a:lstStyle/>
                    <a:p>
                      <a:pPr marL="0" marR="0" algn="ctr">
                        <a:lnSpc>
                          <a:spcPct val="107000"/>
                        </a:lnSpc>
                        <a:spcBef>
                          <a:spcPts val="0"/>
                        </a:spcBef>
                        <a:spcAft>
                          <a:spcPts val="800"/>
                        </a:spcAft>
                      </a:pPr>
                      <a:r>
                        <a:rPr lang="en-US" sz="1000" dirty="0">
                          <a:effectLst/>
                        </a:rPr>
                        <a:t> </a:t>
                      </a:r>
                      <a:endParaRPr lang="en-US" sz="1000" dirty="0">
                        <a:effectLst/>
                        <a:latin typeface="Calibri" charset="0"/>
                        <a:ea typeface="Calibri" charset="0"/>
                        <a:cs typeface="Times New Roman" charset="0"/>
                      </a:endParaRPr>
                    </a:p>
                  </a:txBody>
                  <a:tcPr marL="60473" marR="60473" marT="0" marB="0">
                    <a:solidFill>
                      <a:schemeClr val="tx2">
                        <a:lumMod val="65000"/>
                        <a:lumOff val="35000"/>
                      </a:schemeClr>
                    </a:solidFill>
                  </a:tcPr>
                </a:tc>
                <a:tc hMerge="1">
                  <a:txBody>
                    <a:bodyPr/>
                    <a:lstStyle/>
                    <a:p>
                      <a:endParaRPr lang="en-US"/>
                    </a:p>
                  </a:txBody>
                  <a:tcPr/>
                </a:tc>
                <a:tc hMerge="1">
                  <a:txBody>
                    <a:bodyPr/>
                    <a:lstStyle/>
                    <a:p>
                      <a:endParaRPr lang="en-US"/>
                    </a:p>
                  </a:txBody>
                  <a:tcPr/>
                </a:tc>
                <a:tc>
                  <a:txBody>
                    <a:bodyPr/>
                    <a:lstStyle/>
                    <a:p>
                      <a:pPr marL="0" marR="0" algn="ctr">
                        <a:lnSpc>
                          <a:spcPct val="107000"/>
                        </a:lnSpc>
                        <a:spcBef>
                          <a:spcPts val="0"/>
                        </a:spcBef>
                        <a:spcAft>
                          <a:spcPts val="800"/>
                        </a:spcAft>
                      </a:pPr>
                      <a:r>
                        <a:rPr lang="en-US" sz="1000">
                          <a:effectLst/>
                        </a:rPr>
                        <a:t> </a:t>
                      </a:r>
                      <a:endParaRPr lang="en-US" sz="1000">
                        <a:effectLst/>
                        <a:latin typeface="Calibri" charset="0"/>
                        <a:ea typeface="Calibri" charset="0"/>
                        <a:cs typeface="Times New Roman" charset="0"/>
                      </a:endParaRPr>
                    </a:p>
                  </a:txBody>
                  <a:tcPr marL="60473" marR="60473" marT="0" marB="0">
                    <a:solidFill>
                      <a:schemeClr val="tx2">
                        <a:lumMod val="65000"/>
                        <a:lumOff val="35000"/>
                      </a:schemeClr>
                    </a:solidFill>
                  </a:tcPr>
                </a:tc>
              </a:tr>
              <a:tr h="164347">
                <a:tc>
                  <a:txBody>
                    <a:bodyPr/>
                    <a:lstStyle/>
                    <a:p>
                      <a:pPr marL="0" marR="0" algn="ctr">
                        <a:lnSpc>
                          <a:spcPct val="107000"/>
                        </a:lnSpc>
                        <a:spcBef>
                          <a:spcPts val="0"/>
                        </a:spcBef>
                        <a:spcAft>
                          <a:spcPts val="800"/>
                        </a:spcAft>
                      </a:pPr>
                      <a:r>
                        <a:rPr lang="en-US" sz="1000">
                          <a:solidFill>
                            <a:schemeClr val="tx1"/>
                          </a:solidFill>
                          <a:effectLst/>
                        </a:rPr>
                        <a:t>Model 11: 1-factor CWBs</a:t>
                      </a:r>
                      <a:endParaRPr lang="en-US" sz="1000">
                        <a:solidFill>
                          <a:schemeClr val="tx1"/>
                        </a:solidFill>
                        <a:effectLst/>
                        <a:latin typeface="Calibri" charset="0"/>
                        <a:ea typeface="Calibri" charset="0"/>
                        <a:cs typeface="Times New Roman" charset="0"/>
                      </a:endParaRPr>
                    </a:p>
                  </a:txBody>
                  <a:tcPr marL="60473" marR="60473" marT="0" marB="0">
                    <a:solidFill>
                      <a:schemeClr val="bg2">
                        <a:lumMod val="20000"/>
                        <a:lumOff val="80000"/>
                      </a:schemeClr>
                    </a:solidFill>
                  </a:tcPr>
                </a:tc>
                <a:tc>
                  <a:txBody>
                    <a:bodyPr/>
                    <a:lstStyle/>
                    <a:p>
                      <a:pPr marL="0" marR="0" algn="l">
                        <a:lnSpc>
                          <a:spcPct val="107000"/>
                        </a:lnSpc>
                        <a:spcBef>
                          <a:spcPts val="0"/>
                        </a:spcBef>
                        <a:spcAft>
                          <a:spcPts val="800"/>
                        </a:spcAft>
                      </a:pPr>
                      <a:r>
                        <a:rPr lang="en-US" sz="1000">
                          <a:effectLst/>
                        </a:rPr>
                        <a:t>530.453</a:t>
                      </a:r>
                      <a:r>
                        <a:rPr lang="en-US" sz="1000" baseline="30000">
                          <a:effectLst/>
                        </a:rPr>
                        <a:t>***</a:t>
                      </a:r>
                      <a:endParaRPr lang="en-US" sz="1000">
                        <a:effectLst/>
                        <a:latin typeface="Calibri" charset="0"/>
                        <a:ea typeface="Calibri" charset="0"/>
                        <a:cs typeface="Times New Roman" charset="0"/>
                      </a:endParaRPr>
                    </a:p>
                  </a:txBody>
                  <a:tcPr marL="60473" marR="60473" marT="0" marB="0"/>
                </a:tc>
                <a:tc>
                  <a:txBody>
                    <a:bodyPr/>
                    <a:lstStyle/>
                    <a:p>
                      <a:pPr marL="0" marR="0" algn="l">
                        <a:lnSpc>
                          <a:spcPct val="107000"/>
                        </a:lnSpc>
                        <a:spcBef>
                          <a:spcPts val="0"/>
                        </a:spcBef>
                        <a:spcAft>
                          <a:spcPts val="800"/>
                        </a:spcAft>
                      </a:pPr>
                      <a:r>
                        <a:rPr lang="en-US" sz="1000">
                          <a:effectLst/>
                        </a:rPr>
                        <a:t>152</a:t>
                      </a:r>
                      <a:endParaRPr lang="en-US" sz="1000">
                        <a:effectLst/>
                        <a:latin typeface="Calibri" charset="0"/>
                        <a:ea typeface="Calibri" charset="0"/>
                        <a:cs typeface="Times New Roman" charset="0"/>
                      </a:endParaRPr>
                    </a:p>
                  </a:txBody>
                  <a:tcPr marL="60473" marR="60473" marT="0" marB="0"/>
                </a:tc>
                <a:tc>
                  <a:txBody>
                    <a:bodyPr/>
                    <a:lstStyle/>
                    <a:p>
                      <a:pPr marL="0" marR="0" algn="l">
                        <a:lnSpc>
                          <a:spcPct val="107000"/>
                        </a:lnSpc>
                        <a:spcBef>
                          <a:spcPts val="0"/>
                        </a:spcBef>
                        <a:spcAft>
                          <a:spcPts val="800"/>
                        </a:spcAft>
                      </a:pPr>
                      <a:r>
                        <a:rPr lang="en-US" sz="1000">
                          <a:effectLst/>
                        </a:rPr>
                        <a:t>.991</a:t>
                      </a:r>
                      <a:endParaRPr lang="en-US" sz="1000">
                        <a:effectLst/>
                        <a:latin typeface="Calibri" charset="0"/>
                        <a:ea typeface="Calibri" charset="0"/>
                        <a:cs typeface="Times New Roman" charset="0"/>
                      </a:endParaRPr>
                    </a:p>
                  </a:txBody>
                  <a:tcPr marL="60473" marR="60473" marT="0" marB="0"/>
                </a:tc>
                <a:tc>
                  <a:txBody>
                    <a:bodyPr/>
                    <a:lstStyle/>
                    <a:p>
                      <a:pPr marL="0" marR="0" algn="l">
                        <a:lnSpc>
                          <a:spcPct val="107000"/>
                        </a:lnSpc>
                        <a:spcBef>
                          <a:spcPts val="0"/>
                        </a:spcBef>
                        <a:spcAft>
                          <a:spcPts val="800"/>
                        </a:spcAft>
                      </a:pPr>
                      <a:r>
                        <a:rPr lang="en-US" sz="1000">
                          <a:effectLst/>
                        </a:rPr>
                        <a:t>.990</a:t>
                      </a:r>
                      <a:endParaRPr lang="en-US" sz="1000">
                        <a:effectLst/>
                        <a:latin typeface="Calibri" charset="0"/>
                        <a:ea typeface="Calibri" charset="0"/>
                        <a:cs typeface="Times New Roman" charset="0"/>
                      </a:endParaRPr>
                    </a:p>
                  </a:txBody>
                  <a:tcPr marL="60473" marR="60473" marT="0" marB="0"/>
                </a:tc>
                <a:tc>
                  <a:txBody>
                    <a:bodyPr/>
                    <a:lstStyle/>
                    <a:p>
                      <a:pPr marL="0" marR="0" algn="l">
                        <a:lnSpc>
                          <a:spcPct val="107000"/>
                        </a:lnSpc>
                        <a:spcBef>
                          <a:spcPts val="0"/>
                        </a:spcBef>
                        <a:spcAft>
                          <a:spcPts val="800"/>
                        </a:spcAft>
                      </a:pPr>
                      <a:r>
                        <a:rPr lang="en-US" sz="1000">
                          <a:effectLst/>
                        </a:rPr>
                        <a:t>.074 [.067, .081]</a:t>
                      </a:r>
                      <a:endParaRPr lang="en-US" sz="1000">
                        <a:effectLst/>
                        <a:latin typeface="Calibri" charset="0"/>
                        <a:ea typeface="Calibri" charset="0"/>
                        <a:cs typeface="Times New Roman" charset="0"/>
                      </a:endParaRPr>
                    </a:p>
                  </a:txBody>
                  <a:tcPr marL="60473" marR="60473" marT="0" marB="0"/>
                </a:tc>
                <a:tc gridSpan="3">
                  <a:txBody>
                    <a:bodyPr/>
                    <a:lstStyle/>
                    <a:p>
                      <a:pPr marL="0" marR="0" algn="ctr">
                        <a:lnSpc>
                          <a:spcPct val="107000"/>
                        </a:lnSpc>
                        <a:spcBef>
                          <a:spcPts val="0"/>
                        </a:spcBef>
                        <a:spcAft>
                          <a:spcPts val="800"/>
                        </a:spcAft>
                      </a:pPr>
                      <a:r>
                        <a:rPr lang="en-US" sz="1000" dirty="0">
                          <a:effectLst/>
                        </a:rPr>
                        <a:t> </a:t>
                      </a:r>
                      <a:endParaRPr lang="en-US" sz="1000" dirty="0">
                        <a:effectLst/>
                        <a:latin typeface="Calibri" charset="0"/>
                        <a:ea typeface="Calibri" charset="0"/>
                        <a:cs typeface="Times New Roman" charset="0"/>
                      </a:endParaRPr>
                    </a:p>
                  </a:txBody>
                  <a:tcPr marL="60473" marR="60473" marT="0" marB="0">
                    <a:solidFill>
                      <a:schemeClr val="tx2">
                        <a:lumMod val="65000"/>
                        <a:lumOff val="35000"/>
                      </a:schemeClr>
                    </a:solidFill>
                  </a:tcPr>
                </a:tc>
                <a:tc hMerge="1">
                  <a:txBody>
                    <a:bodyPr/>
                    <a:lstStyle/>
                    <a:p>
                      <a:endParaRPr lang="en-US"/>
                    </a:p>
                  </a:txBody>
                  <a:tcPr/>
                </a:tc>
                <a:tc hMerge="1">
                  <a:txBody>
                    <a:bodyPr/>
                    <a:lstStyle/>
                    <a:p>
                      <a:endParaRPr lang="en-US"/>
                    </a:p>
                  </a:txBody>
                  <a:tcPr/>
                </a:tc>
                <a:tc>
                  <a:txBody>
                    <a:bodyPr/>
                    <a:lstStyle/>
                    <a:p>
                      <a:pPr marL="0" marR="0" algn="ctr">
                        <a:lnSpc>
                          <a:spcPct val="107000"/>
                        </a:lnSpc>
                        <a:spcBef>
                          <a:spcPts val="0"/>
                        </a:spcBef>
                        <a:spcAft>
                          <a:spcPts val="800"/>
                        </a:spcAft>
                      </a:pPr>
                      <a:r>
                        <a:rPr lang="en-US" sz="1000" dirty="0">
                          <a:effectLst/>
                        </a:rPr>
                        <a:t> </a:t>
                      </a:r>
                      <a:endParaRPr lang="en-US" sz="1000" dirty="0">
                        <a:effectLst/>
                        <a:latin typeface="Calibri" charset="0"/>
                        <a:ea typeface="Calibri" charset="0"/>
                        <a:cs typeface="Times New Roman" charset="0"/>
                      </a:endParaRPr>
                    </a:p>
                  </a:txBody>
                  <a:tcPr marL="60473" marR="60473" marT="0" marB="0">
                    <a:solidFill>
                      <a:schemeClr val="tx2">
                        <a:lumMod val="65000"/>
                        <a:lumOff val="35000"/>
                      </a:schemeClr>
                    </a:solidFill>
                  </a:tcPr>
                </a:tc>
              </a:tr>
              <a:tr h="150650">
                <a:tc>
                  <a:txBody>
                    <a:bodyPr/>
                    <a:lstStyle/>
                    <a:p>
                      <a:pPr marL="0" marR="0" algn="l">
                        <a:lnSpc>
                          <a:spcPct val="107000"/>
                        </a:lnSpc>
                        <a:spcBef>
                          <a:spcPts val="0"/>
                        </a:spcBef>
                        <a:spcAft>
                          <a:spcPts val="800"/>
                        </a:spcAft>
                      </a:pPr>
                      <a:r>
                        <a:rPr lang="en-US" sz="1000" u="sng">
                          <a:solidFill>
                            <a:schemeClr val="tx1"/>
                          </a:solidFill>
                          <a:effectLst/>
                        </a:rPr>
                        <a:t>Structural Models</a:t>
                      </a:r>
                      <a:endParaRPr lang="en-US" sz="1000">
                        <a:solidFill>
                          <a:schemeClr val="tx1"/>
                        </a:solidFill>
                        <a:effectLst/>
                        <a:latin typeface="Calibri" charset="0"/>
                        <a:ea typeface="Calibri" charset="0"/>
                        <a:cs typeface="Times New Roman" charset="0"/>
                      </a:endParaRPr>
                    </a:p>
                  </a:txBody>
                  <a:tcPr marL="60473" marR="60473" marT="0" marB="0">
                    <a:solidFill>
                      <a:schemeClr val="bg2">
                        <a:lumMod val="20000"/>
                        <a:lumOff val="80000"/>
                      </a:schemeClr>
                    </a:solidFill>
                  </a:tcPr>
                </a:tc>
                <a:tc>
                  <a:txBody>
                    <a:bodyPr/>
                    <a:lstStyle/>
                    <a:p>
                      <a:pPr marL="0" marR="0" algn="ctr">
                        <a:lnSpc>
                          <a:spcPct val="107000"/>
                        </a:lnSpc>
                        <a:spcBef>
                          <a:spcPts val="0"/>
                        </a:spcBef>
                        <a:spcAft>
                          <a:spcPts val="800"/>
                        </a:spcAft>
                      </a:pPr>
                      <a:r>
                        <a:rPr lang="en-US" sz="1000" u="sng">
                          <a:effectLst/>
                        </a:rPr>
                        <a:t>χ</a:t>
                      </a:r>
                      <a:r>
                        <a:rPr lang="en-US" sz="1000" u="sng" baseline="30000">
                          <a:effectLst/>
                        </a:rPr>
                        <a:t>2</a:t>
                      </a:r>
                      <a:endParaRPr lang="en-US" sz="1000">
                        <a:effectLst/>
                        <a:latin typeface="Calibri" charset="0"/>
                        <a:ea typeface="Calibri" charset="0"/>
                        <a:cs typeface="Times New Roman" charset="0"/>
                      </a:endParaRPr>
                    </a:p>
                  </a:txBody>
                  <a:tcPr marL="60473" marR="60473" marT="0" marB="0"/>
                </a:tc>
                <a:tc>
                  <a:txBody>
                    <a:bodyPr/>
                    <a:lstStyle/>
                    <a:p>
                      <a:pPr marL="0" marR="0" algn="ctr">
                        <a:lnSpc>
                          <a:spcPct val="107000"/>
                        </a:lnSpc>
                        <a:spcBef>
                          <a:spcPts val="0"/>
                        </a:spcBef>
                        <a:spcAft>
                          <a:spcPts val="800"/>
                        </a:spcAft>
                      </a:pPr>
                      <a:r>
                        <a:rPr lang="en-US" sz="1000" u="sng">
                          <a:effectLst/>
                        </a:rPr>
                        <a:t>df</a:t>
                      </a:r>
                      <a:endParaRPr lang="en-US" sz="1000">
                        <a:effectLst/>
                        <a:latin typeface="Calibri" charset="0"/>
                        <a:ea typeface="Calibri" charset="0"/>
                        <a:cs typeface="Times New Roman" charset="0"/>
                      </a:endParaRPr>
                    </a:p>
                  </a:txBody>
                  <a:tcPr marL="60473" marR="60473" marT="0" marB="0"/>
                </a:tc>
                <a:tc>
                  <a:txBody>
                    <a:bodyPr/>
                    <a:lstStyle/>
                    <a:p>
                      <a:pPr marL="0" marR="0" algn="ctr">
                        <a:lnSpc>
                          <a:spcPct val="107000"/>
                        </a:lnSpc>
                        <a:spcBef>
                          <a:spcPts val="0"/>
                        </a:spcBef>
                        <a:spcAft>
                          <a:spcPts val="800"/>
                        </a:spcAft>
                      </a:pPr>
                      <a:r>
                        <a:rPr lang="en-US" sz="1000" u="sng">
                          <a:effectLst/>
                        </a:rPr>
                        <a:t>CFI</a:t>
                      </a:r>
                      <a:endParaRPr lang="en-US" sz="1000">
                        <a:effectLst/>
                        <a:latin typeface="Calibri" charset="0"/>
                        <a:ea typeface="Calibri" charset="0"/>
                        <a:cs typeface="Times New Roman" charset="0"/>
                      </a:endParaRPr>
                    </a:p>
                  </a:txBody>
                  <a:tcPr marL="60473" marR="60473" marT="0" marB="0"/>
                </a:tc>
                <a:tc>
                  <a:txBody>
                    <a:bodyPr/>
                    <a:lstStyle/>
                    <a:p>
                      <a:pPr marL="0" marR="0" algn="ctr">
                        <a:lnSpc>
                          <a:spcPct val="107000"/>
                        </a:lnSpc>
                        <a:spcBef>
                          <a:spcPts val="0"/>
                        </a:spcBef>
                        <a:spcAft>
                          <a:spcPts val="800"/>
                        </a:spcAft>
                      </a:pPr>
                      <a:r>
                        <a:rPr lang="en-US" sz="1000" u="sng">
                          <a:effectLst/>
                        </a:rPr>
                        <a:t>TLI</a:t>
                      </a:r>
                      <a:endParaRPr lang="en-US" sz="1000">
                        <a:effectLst/>
                        <a:latin typeface="Calibri" charset="0"/>
                        <a:ea typeface="Calibri" charset="0"/>
                        <a:cs typeface="Times New Roman" charset="0"/>
                      </a:endParaRPr>
                    </a:p>
                  </a:txBody>
                  <a:tcPr marL="60473" marR="60473" marT="0" marB="0"/>
                </a:tc>
                <a:tc>
                  <a:txBody>
                    <a:bodyPr/>
                    <a:lstStyle/>
                    <a:p>
                      <a:pPr marL="0" marR="0" algn="ctr">
                        <a:lnSpc>
                          <a:spcPct val="107000"/>
                        </a:lnSpc>
                        <a:spcBef>
                          <a:spcPts val="0"/>
                        </a:spcBef>
                        <a:spcAft>
                          <a:spcPts val="800"/>
                        </a:spcAft>
                      </a:pPr>
                      <a:r>
                        <a:rPr lang="en-US" sz="1000" u="sng">
                          <a:effectLst/>
                        </a:rPr>
                        <a:t>RMSEA [90% CI]</a:t>
                      </a:r>
                      <a:endParaRPr lang="en-US" sz="1000">
                        <a:effectLst/>
                        <a:latin typeface="Calibri" charset="0"/>
                        <a:ea typeface="Calibri" charset="0"/>
                        <a:cs typeface="Times New Roman" charset="0"/>
                      </a:endParaRPr>
                    </a:p>
                  </a:txBody>
                  <a:tcPr marL="60473" marR="60473" marT="0" marB="0"/>
                </a:tc>
                <a:tc gridSpan="4">
                  <a:txBody>
                    <a:bodyPr/>
                    <a:lstStyle/>
                    <a:p>
                      <a:pPr marL="0" marR="0" algn="ctr">
                        <a:lnSpc>
                          <a:spcPct val="107000"/>
                        </a:lnSpc>
                        <a:spcBef>
                          <a:spcPts val="0"/>
                        </a:spcBef>
                        <a:spcAft>
                          <a:spcPts val="800"/>
                        </a:spcAft>
                      </a:pPr>
                      <a:r>
                        <a:rPr lang="en-US" sz="1000" u="sng" dirty="0">
                          <a:effectLst/>
                        </a:rPr>
                        <a:t>R</a:t>
                      </a:r>
                      <a:r>
                        <a:rPr lang="en-US" sz="1000" u="sng" baseline="30000" dirty="0">
                          <a:effectLst/>
                        </a:rPr>
                        <a:t>2 </a:t>
                      </a:r>
                      <a:r>
                        <a:rPr lang="en-US" sz="1000" u="sng" dirty="0">
                          <a:effectLst/>
                        </a:rPr>
                        <a:t>for CWBs</a:t>
                      </a:r>
                      <a:r>
                        <a:rPr lang="en-US" sz="1000" baseline="30000" dirty="0">
                          <a:effectLst/>
                        </a:rPr>
                        <a:t>^</a:t>
                      </a:r>
                      <a:endParaRPr lang="en-US" sz="1000" dirty="0">
                        <a:effectLst/>
                        <a:latin typeface="Calibri" charset="0"/>
                        <a:ea typeface="Calibri" charset="0"/>
                        <a:cs typeface="Times New Roman" charset="0"/>
                      </a:endParaRPr>
                    </a:p>
                  </a:txBody>
                  <a:tcPr marL="60473" marR="60473" marT="0" marB="0"/>
                </a:tc>
                <a:tc hMerge="1">
                  <a:txBody>
                    <a:bodyPr/>
                    <a:lstStyle/>
                    <a:p>
                      <a:endParaRPr lang="en-US"/>
                    </a:p>
                  </a:txBody>
                  <a:tcPr/>
                </a:tc>
                <a:tc hMerge="1">
                  <a:txBody>
                    <a:bodyPr/>
                    <a:lstStyle/>
                    <a:p>
                      <a:endParaRPr lang="en-US"/>
                    </a:p>
                  </a:txBody>
                  <a:tcPr/>
                </a:tc>
                <a:tc hMerge="1">
                  <a:txBody>
                    <a:bodyPr/>
                    <a:lstStyle/>
                    <a:p>
                      <a:endParaRPr lang="en-US"/>
                    </a:p>
                  </a:txBody>
                  <a:tcPr/>
                </a:tc>
              </a:tr>
              <a:tr h="142083">
                <a:tc>
                  <a:txBody>
                    <a:bodyPr/>
                    <a:lstStyle/>
                    <a:p>
                      <a:pPr marL="0" marR="0" algn="l">
                        <a:lnSpc>
                          <a:spcPct val="107000"/>
                        </a:lnSpc>
                        <a:spcBef>
                          <a:spcPts val="0"/>
                        </a:spcBef>
                        <a:spcAft>
                          <a:spcPts val="800"/>
                        </a:spcAft>
                      </a:pPr>
                      <a:r>
                        <a:rPr lang="en-US" sz="1000" u="none" strike="noStrike" dirty="0">
                          <a:solidFill>
                            <a:schemeClr val="tx1"/>
                          </a:solidFill>
                          <a:effectLst/>
                        </a:rPr>
                        <a:t> </a:t>
                      </a:r>
                      <a:endParaRPr lang="en-US" sz="1000" dirty="0">
                        <a:solidFill>
                          <a:schemeClr val="tx1"/>
                        </a:solidFill>
                        <a:effectLst/>
                        <a:latin typeface="Calibri" charset="0"/>
                        <a:ea typeface="Calibri" charset="0"/>
                        <a:cs typeface="Times New Roman" charset="0"/>
                      </a:endParaRPr>
                    </a:p>
                  </a:txBody>
                  <a:tcPr marL="60473" marR="60473" marT="0" marB="0">
                    <a:solidFill>
                      <a:schemeClr val="bg2">
                        <a:lumMod val="20000"/>
                        <a:lumOff val="80000"/>
                      </a:schemeClr>
                    </a:solidFill>
                  </a:tcPr>
                </a:tc>
                <a:tc>
                  <a:txBody>
                    <a:bodyPr/>
                    <a:lstStyle/>
                    <a:p>
                      <a:pPr marL="0" marR="0" algn="l">
                        <a:lnSpc>
                          <a:spcPct val="107000"/>
                        </a:lnSpc>
                        <a:spcBef>
                          <a:spcPts val="0"/>
                        </a:spcBef>
                        <a:spcAft>
                          <a:spcPts val="800"/>
                        </a:spcAft>
                      </a:pPr>
                      <a:r>
                        <a:rPr lang="en-US" sz="1000">
                          <a:effectLst/>
                        </a:rPr>
                        <a:t> </a:t>
                      </a:r>
                      <a:endParaRPr lang="en-US" sz="1000">
                        <a:effectLst/>
                        <a:latin typeface="Calibri" charset="0"/>
                        <a:ea typeface="Calibri" charset="0"/>
                        <a:cs typeface="Times New Roman" charset="0"/>
                      </a:endParaRPr>
                    </a:p>
                  </a:txBody>
                  <a:tcPr marL="60473" marR="60473" marT="0" marB="0"/>
                </a:tc>
                <a:tc>
                  <a:txBody>
                    <a:bodyPr/>
                    <a:lstStyle/>
                    <a:p>
                      <a:pPr marL="0" marR="0" algn="l">
                        <a:lnSpc>
                          <a:spcPct val="107000"/>
                        </a:lnSpc>
                        <a:spcBef>
                          <a:spcPts val="0"/>
                        </a:spcBef>
                        <a:spcAft>
                          <a:spcPts val="800"/>
                        </a:spcAft>
                      </a:pPr>
                      <a:r>
                        <a:rPr lang="en-US" sz="1000">
                          <a:effectLst/>
                        </a:rPr>
                        <a:t> </a:t>
                      </a:r>
                      <a:endParaRPr lang="en-US" sz="1000">
                        <a:effectLst/>
                        <a:latin typeface="Calibri" charset="0"/>
                        <a:ea typeface="Calibri" charset="0"/>
                        <a:cs typeface="Times New Roman" charset="0"/>
                      </a:endParaRPr>
                    </a:p>
                  </a:txBody>
                  <a:tcPr marL="60473" marR="60473" marT="0" marB="0"/>
                </a:tc>
                <a:tc>
                  <a:txBody>
                    <a:bodyPr/>
                    <a:lstStyle/>
                    <a:p>
                      <a:pPr marL="0" marR="0" algn="l">
                        <a:lnSpc>
                          <a:spcPct val="107000"/>
                        </a:lnSpc>
                        <a:spcBef>
                          <a:spcPts val="0"/>
                        </a:spcBef>
                        <a:spcAft>
                          <a:spcPts val="800"/>
                        </a:spcAft>
                      </a:pPr>
                      <a:r>
                        <a:rPr lang="en-US" sz="1000">
                          <a:effectLst/>
                        </a:rPr>
                        <a:t> </a:t>
                      </a:r>
                      <a:endParaRPr lang="en-US" sz="1000">
                        <a:effectLst/>
                        <a:latin typeface="Calibri" charset="0"/>
                        <a:ea typeface="Calibri" charset="0"/>
                        <a:cs typeface="Times New Roman" charset="0"/>
                      </a:endParaRPr>
                    </a:p>
                  </a:txBody>
                  <a:tcPr marL="60473" marR="60473" marT="0" marB="0"/>
                </a:tc>
                <a:tc>
                  <a:txBody>
                    <a:bodyPr/>
                    <a:lstStyle/>
                    <a:p>
                      <a:pPr marL="0" marR="0" algn="l">
                        <a:lnSpc>
                          <a:spcPct val="107000"/>
                        </a:lnSpc>
                        <a:spcBef>
                          <a:spcPts val="0"/>
                        </a:spcBef>
                        <a:spcAft>
                          <a:spcPts val="800"/>
                        </a:spcAft>
                      </a:pPr>
                      <a:r>
                        <a:rPr lang="en-US" sz="1000">
                          <a:effectLst/>
                        </a:rPr>
                        <a:t> </a:t>
                      </a:r>
                      <a:endParaRPr lang="en-US" sz="1000">
                        <a:effectLst/>
                        <a:latin typeface="Calibri" charset="0"/>
                        <a:ea typeface="Calibri" charset="0"/>
                        <a:cs typeface="Times New Roman" charset="0"/>
                      </a:endParaRPr>
                    </a:p>
                  </a:txBody>
                  <a:tcPr marL="60473" marR="60473" marT="0" marB="0"/>
                </a:tc>
                <a:tc>
                  <a:txBody>
                    <a:bodyPr/>
                    <a:lstStyle/>
                    <a:p>
                      <a:pPr marL="0" marR="0" algn="l">
                        <a:lnSpc>
                          <a:spcPct val="107000"/>
                        </a:lnSpc>
                        <a:spcBef>
                          <a:spcPts val="0"/>
                        </a:spcBef>
                        <a:spcAft>
                          <a:spcPts val="800"/>
                        </a:spcAft>
                      </a:pPr>
                      <a:r>
                        <a:rPr lang="en-US" sz="1000">
                          <a:effectLst/>
                        </a:rPr>
                        <a:t> </a:t>
                      </a:r>
                      <a:endParaRPr lang="en-US" sz="1000">
                        <a:effectLst/>
                        <a:latin typeface="Calibri" charset="0"/>
                        <a:ea typeface="Calibri" charset="0"/>
                        <a:cs typeface="Times New Roman" charset="0"/>
                      </a:endParaRPr>
                    </a:p>
                  </a:txBody>
                  <a:tcPr marL="60473" marR="60473" marT="0" marB="0"/>
                </a:tc>
                <a:tc gridSpan="2">
                  <a:txBody>
                    <a:bodyPr/>
                    <a:lstStyle/>
                    <a:p>
                      <a:pPr marL="0" marR="0" algn="ctr">
                        <a:lnSpc>
                          <a:spcPct val="107000"/>
                        </a:lnSpc>
                        <a:spcBef>
                          <a:spcPts val="0"/>
                        </a:spcBef>
                        <a:spcAft>
                          <a:spcPts val="800"/>
                        </a:spcAft>
                      </a:pPr>
                      <a:r>
                        <a:rPr lang="en-US" sz="1000">
                          <a:effectLst/>
                        </a:rPr>
                        <a:t>Serious</a:t>
                      </a:r>
                      <a:endParaRPr lang="en-US" sz="1000">
                        <a:effectLst/>
                        <a:latin typeface="Calibri" charset="0"/>
                        <a:ea typeface="Calibri" charset="0"/>
                        <a:cs typeface="Times New Roman" charset="0"/>
                      </a:endParaRPr>
                    </a:p>
                  </a:txBody>
                  <a:tcPr marL="60473" marR="60473" marT="0" marB="0"/>
                </a:tc>
                <a:tc hMerge="1">
                  <a:txBody>
                    <a:bodyPr/>
                    <a:lstStyle/>
                    <a:p>
                      <a:pPr marL="0" marR="0" algn="ctr">
                        <a:lnSpc>
                          <a:spcPct val="107000"/>
                        </a:lnSpc>
                        <a:spcBef>
                          <a:spcPts val="0"/>
                        </a:spcBef>
                        <a:spcAft>
                          <a:spcPts val="800"/>
                        </a:spcAft>
                      </a:pPr>
                      <a:endParaRPr lang="en-US" sz="1000" dirty="0">
                        <a:effectLst/>
                        <a:latin typeface="Calibri" charset="0"/>
                        <a:ea typeface="Calibri" charset="0"/>
                        <a:cs typeface="Times New Roman" charset="0"/>
                      </a:endParaRPr>
                    </a:p>
                  </a:txBody>
                  <a:tcPr marL="60473" marR="60473" marT="0" marB="0"/>
                </a:tc>
                <a:tc gridSpan="2">
                  <a:txBody>
                    <a:bodyPr/>
                    <a:lstStyle/>
                    <a:p>
                      <a:pPr marL="0" marR="0" algn="ctr">
                        <a:lnSpc>
                          <a:spcPct val="107000"/>
                        </a:lnSpc>
                        <a:spcBef>
                          <a:spcPts val="0"/>
                        </a:spcBef>
                        <a:spcAft>
                          <a:spcPts val="800"/>
                        </a:spcAft>
                      </a:pPr>
                      <a:r>
                        <a:rPr lang="en-US" sz="1000" dirty="0">
                          <a:effectLst/>
                        </a:rPr>
                        <a:t>Minor</a:t>
                      </a:r>
                      <a:endParaRPr lang="en-US" sz="1000" dirty="0">
                        <a:effectLst/>
                        <a:latin typeface="Calibri" charset="0"/>
                        <a:ea typeface="Calibri" charset="0"/>
                        <a:cs typeface="Times New Roman" charset="0"/>
                      </a:endParaRPr>
                    </a:p>
                  </a:txBody>
                  <a:tcPr marL="60473" marR="60473" marT="0" marB="0"/>
                </a:tc>
                <a:tc hMerge="1">
                  <a:txBody>
                    <a:bodyPr/>
                    <a:lstStyle/>
                    <a:p>
                      <a:endParaRPr lang="en-US"/>
                    </a:p>
                  </a:txBody>
                  <a:tcPr/>
                </a:tc>
              </a:tr>
              <a:tr h="176142">
                <a:tc>
                  <a:txBody>
                    <a:bodyPr/>
                    <a:lstStyle/>
                    <a:p>
                      <a:pPr marL="0" marR="0" algn="l">
                        <a:lnSpc>
                          <a:spcPct val="107000"/>
                        </a:lnSpc>
                        <a:spcBef>
                          <a:spcPts val="0"/>
                        </a:spcBef>
                        <a:spcAft>
                          <a:spcPts val="800"/>
                        </a:spcAft>
                      </a:pPr>
                      <a:r>
                        <a:rPr lang="en-US" sz="1100" dirty="0">
                          <a:solidFill>
                            <a:schemeClr val="tx1"/>
                          </a:solidFill>
                          <a:effectLst/>
                        </a:rPr>
                        <a:t>Model 12a (ML estimation)</a:t>
                      </a:r>
                      <a:endParaRPr lang="en-US" sz="1000" dirty="0">
                        <a:solidFill>
                          <a:schemeClr val="tx1"/>
                        </a:solidFill>
                        <a:effectLst/>
                        <a:latin typeface="Calibri" charset="0"/>
                        <a:ea typeface="Calibri" charset="0"/>
                        <a:cs typeface="Times New Roman" charset="0"/>
                      </a:endParaRPr>
                    </a:p>
                  </a:txBody>
                  <a:tcPr marL="60473" marR="60473" marT="0" marB="0">
                    <a:solidFill>
                      <a:schemeClr val="bg2">
                        <a:lumMod val="20000"/>
                        <a:lumOff val="80000"/>
                      </a:schemeClr>
                    </a:solidFill>
                  </a:tcPr>
                </a:tc>
                <a:tc>
                  <a:txBody>
                    <a:bodyPr/>
                    <a:lstStyle/>
                    <a:p>
                      <a:pPr marL="0" marR="0" algn="l">
                        <a:lnSpc>
                          <a:spcPct val="107000"/>
                        </a:lnSpc>
                        <a:spcBef>
                          <a:spcPts val="0"/>
                        </a:spcBef>
                        <a:spcAft>
                          <a:spcPts val="800"/>
                        </a:spcAft>
                      </a:pPr>
                      <a:r>
                        <a:rPr lang="en-US" sz="1000">
                          <a:effectLst/>
                        </a:rPr>
                        <a:t>3227.28</a:t>
                      </a:r>
                      <a:r>
                        <a:rPr lang="en-US" sz="1000" baseline="30000">
                          <a:effectLst/>
                        </a:rPr>
                        <a:t>***</a:t>
                      </a:r>
                      <a:endParaRPr lang="en-US" sz="1000">
                        <a:effectLst/>
                        <a:latin typeface="Calibri" charset="0"/>
                        <a:ea typeface="Calibri" charset="0"/>
                        <a:cs typeface="Times New Roman" charset="0"/>
                      </a:endParaRPr>
                    </a:p>
                  </a:txBody>
                  <a:tcPr marL="60473" marR="60473" marT="0" marB="0"/>
                </a:tc>
                <a:tc>
                  <a:txBody>
                    <a:bodyPr/>
                    <a:lstStyle/>
                    <a:p>
                      <a:pPr marL="0" marR="0" algn="l">
                        <a:lnSpc>
                          <a:spcPct val="107000"/>
                        </a:lnSpc>
                        <a:spcBef>
                          <a:spcPts val="0"/>
                        </a:spcBef>
                        <a:spcAft>
                          <a:spcPts val="800"/>
                        </a:spcAft>
                      </a:pPr>
                      <a:r>
                        <a:rPr lang="en-US" sz="1000">
                          <a:effectLst/>
                        </a:rPr>
                        <a:t>1260</a:t>
                      </a:r>
                      <a:endParaRPr lang="en-US" sz="1000">
                        <a:effectLst/>
                        <a:latin typeface="Calibri" charset="0"/>
                        <a:ea typeface="Calibri" charset="0"/>
                        <a:cs typeface="Times New Roman" charset="0"/>
                      </a:endParaRPr>
                    </a:p>
                  </a:txBody>
                  <a:tcPr marL="60473" marR="60473" marT="0" marB="0"/>
                </a:tc>
                <a:tc>
                  <a:txBody>
                    <a:bodyPr/>
                    <a:lstStyle/>
                    <a:p>
                      <a:pPr marL="0" marR="0" algn="l">
                        <a:lnSpc>
                          <a:spcPct val="107000"/>
                        </a:lnSpc>
                        <a:spcBef>
                          <a:spcPts val="0"/>
                        </a:spcBef>
                        <a:spcAft>
                          <a:spcPts val="800"/>
                        </a:spcAft>
                      </a:pPr>
                      <a:r>
                        <a:rPr lang="en-US" sz="1000">
                          <a:effectLst/>
                        </a:rPr>
                        <a:t>.863</a:t>
                      </a:r>
                      <a:endParaRPr lang="en-US" sz="1000">
                        <a:effectLst/>
                        <a:latin typeface="Calibri" charset="0"/>
                        <a:ea typeface="Calibri" charset="0"/>
                        <a:cs typeface="Times New Roman" charset="0"/>
                      </a:endParaRPr>
                    </a:p>
                  </a:txBody>
                  <a:tcPr marL="60473" marR="60473" marT="0" marB="0"/>
                </a:tc>
                <a:tc>
                  <a:txBody>
                    <a:bodyPr/>
                    <a:lstStyle/>
                    <a:p>
                      <a:pPr marL="0" marR="0" algn="l">
                        <a:lnSpc>
                          <a:spcPct val="107000"/>
                        </a:lnSpc>
                        <a:spcBef>
                          <a:spcPts val="0"/>
                        </a:spcBef>
                        <a:spcAft>
                          <a:spcPts val="800"/>
                        </a:spcAft>
                      </a:pPr>
                      <a:r>
                        <a:rPr lang="en-US" sz="1000">
                          <a:effectLst/>
                        </a:rPr>
                        <a:t>.856</a:t>
                      </a:r>
                      <a:endParaRPr lang="en-US" sz="1000">
                        <a:effectLst/>
                        <a:latin typeface="Calibri" charset="0"/>
                        <a:ea typeface="Calibri" charset="0"/>
                        <a:cs typeface="Times New Roman" charset="0"/>
                      </a:endParaRPr>
                    </a:p>
                  </a:txBody>
                  <a:tcPr marL="60473" marR="60473" marT="0" marB="0"/>
                </a:tc>
                <a:tc>
                  <a:txBody>
                    <a:bodyPr/>
                    <a:lstStyle/>
                    <a:p>
                      <a:pPr marL="0" marR="0" algn="l">
                        <a:lnSpc>
                          <a:spcPct val="107000"/>
                        </a:lnSpc>
                        <a:spcBef>
                          <a:spcPts val="0"/>
                        </a:spcBef>
                        <a:spcAft>
                          <a:spcPts val="800"/>
                        </a:spcAft>
                      </a:pPr>
                      <a:r>
                        <a:rPr lang="en-US" sz="1000">
                          <a:effectLst/>
                        </a:rPr>
                        <a:t>.059 [.056, .061]</a:t>
                      </a:r>
                      <a:endParaRPr lang="en-US" sz="1000">
                        <a:effectLst/>
                        <a:latin typeface="Calibri" charset="0"/>
                        <a:ea typeface="Calibri" charset="0"/>
                        <a:cs typeface="Times New Roman" charset="0"/>
                      </a:endParaRPr>
                    </a:p>
                  </a:txBody>
                  <a:tcPr marL="60473" marR="60473" marT="0" marB="0"/>
                </a:tc>
                <a:tc gridSpan="2">
                  <a:txBody>
                    <a:bodyPr/>
                    <a:lstStyle/>
                    <a:p>
                      <a:pPr marL="0" marR="0" algn="ctr">
                        <a:lnSpc>
                          <a:spcPct val="107000"/>
                        </a:lnSpc>
                        <a:spcBef>
                          <a:spcPts val="0"/>
                        </a:spcBef>
                        <a:spcAft>
                          <a:spcPts val="800"/>
                        </a:spcAft>
                      </a:pPr>
                      <a:r>
                        <a:rPr lang="en-US" sz="1000">
                          <a:effectLst/>
                        </a:rPr>
                        <a:t>.54</a:t>
                      </a:r>
                      <a:r>
                        <a:rPr lang="en-US" sz="1000" baseline="30000">
                          <a:effectLst/>
                        </a:rPr>
                        <a:t>***</a:t>
                      </a:r>
                      <a:endParaRPr lang="en-US" sz="1000">
                        <a:effectLst/>
                        <a:latin typeface="Calibri" charset="0"/>
                        <a:ea typeface="Calibri" charset="0"/>
                        <a:cs typeface="Times New Roman" charset="0"/>
                      </a:endParaRPr>
                    </a:p>
                  </a:txBody>
                  <a:tcPr marL="60473" marR="60473" marT="0" marB="0"/>
                </a:tc>
                <a:tc hMerge="1">
                  <a:txBody>
                    <a:bodyPr/>
                    <a:lstStyle/>
                    <a:p>
                      <a:pPr marL="0" marR="0" algn="ctr">
                        <a:lnSpc>
                          <a:spcPct val="107000"/>
                        </a:lnSpc>
                        <a:spcBef>
                          <a:spcPts val="0"/>
                        </a:spcBef>
                        <a:spcAft>
                          <a:spcPts val="800"/>
                        </a:spcAft>
                      </a:pPr>
                      <a:endParaRPr lang="en-US" sz="1000" dirty="0">
                        <a:effectLst/>
                        <a:latin typeface="Calibri" charset="0"/>
                        <a:ea typeface="Calibri" charset="0"/>
                        <a:cs typeface="Times New Roman" charset="0"/>
                      </a:endParaRPr>
                    </a:p>
                  </a:txBody>
                  <a:tcPr marL="60473" marR="60473" marT="0" marB="0"/>
                </a:tc>
                <a:tc gridSpan="2">
                  <a:txBody>
                    <a:bodyPr/>
                    <a:lstStyle/>
                    <a:p>
                      <a:pPr marL="0" marR="0" algn="ctr">
                        <a:lnSpc>
                          <a:spcPct val="107000"/>
                        </a:lnSpc>
                        <a:spcBef>
                          <a:spcPts val="0"/>
                        </a:spcBef>
                        <a:spcAft>
                          <a:spcPts val="800"/>
                        </a:spcAft>
                      </a:pPr>
                      <a:r>
                        <a:rPr lang="en-US" sz="1000" dirty="0">
                          <a:effectLst/>
                        </a:rPr>
                        <a:t>.51</a:t>
                      </a:r>
                      <a:r>
                        <a:rPr lang="en-US" sz="1000" baseline="30000" dirty="0">
                          <a:effectLst/>
                        </a:rPr>
                        <a:t>***</a:t>
                      </a:r>
                      <a:endParaRPr lang="en-US" sz="1000" dirty="0">
                        <a:effectLst/>
                        <a:latin typeface="Calibri" charset="0"/>
                        <a:ea typeface="Calibri" charset="0"/>
                        <a:cs typeface="Times New Roman" charset="0"/>
                      </a:endParaRPr>
                    </a:p>
                  </a:txBody>
                  <a:tcPr marL="60473" marR="60473" marT="0" marB="0"/>
                </a:tc>
                <a:tc hMerge="1">
                  <a:txBody>
                    <a:bodyPr/>
                    <a:lstStyle/>
                    <a:p>
                      <a:endParaRPr lang="en-US"/>
                    </a:p>
                  </a:txBody>
                  <a:tcPr/>
                </a:tc>
              </a:tr>
              <a:tr h="194158">
                <a:tc>
                  <a:txBody>
                    <a:bodyPr/>
                    <a:lstStyle/>
                    <a:p>
                      <a:pPr marL="0" marR="0" algn="l">
                        <a:lnSpc>
                          <a:spcPct val="107000"/>
                        </a:lnSpc>
                        <a:spcBef>
                          <a:spcPts val="0"/>
                        </a:spcBef>
                        <a:spcAft>
                          <a:spcPts val="800"/>
                        </a:spcAft>
                      </a:pPr>
                      <a:r>
                        <a:rPr lang="en-US" sz="1100">
                          <a:solidFill>
                            <a:schemeClr val="tx1"/>
                          </a:solidFill>
                          <a:effectLst/>
                        </a:rPr>
                        <a:t>Model 12b (WLSMV estimation)</a:t>
                      </a:r>
                      <a:endParaRPr lang="en-US" sz="1000">
                        <a:solidFill>
                          <a:schemeClr val="tx1"/>
                        </a:solidFill>
                        <a:effectLst/>
                        <a:latin typeface="Calibri" charset="0"/>
                        <a:ea typeface="Calibri" charset="0"/>
                        <a:cs typeface="Times New Roman" charset="0"/>
                      </a:endParaRPr>
                    </a:p>
                  </a:txBody>
                  <a:tcPr marL="60473" marR="60473" marT="0" marB="0">
                    <a:solidFill>
                      <a:schemeClr val="bg2">
                        <a:lumMod val="20000"/>
                        <a:lumOff val="80000"/>
                      </a:schemeClr>
                    </a:solidFill>
                  </a:tcPr>
                </a:tc>
                <a:tc>
                  <a:txBody>
                    <a:bodyPr/>
                    <a:lstStyle/>
                    <a:p>
                      <a:pPr marL="0" marR="0" algn="l">
                        <a:lnSpc>
                          <a:spcPct val="107000"/>
                        </a:lnSpc>
                        <a:spcBef>
                          <a:spcPts val="0"/>
                        </a:spcBef>
                        <a:spcAft>
                          <a:spcPts val="800"/>
                        </a:spcAft>
                      </a:pPr>
                      <a:r>
                        <a:rPr lang="en-US" sz="1000">
                          <a:effectLst/>
                        </a:rPr>
                        <a:t>2078.71</a:t>
                      </a:r>
                      <a:r>
                        <a:rPr lang="en-US" sz="1000" baseline="30000">
                          <a:effectLst/>
                        </a:rPr>
                        <a:t>***</a:t>
                      </a:r>
                      <a:endParaRPr lang="en-US" sz="1000">
                        <a:effectLst/>
                        <a:latin typeface="Calibri" charset="0"/>
                        <a:ea typeface="Calibri" charset="0"/>
                        <a:cs typeface="Times New Roman" charset="0"/>
                      </a:endParaRPr>
                    </a:p>
                  </a:txBody>
                  <a:tcPr marL="60473" marR="60473" marT="0" marB="0"/>
                </a:tc>
                <a:tc>
                  <a:txBody>
                    <a:bodyPr/>
                    <a:lstStyle/>
                    <a:p>
                      <a:pPr marL="0" marR="0" algn="l">
                        <a:lnSpc>
                          <a:spcPct val="107000"/>
                        </a:lnSpc>
                        <a:spcBef>
                          <a:spcPts val="0"/>
                        </a:spcBef>
                        <a:spcAft>
                          <a:spcPts val="800"/>
                        </a:spcAft>
                      </a:pPr>
                      <a:r>
                        <a:rPr lang="en-US" sz="1000">
                          <a:effectLst/>
                        </a:rPr>
                        <a:t>1260</a:t>
                      </a:r>
                      <a:endParaRPr lang="en-US" sz="1000">
                        <a:effectLst/>
                        <a:latin typeface="Calibri" charset="0"/>
                        <a:ea typeface="Calibri" charset="0"/>
                        <a:cs typeface="Times New Roman" charset="0"/>
                      </a:endParaRPr>
                    </a:p>
                  </a:txBody>
                  <a:tcPr marL="60473" marR="60473" marT="0" marB="0"/>
                </a:tc>
                <a:tc>
                  <a:txBody>
                    <a:bodyPr/>
                    <a:lstStyle/>
                    <a:p>
                      <a:pPr marL="0" marR="0" algn="l">
                        <a:lnSpc>
                          <a:spcPct val="107000"/>
                        </a:lnSpc>
                        <a:spcBef>
                          <a:spcPts val="0"/>
                        </a:spcBef>
                        <a:spcAft>
                          <a:spcPts val="800"/>
                        </a:spcAft>
                      </a:pPr>
                      <a:r>
                        <a:rPr lang="en-US" sz="1000">
                          <a:effectLst/>
                        </a:rPr>
                        <a:t>.976</a:t>
                      </a:r>
                      <a:endParaRPr lang="en-US" sz="1000">
                        <a:effectLst/>
                        <a:latin typeface="Calibri" charset="0"/>
                        <a:ea typeface="Calibri" charset="0"/>
                        <a:cs typeface="Times New Roman" charset="0"/>
                      </a:endParaRPr>
                    </a:p>
                  </a:txBody>
                  <a:tcPr marL="60473" marR="60473" marT="0" marB="0"/>
                </a:tc>
                <a:tc>
                  <a:txBody>
                    <a:bodyPr/>
                    <a:lstStyle/>
                    <a:p>
                      <a:pPr marL="0" marR="0" algn="l">
                        <a:lnSpc>
                          <a:spcPct val="107000"/>
                        </a:lnSpc>
                        <a:spcBef>
                          <a:spcPts val="0"/>
                        </a:spcBef>
                        <a:spcAft>
                          <a:spcPts val="800"/>
                        </a:spcAft>
                      </a:pPr>
                      <a:r>
                        <a:rPr lang="en-US" sz="1000">
                          <a:effectLst/>
                        </a:rPr>
                        <a:t>.974</a:t>
                      </a:r>
                      <a:endParaRPr lang="en-US" sz="1000">
                        <a:effectLst/>
                        <a:latin typeface="Calibri" charset="0"/>
                        <a:ea typeface="Calibri" charset="0"/>
                        <a:cs typeface="Times New Roman" charset="0"/>
                      </a:endParaRPr>
                    </a:p>
                  </a:txBody>
                  <a:tcPr marL="60473" marR="60473" marT="0" marB="0"/>
                </a:tc>
                <a:tc>
                  <a:txBody>
                    <a:bodyPr/>
                    <a:lstStyle/>
                    <a:p>
                      <a:pPr marL="0" marR="0" algn="l">
                        <a:lnSpc>
                          <a:spcPct val="107000"/>
                        </a:lnSpc>
                        <a:spcBef>
                          <a:spcPts val="0"/>
                        </a:spcBef>
                        <a:spcAft>
                          <a:spcPts val="800"/>
                        </a:spcAft>
                      </a:pPr>
                      <a:r>
                        <a:rPr lang="en-US" sz="1000">
                          <a:effectLst/>
                        </a:rPr>
                        <a:t>.038 [.035, .041]</a:t>
                      </a:r>
                      <a:endParaRPr lang="en-US" sz="1000">
                        <a:effectLst/>
                        <a:latin typeface="Calibri" charset="0"/>
                        <a:ea typeface="Calibri" charset="0"/>
                        <a:cs typeface="Times New Roman" charset="0"/>
                      </a:endParaRPr>
                    </a:p>
                  </a:txBody>
                  <a:tcPr marL="60473" marR="60473" marT="0" marB="0"/>
                </a:tc>
                <a:tc gridSpan="2">
                  <a:txBody>
                    <a:bodyPr/>
                    <a:lstStyle/>
                    <a:p>
                      <a:pPr marL="0" marR="0" algn="ctr">
                        <a:lnSpc>
                          <a:spcPct val="107000"/>
                        </a:lnSpc>
                        <a:spcBef>
                          <a:spcPts val="0"/>
                        </a:spcBef>
                        <a:spcAft>
                          <a:spcPts val="800"/>
                        </a:spcAft>
                      </a:pPr>
                      <a:r>
                        <a:rPr lang="en-US" sz="1000">
                          <a:effectLst/>
                        </a:rPr>
                        <a:t>.68</a:t>
                      </a:r>
                      <a:r>
                        <a:rPr lang="en-US" sz="1000" baseline="30000">
                          <a:effectLst/>
                        </a:rPr>
                        <a:t>***</a:t>
                      </a:r>
                      <a:endParaRPr lang="en-US" sz="1000">
                        <a:effectLst/>
                        <a:latin typeface="Calibri" charset="0"/>
                        <a:ea typeface="Calibri" charset="0"/>
                        <a:cs typeface="Times New Roman" charset="0"/>
                      </a:endParaRPr>
                    </a:p>
                  </a:txBody>
                  <a:tcPr marL="60473" marR="60473" marT="0" marB="0"/>
                </a:tc>
                <a:tc hMerge="1">
                  <a:txBody>
                    <a:bodyPr/>
                    <a:lstStyle/>
                    <a:p>
                      <a:pPr marL="0" marR="0" algn="ctr">
                        <a:lnSpc>
                          <a:spcPct val="107000"/>
                        </a:lnSpc>
                        <a:spcBef>
                          <a:spcPts val="0"/>
                        </a:spcBef>
                        <a:spcAft>
                          <a:spcPts val="800"/>
                        </a:spcAft>
                      </a:pPr>
                      <a:endParaRPr lang="en-US" sz="1000" dirty="0">
                        <a:effectLst/>
                        <a:latin typeface="Calibri" charset="0"/>
                        <a:ea typeface="Calibri" charset="0"/>
                        <a:cs typeface="Times New Roman" charset="0"/>
                      </a:endParaRPr>
                    </a:p>
                  </a:txBody>
                  <a:tcPr marL="60473" marR="60473" marT="0" marB="0"/>
                </a:tc>
                <a:tc gridSpan="2">
                  <a:txBody>
                    <a:bodyPr/>
                    <a:lstStyle/>
                    <a:p>
                      <a:pPr marL="0" marR="0" algn="ctr">
                        <a:lnSpc>
                          <a:spcPct val="107000"/>
                        </a:lnSpc>
                        <a:spcBef>
                          <a:spcPts val="0"/>
                        </a:spcBef>
                        <a:spcAft>
                          <a:spcPts val="800"/>
                        </a:spcAft>
                      </a:pPr>
                      <a:r>
                        <a:rPr lang="en-US" sz="1000" dirty="0">
                          <a:effectLst/>
                        </a:rPr>
                        <a:t>.43</a:t>
                      </a:r>
                      <a:r>
                        <a:rPr lang="en-US" sz="1000" baseline="30000" dirty="0">
                          <a:effectLst/>
                        </a:rPr>
                        <a:t>***</a:t>
                      </a:r>
                      <a:endParaRPr lang="en-US" sz="1000" dirty="0">
                        <a:effectLst/>
                        <a:latin typeface="Calibri" charset="0"/>
                        <a:ea typeface="Calibri" charset="0"/>
                        <a:cs typeface="Times New Roman" charset="0"/>
                      </a:endParaRPr>
                    </a:p>
                  </a:txBody>
                  <a:tcPr marL="60473" marR="60473" marT="0" marB="0"/>
                </a:tc>
                <a:tc hMerge="1">
                  <a:txBody>
                    <a:bodyPr/>
                    <a:lstStyle/>
                    <a:p>
                      <a:endParaRPr lang="en-US"/>
                    </a:p>
                  </a:txBody>
                  <a:tcPr/>
                </a:tc>
              </a:tr>
              <a:tr h="1207294">
                <a:tc gridSpan="10">
                  <a:txBody>
                    <a:bodyPr/>
                    <a:lstStyle/>
                    <a:p>
                      <a:pPr marL="0" marR="0" algn="l">
                        <a:lnSpc>
                          <a:spcPct val="107000"/>
                        </a:lnSpc>
                        <a:spcBef>
                          <a:spcPts val="0"/>
                        </a:spcBef>
                        <a:spcAft>
                          <a:spcPts val="0"/>
                        </a:spcAft>
                      </a:pPr>
                      <a:r>
                        <a:rPr lang="en-US" sz="1100" dirty="0">
                          <a:solidFill>
                            <a:schemeClr val="tx1"/>
                          </a:solidFill>
                          <a:effectLst/>
                        </a:rPr>
                        <a:t>Note. </a:t>
                      </a:r>
                      <a:endParaRPr lang="en-US" sz="1000" dirty="0">
                        <a:solidFill>
                          <a:schemeClr val="tx1"/>
                        </a:solidFill>
                        <a:effectLst/>
                      </a:endParaRPr>
                    </a:p>
                    <a:p>
                      <a:pPr marL="0" marR="0" algn="l">
                        <a:lnSpc>
                          <a:spcPct val="100000"/>
                        </a:lnSpc>
                        <a:spcBef>
                          <a:spcPts val="0"/>
                        </a:spcBef>
                        <a:spcAft>
                          <a:spcPts val="0"/>
                        </a:spcAft>
                      </a:pPr>
                      <a:r>
                        <a:rPr lang="en-US" sz="1100" baseline="30000" dirty="0">
                          <a:solidFill>
                            <a:schemeClr val="tx1"/>
                          </a:solidFill>
                          <a:effectLst/>
                        </a:rPr>
                        <a:t>1</a:t>
                      </a:r>
                      <a:r>
                        <a:rPr lang="en-US" sz="1100" dirty="0">
                          <a:solidFill>
                            <a:schemeClr val="tx1"/>
                          </a:solidFill>
                          <a:effectLst/>
                        </a:rPr>
                        <a:t>N =172</a:t>
                      </a:r>
                      <a:endParaRPr lang="en-US" sz="1000" dirty="0">
                        <a:solidFill>
                          <a:schemeClr val="tx1"/>
                        </a:solidFill>
                        <a:effectLst/>
                      </a:endParaRPr>
                    </a:p>
                    <a:p>
                      <a:pPr marL="0" marR="0" algn="l">
                        <a:lnSpc>
                          <a:spcPct val="100000"/>
                        </a:lnSpc>
                        <a:spcBef>
                          <a:spcPts val="0"/>
                        </a:spcBef>
                        <a:spcAft>
                          <a:spcPts val="0"/>
                        </a:spcAft>
                      </a:pPr>
                      <a:r>
                        <a:rPr lang="en-US" sz="1100" baseline="30000" dirty="0">
                          <a:solidFill>
                            <a:schemeClr val="tx1"/>
                          </a:solidFill>
                          <a:effectLst/>
                        </a:rPr>
                        <a:t>2</a:t>
                      </a:r>
                      <a:r>
                        <a:rPr lang="en-US" sz="1100" dirty="0">
                          <a:solidFill>
                            <a:schemeClr val="tx1"/>
                          </a:solidFill>
                          <a:effectLst/>
                        </a:rPr>
                        <a:t>N = 454</a:t>
                      </a:r>
                      <a:endParaRPr lang="en-US" sz="1000" dirty="0">
                        <a:solidFill>
                          <a:schemeClr val="tx1"/>
                        </a:solidFill>
                        <a:effectLst/>
                      </a:endParaRPr>
                    </a:p>
                    <a:p>
                      <a:pPr marL="0" marR="0" algn="l">
                        <a:lnSpc>
                          <a:spcPct val="100000"/>
                        </a:lnSpc>
                        <a:spcBef>
                          <a:spcPts val="0"/>
                        </a:spcBef>
                        <a:spcAft>
                          <a:spcPts val="0"/>
                        </a:spcAft>
                      </a:pPr>
                      <a:r>
                        <a:rPr lang="en-US" sz="1100" dirty="0">
                          <a:solidFill>
                            <a:schemeClr val="tx1"/>
                          </a:solidFill>
                          <a:effectLst/>
                        </a:rPr>
                        <a:t>*p &lt; .01, **p &lt; .05, *** p &lt; .001</a:t>
                      </a:r>
                      <a:endParaRPr lang="en-US" sz="1000" dirty="0">
                        <a:solidFill>
                          <a:schemeClr val="tx1"/>
                        </a:solidFill>
                        <a:effectLst/>
                      </a:endParaRPr>
                    </a:p>
                    <a:p>
                      <a:pPr marL="0" marR="0" algn="l">
                        <a:lnSpc>
                          <a:spcPct val="100000"/>
                        </a:lnSpc>
                        <a:spcBef>
                          <a:spcPts val="0"/>
                        </a:spcBef>
                        <a:spcAft>
                          <a:spcPts val="0"/>
                        </a:spcAft>
                      </a:pPr>
                      <a:r>
                        <a:rPr lang="en-US" sz="1100" baseline="30000" dirty="0">
                          <a:solidFill>
                            <a:schemeClr val="tx1"/>
                          </a:solidFill>
                          <a:effectLst/>
                        </a:rPr>
                        <a:t>^ </a:t>
                      </a:r>
                      <a:r>
                        <a:rPr lang="en-US" sz="1100" dirty="0">
                          <a:solidFill>
                            <a:schemeClr val="tx1"/>
                          </a:solidFill>
                          <a:effectLst/>
                        </a:rPr>
                        <a:t>Standardized </a:t>
                      </a:r>
                      <a:r>
                        <a:rPr lang="en-US" sz="1100" dirty="0" smtClean="0">
                          <a:solidFill>
                            <a:schemeClr val="tx1"/>
                          </a:solidFill>
                          <a:effectLst/>
                        </a:rPr>
                        <a:t>Estimate</a:t>
                      </a:r>
                      <a:r>
                        <a:rPr lang="en-US" sz="1100" dirty="0">
                          <a:solidFill>
                            <a:schemeClr val="tx1"/>
                          </a:solidFill>
                          <a:effectLst/>
                        </a:rPr>
                        <a:t> </a:t>
                      </a:r>
                      <a:endParaRPr lang="en-US" sz="1000" dirty="0">
                        <a:solidFill>
                          <a:schemeClr val="tx1"/>
                        </a:solidFill>
                        <a:effectLst/>
                        <a:latin typeface="Calibri" charset="0"/>
                        <a:ea typeface="Calibri" charset="0"/>
                        <a:cs typeface="Times New Roman" charset="0"/>
                      </a:endParaRPr>
                    </a:p>
                  </a:txBody>
                  <a:tcPr marL="60473" marR="60473" marT="0" marB="0">
                    <a:solidFill>
                      <a:schemeClr val="bg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pic>
        <p:nvPicPr>
          <p:cNvPr id="1028" name="Picture 4" descr="https://documents.lucidchart.com/documents/dacbe576-372b-4b77-b5f4-e2acccf43b85/pages/0_0?a=1093&amp;x=77&amp;y=248&amp;w=1059&amp;h=955&amp;store=1&amp;accept=image%2F*&amp;auth=LCA%20a1efdf77d9dd7cc978ed9a656d7a20438bfd09da-ts%3D1515610058"/>
          <p:cNvPicPr>
            <a:picLocks noChangeAspect="1" noChangeArrowheads="1"/>
          </p:cNvPicPr>
          <p:nvPr/>
        </p:nvPicPr>
        <p:blipFill rotWithShape="1">
          <a:blip r:embed="rId5">
            <a:extLst>
              <a:ext uri="{28A0092B-C50C-407E-A947-70E740481C1C}">
                <a14:useLocalDpi xmlns:a14="http://schemas.microsoft.com/office/drawing/2010/main" val="0"/>
              </a:ext>
            </a:extLst>
          </a:blip>
          <a:srcRect l="5045" t="4584" r="5513" b="4720"/>
          <a:stretch/>
        </p:blipFill>
        <p:spPr bwMode="auto">
          <a:xfrm>
            <a:off x="9313534" y="12261122"/>
            <a:ext cx="5278605" cy="4826728"/>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s://documents.lucidchart.com/documents/b12a4f20-a2d3-4ed6-ab7f-b12530531c28/pages/0_0?a=1248&amp;x=161&amp;y=120&amp;w=1299&amp;h=869&amp;store=1&amp;accept=image%2F*&amp;auth=LCA%20b4c02efb9b21775ebf35d6910697cd63e962f026-ts%3D1515610190"/>
          <p:cNvPicPr>
            <a:picLocks noChangeAspect="1" noChangeArrowheads="1"/>
          </p:cNvPicPr>
          <p:nvPr/>
        </p:nvPicPr>
        <p:blipFill rotWithShape="1">
          <a:blip r:embed="rId6">
            <a:extLst>
              <a:ext uri="{28A0092B-C50C-407E-A947-70E740481C1C}">
                <a14:useLocalDpi xmlns:a14="http://schemas.microsoft.com/office/drawing/2010/main" val="0"/>
              </a:ext>
            </a:extLst>
          </a:blip>
          <a:srcRect l="5876" t="5034" r="5411" b="4589"/>
          <a:stretch/>
        </p:blipFill>
        <p:spPr bwMode="auto">
          <a:xfrm>
            <a:off x="9280616" y="17087850"/>
            <a:ext cx="6047270" cy="4119764"/>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https://documents.lucidchart.com/documents/b12a4f20-a2d3-4ed6-ab7f-b12530531c28/pages/0_0?a=1248&amp;x=216&amp;y=1167&amp;w=968&amp;h=287&amp;store=1&amp;accept=image%2F*&amp;auth=LCA%20daabb7070ee3dbccc940d3b73c321db2dab66df7-ts%3D1515610190"/>
          <p:cNvPicPr>
            <a:picLocks noChangeAspect="1" noChangeArrowheads="1"/>
          </p:cNvPicPr>
          <p:nvPr/>
        </p:nvPicPr>
        <p:blipFill rotWithShape="1">
          <a:blip r:embed="rId7">
            <a:extLst>
              <a:ext uri="{28A0092B-C50C-407E-A947-70E740481C1C}">
                <a14:useLocalDpi xmlns:a14="http://schemas.microsoft.com/office/drawing/2010/main" val="0"/>
              </a:ext>
            </a:extLst>
          </a:blip>
          <a:srcRect l="30970" r="27839"/>
          <a:stretch/>
        </p:blipFill>
        <p:spPr bwMode="auto">
          <a:xfrm>
            <a:off x="15251660" y="18387757"/>
            <a:ext cx="2848422" cy="2047875"/>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https://documents.lucidchart.com/documents/dacbe576-372b-4b77-b5f4-e2acccf43b85/pages/0_0?a=1093&amp;x=636&amp;y=-173&amp;w=968&amp;h=294&amp;store=1&amp;accept=image%2F*&amp;auth=LCA%2072ac75ad05e39b5e096555cf17ce319c90a3747f-ts%3D1515610058"/>
          <p:cNvPicPr>
            <a:picLocks noChangeAspect="1" noChangeArrowheads="1"/>
          </p:cNvPicPr>
          <p:nvPr/>
        </p:nvPicPr>
        <p:blipFill rotWithShape="1">
          <a:blip r:embed="rId8">
            <a:extLst>
              <a:ext uri="{28A0092B-C50C-407E-A947-70E740481C1C}">
                <a14:useLocalDpi xmlns:a14="http://schemas.microsoft.com/office/drawing/2010/main" val="0"/>
              </a:ext>
            </a:extLst>
          </a:blip>
          <a:srcRect l="30274" r="29479"/>
          <a:stretch/>
        </p:blipFill>
        <p:spPr bwMode="auto">
          <a:xfrm>
            <a:off x="15281188" y="13299906"/>
            <a:ext cx="2783106" cy="2105025"/>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13189861" y="13017451"/>
            <a:ext cx="3102357" cy="461665"/>
          </a:xfrm>
          <a:prstGeom prst="rect">
            <a:avLst/>
          </a:prstGeom>
          <a:noFill/>
        </p:spPr>
        <p:txBody>
          <a:bodyPr wrap="square" rtlCol="0">
            <a:spAutoFit/>
          </a:bodyPr>
          <a:lstStyle/>
          <a:p>
            <a:pPr algn="ctr"/>
            <a:r>
              <a:rPr lang="en-US" sz="2400" b="1" dirty="0" smtClean="0">
                <a:latin typeface="+mn-lt"/>
              </a:rPr>
              <a:t>Study 1</a:t>
            </a:r>
            <a:endParaRPr lang="en-US" sz="2400" b="1" dirty="0">
              <a:latin typeface="+mn-lt"/>
            </a:endParaRPr>
          </a:p>
        </p:txBody>
      </p:sp>
      <p:sp>
        <p:nvSpPr>
          <p:cNvPr id="53" name="TextBox 52"/>
          <p:cNvSpPr txBox="1"/>
          <p:nvPr/>
        </p:nvSpPr>
        <p:spPr>
          <a:xfrm>
            <a:off x="13893929" y="17671080"/>
            <a:ext cx="3102357" cy="461665"/>
          </a:xfrm>
          <a:prstGeom prst="rect">
            <a:avLst/>
          </a:prstGeom>
          <a:noFill/>
        </p:spPr>
        <p:txBody>
          <a:bodyPr wrap="square" rtlCol="0">
            <a:spAutoFit/>
          </a:bodyPr>
          <a:lstStyle/>
          <a:p>
            <a:pPr algn="ctr"/>
            <a:r>
              <a:rPr lang="en-US" sz="2400" b="1" dirty="0" smtClean="0">
                <a:latin typeface="+mn-lt"/>
              </a:rPr>
              <a:t>Study 2</a:t>
            </a:r>
            <a:endParaRPr lang="en-US" sz="2400" b="1" dirty="0">
              <a:latin typeface="+mn-lt"/>
            </a:endParaRPr>
          </a:p>
        </p:txBody>
      </p:sp>
      <p:sp>
        <p:nvSpPr>
          <p:cNvPr id="10" name="TextBox 9"/>
          <p:cNvSpPr txBox="1"/>
          <p:nvPr/>
        </p:nvSpPr>
        <p:spPr>
          <a:xfrm>
            <a:off x="18606083" y="20079440"/>
            <a:ext cx="8466451" cy="1569660"/>
          </a:xfrm>
          <a:prstGeom prst="rect">
            <a:avLst/>
          </a:prstGeom>
          <a:noFill/>
        </p:spPr>
        <p:txBody>
          <a:bodyPr wrap="square" rtlCol="0">
            <a:spAutoFit/>
          </a:bodyPr>
          <a:lstStyle/>
          <a:p>
            <a:r>
              <a:rPr lang="en-US" sz="780" dirty="0"/>
              <a:t>Ames, D. R., Rose, P., &amp; Anderson, C. P. (2006). The NPI-16 as a short measure of narcissism</a:t>
            </a:r>
            <a:r>
              <a:rPr lang="en-US" sz="780" i="1" dirty="0"/>
              <a:t>.</a:t>
            </a:r>
            <a:r>
              <a:rPr lang="en-US" sz="780" dirty="0"/>
              <a:t> </a:t>
            </a:r>
            <a:r>
              <a:rPr lang="en-US" sz="780" i="1" dirty="0"/>
              <a:t>Journal of Research in Personality, 40</a:t>
            </a:r>
            <a:r>
              <a:rPr lang="en-US" sz="780" dirty="0"/>
              <a:t>(4), 440-450.</a:t>
            </a:r>
          </a:p>
          <a:p>
            <a:r>
              <a:rPr lang="en-US" sz="780" dirty="0"/>
              <a:t>Ashton, M. C., &amp; Lee, K. (2009). The HEXACO-60: A short measure of the major dimensions of personality. </a:t>
            </a:r>
            <a:r>
              <a:rPr lang="en-US" sz="780" i="1" dirty="0"/>
              <a:t>Journal of Personality Assessment, 91</a:t>
            </a:r>
            <a:r>
              <a:rPr lang="en-US" sz="780" dirty="0"/>
              <a:t>, 340-345. </a:t>
            </a:r>
          </a:p>
          <a:p>
            <a:r>
              <a:rPr lang="en-US" sz="780" dirty="0"/>
              <a:t>Hogan, R., &amp; Hogan, J. (1992). Hogan Personality Inventory. </a:t>
            </a:r>
            <a:r>
              <a:rPr lang="en-US" sz="780" dirty="0" err="1"/>
              <a:t>Psyctests</a:t>
            </a:r>
            <a:r>
              <a:rPr lang="en-US" sz="780" dirty="0"/>
              <a:t>.</a:t>
            </a:r>
          </a:p>
          <a:p>
            <a:r>
              <a:rPr lang="en-US" sz="780" dirty="0"/>
              <a:t>Hogan, J., &amp; Roberts, B. W. (1996). Issues and non-issues in the fidelity-bandwidth tradeoff. </a:t>
            </a:r>
            <a:r>
              <a:rPr lang="en-US" sz="780" i="1" dirty="0"/>
              <a:t>Journal of Organizational Behavior, 17, </a:t>
            </a:r>
            <a:r>
              <a:rPr lang="en-US" sz="780" dirty="0"/>
              <a:t>627-637. </a:t>
            </a:r>
          </a:p>
          <a:p>
            <a:r>
              <a:rPr lang="fr-FR" sz="780" dirty="0" err="1"/>
              <a:t>Holgado</a:t>
            </a:r>
            <a:r>
              <a:rPr lang="fr-FR" sz="780" dirty="0"/>
              <a:t>–Tello, F. P., </a:t>
            </a:r>
            <a:r>
              <a:rPr lang="fr-FR" sz="780" dirty="0" err="1"/>
              <a:t>Chacón</a:t>
            </a:r>
            <a:r>
              <a:rPr lang="fr-FR" sz="780" dirty="0"/>
              <a:t>–</a:t>
            </a:r>
            <a:r>
              <a:rPr lang="fr-FR" sz="780" dirty="0" err="1"/>
              <a:t>Moscoso</a:t>
            </a:r>
            <a:r>
              <a:rPr lang="fr-FR" sz="780" dirty="0"/>
              <a:t>, S., </a:t>
            </a:r>
            <a:r>
              <a:rPr lang="fr-FR" sz="780" dirty="0" err="1"/>
              <a:t>Barbero</a:t>
            </a:r>
            <a:r>
              <a:rPr lang="fr-FR" sz="780" dirty="0"/>
              <a:t>–García, I., &amp; Vila–</a:t>
            </a:r>
            <a:r>
              <a:rPr lang="fr-FR" sz="780" dirty="0" err="1"/>
              <a:t>Abad</a:t>
            </a:r>
            <a:r>
              <a:rPr lang="fr-FR" sz="780" dirty="0"/>
              <a:t>, E. (2010). </a:t>
            </a:r>
            <a:r>
              <a:rPr lang="fr-FR" sz="780" dirty="0" err="1"/>
              <a:t>Polychoric</a:t>
            </a:r>
            <a:r>
              <a:rPr lang="fr-FR" sz="780" dirty="0"/>
              <a:t> versus Pearson </a:t>
            </a:r>
            <a:r>
              <a:rPr lang="fr-FR" sz="780" dirty="0" err="1"/>
              <a:t>correlations</a:t>
            </a:r>
            <a:r>
              <a:rPr lang="fr-FR" sz="780" dirty="0"/>
              <a:t> in </a:t>
            </a:r>
            <a:r>
              <a:rPr lang="fr-FR" sz="780" dirty="0" err="1"/>
              <a:t>exploratory</a:t>
            </a:r>
            <a:r>
              <a:rPr lang="fr-FR" sz="780" dirty="0"/>
              <a:t> and </a:t>
            </a:r>
            <a:r>
              <a:rPr lang="fr-FR" sz="780" dirty="0" err="1"/>
              <a:t>confirmatory</a:t>
            </a:r>
            <a:r>
              <a:rPr lang="fr-FR" sz="780" dirty="0"/>
              <a:t> factor </a:t>
            </a:r>
            <a:r>
              <a:rPr lang="fr-FR" sz="780" dirty="0" err="1"/>
              <a:t>analysis</a:t>
            </a:r>
            <a:r>
              <a:rPr lang="fr-FR" sz="780" dirty="0"/>
              <a:t> of ordinal variables. </a:t>
            </a:r>
            <a:r>
              <a:rPr lang="en-US" sz="780" i="1" dirty="0"/>
              <a:t>Quality &amp; Quantity, 44</a:t>
            </a:r>
            <a:r>
              <a:rPr lang="en-US" sz="780" dirty="0"/>
              <a:t>(1), 153-166.</a:t>
            </a:r>
          </a:p>
          <a:p>
            <a:r>
              <a:rPr lang="en-US" sz="780" dirty="0"/>
              <a:t>Jones, D. N., &amp; </a:t>
            </a:r>
            <a:r>
              <a:rPr lang="en-US" sz="780" dirty="0" err="1"/>
              <a:t>Paulhus</a:t>
            </a:r>
            <a:r>
              <a:rPr lang="en-US" sz="780" dirty="0"/>
              <a:t>, D. L. (2014). Introducing the short dark triad (SD3) a brief measure of dark personality traits. </a:t>
            </a:r>
            <a:r>
              <a:rPr lang="en-US" sz="780" i="1" dirty="0"/>
              <a:t>Assessment, 21</a:t>
            </a:r>
            <a:r>
              <a:rPr lang="en-US" sz="780" dirty="0"/>
              <a:t>(1), 28-41.</a:t>
            </a:r>
          </a:p>
          <a:p>
            <a:r>
              <a:rPr lang="fr-FR" sz="780" dirty="0" err="1"/>
              <a:t>Muthén</a:t>
            </a:r>
            <a:r>
              <a:rPr lang="fr-FR" sz="780" dirty="0"/>
              <a:t>, L. K., &amp; </a:t>
            </a:r>
            <a:r>
              <a:rPr lang="fr-FR" sz="780" dirty="0" err="1"/>
              <a:t>Muthén</a:t>
            </a:r>
            <a:r>
              <a:rPr lang="fr-FR" sz="780" dirty="0"/>
              <a:t>, B. O. (1998-2011). </a:t>
            </a:r>
            <a:r>
              <a:rPr lang="en-US" sz="780" i="1" dirty="0" err="1"/>
              <a:t>Mplus</a:t>
            </a:r>
            <a:r>
              <a:rPr lang="en-US" sz="780" i="1" dirty="0"/>
              <a:t> User's Guide</a:t>
            </a:r>
            <a:r>
              <a:rPr lang="en-US" sz="780" dirty="0"/>
              <a:t>. Sixth Edition. Los Angeles, CA: </a:t>
            </a:r>
            <a:r>
              <a:rPr lang="en-US" sz="780" dirty="0" err="1"/>
              <a:t>Muthén</a:t>
            </a:r>
            <a:r>
              <a:rPr lang="en-US" sz="780" dirty="0"/>
              <a:t> &amp; </a:t>
            </a:r>
            <a:r>
              <a:rPr lang="en-US" sz="780" dirty="0" err="1"/>
              <a:t>Muthén</a:t>
            </a:r>
            <a:r>
              <a:rPr lang="en-US" sz="780" dirty="0"/>
              <a:t>.</a:t>
            </a:r>
          </a:p>
          <a:p>
            <a:r>
              <a:rPr lang="en-US" sz="780" dirty="0" err="1"/>
              <a:t>Muthén</a:t>
            </a:r>
            <a:r>
              <a:rPr lang="en-US" sz="780" dirty="0"/>
              <a:t>, B. O. </a:t>
            </a:r>
            <a:r>
              <a:rPr lang="en-US" sz="780" dirty="0" err="1"/>
              <a:t>Muthén</a:t>
            </a:r>
            <a:r>
              <a:rPr lang="en-US" sz="780" dirty="0"/>
              <a:t>, L. K., &amp; </a:t>
            </a:r>
            <a:r>
              <a:rPr lang="en-US" sz="780" dirty="0" err="1"/>
              <a:t>Asparouhov</a:t>
            </a:r>
            <a:r>
              <a:rPr lang="en-US" sz="780" dirty="0"/>
              <a:t>, T. (2015). Estimator choices with categorical outcomes. </a:t>
            </a:r>
            <a:r>
              <a:rPr lang="en-US" sz="780" i="1" dirty="0" err="1"/>
              <a:t>Mplus</a:t>
            </a:r>
            <a:r>
              <a:rPr lang="en-US" sz="780" i="1" dirty="0"/>
              <a:t> and </a:t>
            </a:r>
            <a:r>
              <a:rPr lang="en-US" sz="780" i="1" dirty="0" err="1"/>
              <a:t>Mplus</a:t>
            </a:r>
            <a:r>
              <a:rPr lang="en-US" sz="780" i="1" dirty="0"/>
              <a:t>.</a:t>
            </a:r>
            <a:endParaRPr lang="en-US" sz="780" dirty="0"/>
          </a:p>
          <a:p>
            <a:r>
              <a:rPr lang="it-IT" sz="780" dirty="0" err="1"/>
              <a:t>Parrott</a:t>
            </a:r>
            <a:r>
              <a:rPr lang="it-IT" sz="780" dirty="0"/>
              <a:t>, D. </a:t>
            </a:r>
            <a:r>
              <a:rPr lang="it-IT" sz="780" dirty="0" err="1"/>
              <a:t>J</a:t>
            </a:r>
            <a:r>
              <a:rPr lang="it-IT" sz="780" dirty="0"/>
              <a:t>., &amp; Giancola, P. </a:t>
            </a:r>
            <a:r>
              <a:rPr lang="it-IT" sz="780" dirty="0" err="1"/>
              <a:t>R</a:t>
            </a:r>
            <a:r>
              <a:rPr lang="it-IT" sz="780" dirty="0"/>
              <a:t>. (2007). </a:t>
            </a:r>
            <a:r>
              <a:rPr lang="en-US" sz="780" dirty="0"/>
              <a:t>Addressing “The criterion problem” in the assessment of aggressive behavior: Development of a new taxonomic system. </a:t>
            </a:r>
            <a:r>
              <a:rPr lang="en-US" sz="780" i="1" dirty="0"/>
              <a:t>Aggression and Violent Behavior, 12</a:t>
            </a:r>
            <a:r>
              <a:rPr lang="en-US" sz="780" dirty="0"/>
              <a:t>(3), 280-299.</a:t>
            </a:r>
          </a:p>
          <a:p>
            <a:r>
              <a:rPr lang="en-US" sz="780" dirty="0"/>
              <a:t>Spector, P. E., Fox, S., Penney, L. M., </a:t>
            </a:r>
            <a:r>
              <a:rPr lang="en-US" sz="780" dirty="0" err="1"/>
              <a:t>Bruursema</a:t>
            </a:r>
            <a:r>
              <a:rPr lang="en-US" sz="780" dirty="0"/>
              <a:t>, K., Goh, A., &amp; Kessler, S. (2006). The dimensionality of </a:t>
            </a:r>
            <a:r>
              <a:rPr lang="en-US" sz="780" dirty="0" err="1"/>
              <a:t>counterproductivity</a:t>
            </a:r>
            <a:r>
              <a:rPr lang="en-US" sz="780" dirty="0"/>
              <a:t>: Are all counterproductive behaviors created equal?. </a:t>
            </a:r>
            <a:r>
              <a:rPr lang="en-US" sz="780" i="1" dirty="0"/>
              <a:t>Journal of Vocational Behavior, 68</a:t>
            </a:r>
            <a:r>
              <a:rPr lang="en-US" sz="780" dirty="0"/>
              <a:t>(3), 446-460.</a:t>
            </a:r>
            <a:endParaRPr lang="en-US" sz="780" b="1" dirty="0">
              <a:solidFill>
                <a:schemeClr val="tx2"/>
              </a:solidFill>
              <a:latin typeface="Calibri" pitchFamily="34" charset="0"/>
            </a:endParaRPr>
          </a:p>
          <a:p>
            <a:endParaRPr lang="en-US" dirty="0"/>
          </a:p>
        </p:txBody>
      </p:sp>
    </p:spTree>
    <p:extLst>
      <p:ext uri="{BB962C8B-B14F-4D97-AF65-F5344CB8AC3E}">
        <p14:creationId xmlns:p14="http://schemas.microsoft.com/office/powerpoint/2010/main" val="3915634530"/>
      </p:ext>
    </p:extLst>
  </p:cSld>
  <p:clrMapOvr>
    <a:masterClrMapping/>
  </p:clrMapOvr>
  <p:timing>
    <p:tnLst>
      <p:par>
        <p:cTn id="1" dur="indefinite" restart="never" nodeType="tmRoot"/>
      </p:par>
    </p:tnLst>
  </p:timing>
</p:sld>
</file>

<file path=ppt/theme/theme1.xml><?xml version="1.0" encoding="utf-8"?>
<a:theme xmlns:a="http://schemas.openxmlformats.org/drawingml/2006/main" name="Poster Template 2">
  <a:themeElements>
    <a:clrScheme name="Poster Template 2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Poster Template 2">
      <a:majorFont>
        <a:latin typeface="Eurostile"/>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508250" rtl="0" eaLnBrk="1" fontAlgn="base" latinLnBrk="0" hangingPunct="1">
          <a:lnSpc>
            <a:spcPct val="100000"/>
          </a:lnSpc>
          <a:spcBef>
            <a:spcPct val="0"/>
          </a:spcBef>
          <a:spcAft>
            <a:spcPct val="0"/>
          </a:spcAft>
          <a:buClrTx/>
          <a:buSzTx/>
          <a:buFontTx/>
          <a:buNone/>
          <a:tabLst/>
          <a:defRPr kumimoji="0" lang="en-US" sz="17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508250" rtl="0" eaLnBrk="1" fontAlgn="base" latinLnBrk="0" hangingPunct="1">
          <a:lnSpc>
            <a:spcPct val="100000"/>
          </a:lnSpc>
          <a:spcBef>
            <a:spcPct val="0"/>
          </a:spcBef>
          <a:spcAft>
            <a:spcPct val="0"/>
          </a:spcAft>
          <a:buClrTx/>
          <a:buSzTx/>
          <a:buFontTx/>
          <a:buNone/>
          <a:tabLst/>
          <a:defRPr kumimoji="0" lang="en-US" sz="17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Poster Template 2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Poster Template 2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Poster Template 2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Poster Template 2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Poster Template 2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Poster Template 2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Poster Template 2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Poster Template 2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Poster Template 2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Poster Template 2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Poster Template 2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1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508250" rtl="0" eaLnBrk="1" fontAlgn="base" latinLnBrk="0" hangingPunct="1">
          <a:lnSpc>
            <a:spcPct val="100000"/>
          </a:lnSpc>
          <a:spcBef>
            <a:spcPct val="0"/>
          </a:spcBef>
          <a:spcAft>
            <a:spcPct val="0"/>
          </a:spcAft>
          <a:buClrTx/>
          <a:buSzTx/>
          <a:buFontTx/>
          <a:buNone/>
          <a:tabLst/>
          <a:defRPr kumimoji="0" lang="en-US" sz="17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508250" rtl="0" eaLnBrk="1" fontAlgn="base" latinLnBrk="0" hangingPunct="1">
          <a:lnSpc>
            <a:spcPct val="100000"/>
          </a:lnSpc>
          <a:spcBef>
            <a:spcPct val="0"/>
          </a:spcBef>
          <a:spcAft>
            <a:spcPct val="0"/>
          </a:spcAft>
          <a:buClrTx/>
          <a:buSzTx/>
          <a:buFontTx/>
          <a:buNone/>
          <a:tabLst/>
          <a:defRPr kumimoji="0" lang="en-US" sz="17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1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1_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1_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1_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Custom Design">
  <a:themeElements>
    <a:clrScheme name="2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2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508250" rtl="0" eaLnBrk="1" fontAlgn="base" latinLnBrk="0" hangingPunct="1">
          <a:lnSpc>
            <a:spcPct val="100000"/>
          </a:lnSpc>
          <a:spcBef>
            <a:spcPct val="0"/>
          </a:spcBef>
          <a:spcAft>
            <a:spcPct val="0"/>
          </a:spcAft>
          <a:buClrTx/>
          <a:buSzTx/>
          <a:buFontTx/>
          <a:buNone/>
          <a:tabLst/>
          <a:defRPr kumimoji="0" lang="en-US" sz="17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508250" rtl="0" eaLnBrk="1" fontAlgn="base" latinLnBrk="0" hangingPunct="1">
          <a:lnSpc>
            <a:spcPct val="100000"/>
          </a:lnSpc>
          <a:spcBef>
            <a:spcPct val="0"/>
          </a:spcBef>
          <a:spcAft>
            <a:spcPct val="0"/>
          </a:spcAft>
          <a:buClrTx/>
          <a:buSzTx/>
          <a:buFontTx/>
          <a:buNone/>
          <a:tabLst/>
          <a:defRPr kumimoji="0" lang="en-US" sz="17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2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2_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2_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2_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 Template 2</Template>
  <TotalTime>10098</TotalTime>
  <Words>1515</Words>
  <Application>Microsoft Macintosh PowerPoint</Application>
  <PresentationFormat>Custom</PresentationFormat>
  <Paragraphs>299</Paragraphs>
  <Slides>1</Slides>
  <Notes>1</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vt:i4>
      </vt:variant>
    </vt:vector>
  </HeadingPairs>
  <TitlesOfParts>
    <vt:vector size="12" baseType="lpstr">
      <vt:lpstr>Arial Black</vt:lpstr>
      <vt:lpstr>Arial Narrow</vt:lpstr>
      <vt:lpstr>Calibri</vt:lpstr>
      <vt:lpstr>Eurostile</vt:lpstr>
      <vt:lpstr>PMingLiU</vt:lpstr>
      <vt:lpstr>Symbol</vt:lpstr>
      <vt:lpstr>Times New Roman</vt:lpstr>
      <vt:lpstr>Arial</vt:lpstr>
      <vt:lpstr>Poster Template 2</vt:lpstr>
      <vt:lpstr>1_Custom Design</vt:lpstr>
      <vt:lpstr>2_Custom Design</vt:lpstr>
      <vt:lpstr>PowerPoint Presentation</vt:lpstr>
    </vt:vector>
  </TitlesOfParts>
  <Company>UNO</Company>
  <LinksUpToDate>false</LinksUpToDate>
  <SharedDoc>false</SharedDoc>
  <HyperlinkBase>http://www.posterpresentations.com</HyperlinkBase>
  <HyperlinksChanged>false</HyperlinksChanged>
  <AppVersion>15.0038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Free PowerPoint poster templates</dc:subject>
  <dc:creator>Jason Hornberg</dc:creator>
  <cp:keywords>poster presentation, poster design, poster template</cp:keywords>
  <dc:description>Non-authorized printing of this poster template by any commercial printing service other than PosterPresentations.com is strictly prohibited._x000d_
Non-profit educational printing centers are exempt._x000d_
To obtain printing authorization call:_x000d_
1.866.649.3004_x000d_
_x000d_
© 2007 Canterbury Media Services, Inc</dc:description>
  <cp:lastModifiedBy>Benjamin Thomas</cp:lastModifiedBy>
  <cp:revision>523</cp:revision>
  <dcterms:created xsi:type="dcterms:W3CDTF">2014-03-05T16:59:58Z</dcterms:created>
  <dcterms:modified xsi:type="dcterms:W3CDTF">2018-01-10T19:01:55Z</dcterms:modified>
  <cp:category>Powerpoint poster templates</cp:category>
</cp:coreProperties>
</file>