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27432000"/>
  <p:notesSz cx="9144000" cy="6858000"/>
  <p:defaultTextStyle>
    <a:defPPr>
      <a:defRPr lang="en-US"/>
    </a:defPPr>
    <a:lvl1pPr marL="0" algn="l" defTabSz="3721096" rtl="0" eaLnBrk="1" latinLnBrk="0" hangingPunct="1">
      <a:defRPr sz="7291" kern="1200">
        <a:solidFill>
          <a:schemeClr val="tx1"/>
        </a:solidFill>
        <a:latin typeface="+mn-lt"/>
        <a:ea typeface="+mn-ea"/>
        <a:cs typeface="+mn-cs"/>
      </a:defRPr>
    </a:lvl1pPr>
    <a:lvl2pPr marL="1860548" algn="l" defTabSz="3721096" rtl="0" eaLnBrk="1" latinLnBrk="0" hangingPunct="1">
      <a:defRPr sz="7291" kern="1200">
        <a:solidFill>
          <a:schemeClr val="tx1"/>
        </a:solidFill>
        <a:latin typeface="+mn-lt"/>
        <a:ea typeface="+mn-ea"/>
        <a:cs typeface="+mn-cs"/>
      </a:defRPr>
    </a:lvl2pPr>
    <a:lvl3pPr marL="3721096" algn="l" defTabSz="3721096" rtl="0" eaLnBrk="1" latinLnBrk="0" hangingPunct="1">
      <a:defRPr sz="7291" kern="1200">
        <a:solidFill>
          <a:schemeClr val="tx1"/>
        </a:solidFill>
        <a:latin typeface="+mn-lt"/>
        <a:ea typeface="+mn-ea"/>
        <a:cs typeface="+mn-cs"/>
      </a:defRPr>
    </a:lvl3pPr>
    <a:lvl4pPr marL="5581644" algn="l" defTabSz="3721096" rtl="0" eaLnBrk="1" latinLnBrk="0" hangingPunct="1">
      <a:defRPr sz="7291" kern="1200">
        <a:solidFill>
          <a:schemeClr val="tx1"/>
        </a:solidFill>
        <a:latin typeface="+mn-lt"/>
        <a:ea typeface="+mn-ea"/>
        <a:cs typeface="+mn-cs"/>
      </a:defRPr>
    </a:lvl4pPr>
    <a:lvl5pPr marL="7442192" algn="l" defTabSz="3721096" rtl="0" eaLnBrk="1" latinLnBrk="0" hangingPunct="1">
      <a:defRPr sz="7291" kern="1200">
        <a:solidFill>
          <a:schemeClr val="tx1"/>
        </a:solidFill>
        <a:latin typeface="+mn-lt"/>
        <a:ea typeface="+mn-ea"/>
        <a:cs typeface="+mn-cs"/>
      </a:defRPr>
    </a:lvl5pPr>
    <a:lvl6pPr marL="9302740" algn="l" defTabSz="3721096" rtl="0" eaLnBrk="1" latinLnBrk="0" hangingPunct="1">
      <a:defRPr sz="7291" kern="1200">
        <a:solidFill>
          <a:schemeClr val="tx1"/>
        </a:solidFill>
        <a:latin typeface="+mn-lt"/>
        <a:ea typeface="+mn-ea"/>
        <a:cs typeface="+mn-cs"/>
      </a:defRPr>
    </a:lvl6pPr>
    <a:lvl7pPr marL="11163288" algn="l" defTabSz="3721096" rtl="0" eaLnBrk="1" latinLnBrk="0" hangingPunct="1">
      <a:defRPr sz="7291" kern="1200">
        <a:solidFill>
          <a:schemeClr val="tx1"/>
        </a:solidFill>
        <a:latin typeface="+mn-lt"/>
        <a:ea typeface="+mn-ea"/>
        <a:cs typeface="+mn-cs"/>
      </a:defRPr>
    </a:lvl7pPr>
    <a:lvl8pPr marL="13023836" algn="l" defTabSz="3721096" rtl="0" eaLnBrk="1" latinLnBrk="0" hangingPunct="1">
      <a:defRPr sz="7291" kern="1200">
        <a:solidFill>
          <a:schemeClr val="tx1"/>
        </a:solidFill>
        <a:latin typeface="+mn-lt"/>
        <a:ea typeface="+mn-ea"/>
        <a:cs typeface="+mn-cs"/>
      </a:defRPr>
    </a:lvl8pPr>
    <a:lvl9pPr marL="14884384" algn="l" defTabSz="3721096" rtl="0" eaLnBrk="1" latinLnBrk="0" hangingPunct="1">
      <a:defRPr sz="729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40"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ae Dinkel" initials="DD" lastIdx="17" clrIdx="0">
    <p:extLst/>
  </p:cmAuthor>
  <p:cmAuthor id="2" name="Kailey Snyder" initials="KS"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467" autoAdjust="0"/>
  </p:normalViewPr>
  <p:slideViewPr>
    <p:cSldViewPr>
      <p:cViewPr varScale="1">
        <p:scale>
          <a:sx n="24" d="100"/>
          <a:sy n="24" d="100"/>
        </p:scale>
        <p:origin x="648" y="248"/>
      </p:cViewPr>
      <p:guideLst>
        <p:guide orient="horz" pos="8640"/>
        <p:guide pos="13824"/>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88607726-7845-4C63-B80F-50AD875F5437}" type="datetimeFigureOut">
              <a:rPr lang="en-US" smtClean="0"/>
              <a:pPr/>
              <a:t>2/27/18</a:t>
            </a:fld>
            <a:endParaRPr lang="en-US"/>
          </a:p>
        </p:txBody>
      </p:sp>
      <p:sp>
        <p:nvSpPr>
          <p:cNvPr id="4" name="Slide Image Placeholder 3"/>
          <p:cNvSpPr>
            <a:spLocks noGrp="1" noRot="1" noChangeAspect="1"/>
          </p:cNvSpPr>
          <p:nvPr>
            <p:ph type="sldImg" idx="2"/>
          </p:nvPr>
        </p:nvSpPr>
        <p:spPr>
          <a:xfrm>
            <a:off x="2514600" y="514350"/>
            <a:ext cx="41148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9A1D1D76-06DD-4271-A471-093F543A7ADF}" type="slidenum">
              <a:rPr lang="en-US" smtClean="0"/>
              <a:pPr/>
              <a:t>‹#›</a:t>
            </a:fld>
            <a:endParaRPr lang="en-US"/>
          </a:p>
        </p:txBody>
      </p:sp>
    </p:spTree>
    <p:extLst>
      <p:ext uri="{BB962C8B-B14F-4D97-AF65-F5344CB8AC3E}">
        <p14:creationId xmlns:p14="http://schemas.microsoft.com/office/powerpoint/2010/main" val="1171753523"/>
      </p:ext>
    </p:extLst>
  </p:cSld>
  <p:clrMap bg1="lt1" tx1="dk1" bg2="lt2" tx2="dk2" accent1="accent1" accent2="accent2" accent3="accent3" accent4="accent4" accent5="accent5" accent6="accent6" hlink="hlink" folHlink="folHlink"/>
  <p:notesStyle>
    <a:lvl1pPr marL="0" algn="l" defTabSz="775228" rtl="0" eaLnBrk="1" latinLnBrk="0" hangingPunct="1">
      <a:defRPr sz="1017" kern="1200">
        <a:solidFill>
          <a:schemeClr val="tx1"/>
        </a:solidFill>
        <a:latin typeface="+mn-lt"/>
        <a:ea typeface="+mn-ea"/>
        <a:cs typeface="+mn-cs"/>
      </a:defRPr>
    </a:lvl1pPr>
    <a:lvl2pPr marL="387614" algn="l" defTabSz="775228" rtl="0" eaLnBrk="1" latinLnBrk="0" hangingPunct="1">
      <a:defRPr sz="1017" kern="1200">
        <a:solidFill>
          <a:schemeClr val="tx1"/>
        </a:solidFill>
        <a:latin typeface="+mn-lt"/>
        <a:ea typeface="+mn-ea"/>
        <a:cs typeface="+mn-cs"/>
      </a:defRPr>
    </a:lvl2pPr>
    <a:lvl3pPr marL="775228" algn="l" defTabSz="775228" rtl="0" eaLnBrk="1" latinLnBrk="0" hangingPunct="1">
      <a:defRPr sz="1017" kern="1200">
        <a:solidFill>
          <a:schemeClr val="tx1"/>
        </a:solidFill>
        <a:latin typeface="+mn-lt"/>
        <a:ea typeface="+mn-ea"/>
        <a:cs typeface="+mn-cs"/>
      </a:defRPr>
    </a:lvl3pPr>
    <a:lvl4pPr marL="1162842" algn="l" defTabSz="775228" rtl="0" eaLnBrk="1" latinLnBrk="0" hangingPunct="1">
      <a:defRPr sz="1017" kern="1200">
        <a:solidFill>
          <a:schemeClr val="tx1"/>
        </a:solidFill>
        <a:latin typeface="+mn-lt"/>
        <a:ea typeface="+mn-ea"/>
        <a:cs typeface="+mn-cs"/>
      </a:defRPr>
    </a:lvl4pPr>
    <a:lvl5pPr marL="1550457" algn="l" defTabSz="775228" rtl="0" eaLnBrk="1" latinLnBrk="0" hangingPunct="1">
      <a:defRPr sz="1017" kern="1200">
        <a:solidFill>
          <a:schemeClr val="tx1"/>
        </a:solidFill>
        <a:latin typeface="+mn-lt"/>
        <a:ea typeface="+mn-ea"/>
        <a:cs typeface="+mn-cs"/>
      </a:defRPr>
    </a:lvl5pPr>
    <a:lvl6pPr marL="1938071" algn="l" defTabSz="775228" rtl="0" eaLnBrk="1" latinLnBrk="0" hangingPunct="1">
      <a:defRPr sz="1017" kern="1200">
        <a:solidFill>
          <a:schemeClr val="tx1"/>
        </a:solidFill>
        <a:latin typeface="+mn-lt"/>
        <a:ea typeface="+mn-ea"/>
        <a:cs typeface="+mn-cs"/>
      </a:defRPr>
    </a:lvl6pPr>
    <a:lvl7pPr marL="2325685" algn="l" defTabSz="775228" rtl="0" eaLnBrk="1" latinLnBrk="0" hangingPunct="1">
      <a:defRPr sz="1017" kern="1200">
        <a:solidFill>
          <a:schemeClr val="tx1"/>
        </a:solidFill>
        <a:latin typeface="+mn-lt"/>
        <a:ea typeface="+mn-ea"/>
        <a:cs typeface="+mn-cs"/>
      </a:defRPr>
    </a:lvl7pPr>
    <a:lvl8pPr marL="2713299" algn="l" defTabSz="775228" rtl="0" eaLnBrk="1" latinLnBrk="0" hangingPunct="1">
      <a:defRPr sz="1017" kern="1200">
        <a:solidFill>
          <a:schemeClr val="tx1"/>
        </a:solidFill>
        <a:latin typeface="+mn-lt"/>
        <a:ea typeface="+mn-ea"/>
        <a:cs typeface="+mn-cs"/>
      </a:defRPr>
    </a:lvl8pPr>
    <a:lvl9pPr marL="3100913" algn="l" defTabSz="775228" rtl="0" eaLnBrk="1" latinLnBrk="0" hangingPunct="1">
      <a:defRPr sz="101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514350"/>
            <a:ext cx="41148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1D1D76-06DD-4271-A471-093F543A7ADF}" type="slidenum">
              <a:rPr lang="en-US" smtClean="0"/>
              <a:pPr/>
              <a:t>1</a:t>
            </a:fld>
            <a:endParaRPr lang="en-US"/>
          </a:p>
        </p:txBody>
      </p:sp>
    </p:spTree>
    <p:extLst>
      <p:ext uri="{BB962C8B-B14F-4D97-AF65-F5344CB8AC3E}">
        <p14:creationId xmlns:p14="http://schemas.microsoft.com/office/powerpoint/2010/main" val="131155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8521702"/>
            <a:ext cx="37307520" cy="5880100"/>
          </a:xfrm>
        </p:spPr>
        <p:txBody>
          <a:bodyPr/>
          <a:lstStyle/>
          <a:p>
            <a:r>
              <a:rPr lang="en-US"/>
              <a:t>Click to edit Master title style</a:t>
            </a:r>
          </a:p>
        </p:txBody>
      </p:sp>
      <p:sp>
        <p:nvSpPr>
          <p:cNvPr id="3" name="Subtitle 2"/>
          <p:cNvSpPr>
            <a:spLocks noGrp="1"/>
          </p:cNvSpPr>
          <p:nvPr>
            <p:ph type="subTitle" idx="1"/>
          </p:nvPr>
        </p:nvSpPr>
        <p:spPr>
          <a:xfrm>
            <a:off x="6583680" y="15544800"/>
            <a:ext cx="30723840" cy="7010400"/>
          </a:xfrm>
        </p:spPr>
        <p:txBody>
          <a:bodyPr/>
          <a:lstStyle>
            <a:lvl1pPr marL="0" indent="0" algn="ctr">
              <a:buNone/>
              <a:defRPr>
                <a:solidFill>
                  <a:schemeClr val="tx1">
                    <a:tint val="75000"/>
                  </a:schemeClr>
                </a:solidFill>
              </a:defRPr>
            </a:lvl1pPr>
            <a:lvl2pPr marL="1828727" indent="0" algn="ctr">
              <a:buNone/>
              <a:defRPr>
                <a:solidFill>
                  <a:schemeClr val="tx1">
                    <a:tint val="75000"/>
                  </a:schemeClr>
                </a:solidFill>
              </a:defRPr>
            </a:lvl2pPr>
            <a:lvl3pPr marL="3657454" indent="0" algn="ctr">
              <a:buNone/>
              <a:defRPr>
                <a:solidFill>
                  <a:schemeClr val="tx1">
                    <a:tint val="75000"/>
                  </a:schemeClr>
                </a:solidFill>
              </a:defRPr>
            </a:lvl3pPr>
            <a:lvl4pPr marL="5486181" indent="0" algn="ctr">
              <a:buNone/>
              <a:defRPr>
                <a:solidFill>
                  <a:schemeClr val="tx1">
                    <a:tint val="75000"/>
                  </a:schemeClr>
                </a:solidFill>
              </a:defRPr>
            </a:lvl4pPr>
            <a:lvl5pPr marL="7314907" indent="0" algn="ctr">
              <a:buNone/>
              <a:defRPr>
                <a:solidFill>
                  <a:schemeClr val="tx1">
                    <a:tint val="75000"/>
                  </a:schemeClr>
                </a:solidFill>
              </a:defRPr>
            </a:lvl5pPr>
            <a:lvl6pPr marL="9143634" indent="0" algn="ctr">
              <a:buNone/>
              <a:defRPr>
                <a:solidFill>
                  <a:schemeClr val="tx1">
                    <a:tint val="75000"/>
                  </a:schemeClr>
                </a:solidFill>
              </a:defRPr>
            </a:lvl6pPr>
            <a:lvl7pPr marL="10972361" indent="0" algn="ctr">
              <a:buNone/>
              <a:defRPr>
                <a:solidFill>
                  <a:schemeClr val="tx1">
                    <a:tint val="75000"/>
                  </a:schemeClr>
                </a:solidFill>
              </a:defRPr>
            </a:lvl7pPr>
            <a:lvl8pPr marL="12801088" indent="0" algn="ctr">
              <a:buNone/>
              <a:defRPr>
                <a:solidFill>
                  <a:schemeClr val="tx1">
                    <a:tint val="75000"/>
                  </a:schemeClr>
                </a:solidFill>
              </a:defRPr>
            </a:lvl8pPr>
            <a:lvl9pPr marL="1462981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D026753-C724-4685-9E9B-A8A140024CEB}" type="datetimeFigureOut">
              <a:rPr lang="en-US" smtClean="0"/>
              <a:pPr/>
              <a:t>2/27/18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026753-C724-4685-9E9B-A8A140024CEB}" type="datetimeFigureOut">
              <a:rPr lang="en-US" smtClean="0"/>
              <a:pPr/>
              <a:t>2/27/18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5270500"/>
            <a:ext cx="47404018" cy="11235055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3" y="5270500"/>
            <a:ext cx="141480542" cy="1123505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026753-C724-4685-9E9B-A8A140024CEB}" type="datetimeFigureOut">
              <a:rPr lang="en-US" smtClean="0"/>
              <a:pPr/>
              <a:t>2/27/18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026753-C724-4685-9E9B-A8A140024CEB}" type="datetimeFigureOut">
              <a:rPr lang="en-US" smtClean="0"/>
              <a:pPr/>
              <a:t>2/27/18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17627602"/>
            <a:ext cx="37307520" cy="5448300"/>
          </a:xfrm>
        </p:spPr>
        <p:txBody>
          <a:bodyPr anchor="t"/>
          <a:lstStyle>
            <a:lvl1pPr algn="l">
              <a:defRPr sz="15999" b="1" cap="all"/>
            </a:lvl1pPr>
          </a:lstStyle>
          <a:p>
            <a:r>
              <a:rPr lang="en-US"/>
              <a:t>Click to edit Master title style</a:t>
            </a:r>
          </a:p>
        </p:txBody>
      </p:sp>
      <p:sp>
        <p:nvSpPr>
          <p:cNvPr id="3" name="Text Placeholder 2"/>
          <p:cNvSpPr>
            <a:spLocks noGrp="1"/>
          </p:cNvSpPr>
          <p:nvPr>
            <p:ph type="body" idx="1"/>
          </p:nvPr>
        </p:nvSpPr>
        <p:spPr>
          <a:xfrm>
            <a:off x="3467102" y="11626854"/>
            <a:ext cx="37307520" cy="6000748"/>
          </a:xfrm>
        </p:spPr>
        <p:txBody>
          <a:bodyPr anchor="b"/>
          <a:lstStyle>
            <a:lvl1pPr marL="0" indent="0">
              <a:buNone/>
              <a:defRPr sz="8000">
                <a:solidFill>
                  <a:schemeClr val="tx1">
                    <a:tint val="75000"/>
                  </a:schemeClr>
                </a:solidFill>
              </a:defRPr>
            </a:lvl1pPr>
            <a:lvl2pPr marL="1828727" indent="0">
              <a:buNone/>
              <a:defRPr sz="7166">
                <a:solidFill>
                  <a:schemeClr val="tx1">
                    <a:tint val="75000"/>
                  </a:schemeClr>
                </a:solidFill>
              </a:defRPr>
            </a:lvl2pPr>
            <a:lvl3pPr marL="3657454" indent="0">
              <a:buNone/>
              <a:defRPr sz="6416">
                <a:solidFill>
                  <a:schemeClr val="tx1">
                    <a:tint val="75000"/>
                  </a:schemeClr>
                </a:solidFill>
              </a:defRPr>
            </a:lvl3pPr>
            <a:lvl4pPr marL="5486181" indent="0">
              <a:buNone/>
              <a:defRPr sz="5583">
                <a:solidFill>
                  <a:schemeClr val="tx1">
                    <a:tint val="75000"/>
                  </a:schemeClr>
                </a:solidFill>
              </a:defRPr>
            </a:lvl4pPr>
            <a:lvl5pPr marL="7314907" indent="0">
              <a:buNone/>
              <a:defRPr sz="5583">
                <a:solidFill>
                  <a:schemeClr val="tx1">
                    <a:tint val="75000"/>
                  </a:schemeClr>
                </a:solidFill>
              </a:defRPr>
            </a:lvl5pPr>
            <a:lvl6pPr marL="9143634" indent="0">
              <a:buNone/>
              <a:defRPr sz="5583">
                <a:solidFill>
                  <a:schemeClr val="tx1">
                    <a:tint val="75000"/>
                  </a:schemeClr>
                </a:solidFill>
              </a:defRPr>
            </a:lvl6pPr>
            <a:lvl7pPr marL="10972361" indent="0">
              <a:buNone/>
              <a:defRPr sz="5583">
                <a:solidFill>
                  <a:schemeClr val="tx1">
                    <a:tint val="75000"/>
                  </a:schemeClr>
                </a:solidFill>
              </a:defRPr>
            </a:lvl7pPr>
            <a:lvl8pPr marL="12801088" indent="0">
              <a:buNone/>
              <a:defRPr sz="5583">
                <a:solidFill>
                  <a:schemeClr val="tx1">
                    <a:tint val="75000"/>
                  </a:schemeClr>
                </a:solidFill>
              </a:defRPr>
            </a:lvl8pPr>
            <a:lvl9pPr marL="14629815" indent="0">
              <a:buNone/>
              <a:defRPr sz="558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026753-C724-4685-9E9B-A8A140024CEB}" type="datetimeFigureOut">
              <a:rPr lang="en-US" smtClean="0"/>
              <a:pPr/>
              <a:t>2/27/18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2" y="30721300"/>
            <a:ext cx="94442280" cy="86899752"/>
          </a:xfrm>
        </p:spPr>
        <p:txBody>
          <a:bodyPr/>
          <a:lstStyle>
            <a:lvl1pPr>
              <a:defRPr sz="11166"/>
            </a:lvl1pPr>
            <a:lvl2pPr>
              <a:defRPr sz="9583"/>
            </a:lvl2pPr>
            <a:lvl3pPr>
              <a:defRPr sz="8000"/>
            </a:lvl3pPr>
            <a:lvl4pPr>
              <a:defRPr sz="7166"/>
            </a:lvl4pPr>
            <a:lvl5pPr>
              <a:defRPr sz="7166"/>
            </a:lvl5pPr>
            <a:lvl6pPr>
              <a:defRPr sz="7166"/>
            </a:lvl6pPr>
            <a:lvl7pPr>
              <a:defRPr sz="7166"/>
            </a:lvl7pPr>
            <a:lvl8pPr>
              <a:defRPr sz="7166"/>
            </a:lvl8pPr>
            <a:lvl9pPr>
              <a:defRPr sz="71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30721300"/>
            <a:ext cx="94442280" cy="86899752"/>
          </a:xfrm>
        </p:spPr>
        <p:txBody>
          <a:bodyPr/>
          <a:lstStyle>
            <a:lvl1pPr>
              <a:defRPr sz="11166"/>
            </a:lvl1pPr>
            <a:lvl2pPr>
              <a:defRPr sz="9583"/>
            </a:lvl2pPr>
            <a:lvl3pPr>
              <a:defRPr sz="8000"/>
            </a:lvl3pPr>
            <a:lvl4pPr>
              <a:defRPr sz="7166"/>
            </a:lvl4pPr>
            <a:lvl5pPr>
              <a:defRPr sz="7166"/>
            </a:lvl5pPr>
            <a:lvl6pPr>
              <a:defRPr sz="7166"/>
            </a:lvl6pPr>
            <a:lvl7pPr>
              <a:defRPr sz="7166"/>
            </a:lvl7pPr>
            <a:lvl8pPr>
              <a:defRPr sz="7166"/>
            </a:lvl8pPr>
            <a:lvl9pPr>
              <a:defRPr sz="71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026753-C724-4685-9E9B-A8A140024CEB}" type="datetimeFigureOut">
              <a:rPr lang="en-US" smtClean="0"/>
              <a:pPr/>
              <a:t>2/27/18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098552"/>
            <a:ext cx="39502080" cy="4572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6140452"/>
            <a:ext cx="19392902" cy="2559048"/>
          </a:xfrm>
        </p:spPr>
        <p:txBody>
          <a:bodyPr anchor="b"/>
          <a:lstStyle>
            <a:lvl1pPr marL="0" indent="0">
              <a:buNone/>
              <a:defRPr sz="9583" b="1"/>
            </a:lvl1pPr>
            <a:lvl2pPr marL="1828727" indent="0">
              <a:buNone/>
              <a:defRPr sz="8000" b="1"/>
            </a:lvl2pPr>
            <a:lvl3pPr marL="3657454" indent="0">
              <a:buNone/>
              <a:defRPr sz="7166" b="1"/>
            </a:lvl3pPr>
            <a:lvl4pPr marL="5486181" indent="0">
              <a:buNone/>
              <a:defRPr sz="6416" b="1"/>
            </a:lvl4pPr>
            <a:lvl5pPr marL="7314907" indent="0">
              <a:buNone/>
              <a:defRPr sz="6416" b="1"/>
            </a:lvl5pPr>
            <a:lvl6pPr marL="9143634" indent="0">
              <a:buNone/>
              <a:defRPr sz="6416" b="1"/>
            </a:lvl6pPr>
            <a:lvl7pPr marL="10972361" indent="0">
              <a:buNone/>
              <a:defRPr sz="6416" b="1"/>
            </a:lvl7pPr>
            <a:lvl8pPr marL="12801088" indent="0">
              <a:buNone/>
              <a:defRPr sz="6416" b="1"/>
            </a:lvl8pPr>
            <a:lvl9pPr marL="14629815" indent="0">
              <a:buNone/>
              <a:defRPr sz="6416" b="1"/>
            </a:lvl9pPr>
          </a:lstStyle>
          <a:p>
            <a:pPr lvl="0"/>
            <a:r>
              <a:rPr lang="en-US"/>
              <a:t>Click to edit Master text styles</a:t>
            </a:r>
          </a:p>
        </p:txBody>
      </p:sp>
      <p:sp>
        <p:nvSpPr>
          <p:cNvPr id="4" name="Content Placeholder 3"/>
          <p:cNvSpPr>
            <a:spLocks noGrp="1"/>
          </p:cNvSpPr>
          <p:nvPr>
            <p:ph sz="half" idx="2"/>
          </p:nvPr>
        </p:nvSpPr>
        <p:spPr>
          <a:xfrm>
            <a:off x="2194560" y="8699500"/>
            <a:ext cx="19392902" cy="15805152"/>
          </a:xfrm>
        </p:spPr>
        <p:txBody>
          <a:bodyPr/>
          <a:lstStyle>
            <a:lvl1pPr>
              <a:defRPr sz="9583"/>
            </a:lvl1pPr>
            <a:lvl2pPr>
              <a:defRPr sz="8000"/>
            </a:lvl2pPr>
            <a:lvl3pPr>
              <a:defRPr sz="7166"/>
            </a:lvl3pPr>
            <a:lvl4pPr>
              <a:defRPr sz="6416"/>
            </a:lvl4pPr>
            <a:lvl5pPr>
              <a:defRPr sz="6416"/>
            </a:lvl5pPr>
            <a:lvl6pPr>
              <a:defRPr sz="6416"/>
            </a:lvl6pPr>
            <a:lvl7pPr>
              <a:defRPr sz="6416"/>
            </a:lvl7pPr>
            <a:lvl8pPr>
              <a:defRPr sz="6416"/>
            </a:lvl8pPr>
            <a:lvl9pPr>
              <a:defRPr sz="641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6140452"/>
            <a:ext cx="19400520" cy="2559048"/>
          </a:xfrm>
        </p:spPr>
        <p:txBody>
          <a:bodyPr anchor="b"/>
          <a:lstStyle>
            <a:lvl1pPr marL="0" indent="0">
              <a:buNone/>
              <a:defRPr sz="9583" b="1"/>
            </a:lvl1pPr>
            <a:lvl2pPr marL="1828727" indent="0">
              <a:buNone/>
              <a:defRPr sz="8000" b="1"/>
            </a:lvl2pPr>
            <a:lvl3pPr marL="3657454" indent="0">
              <a:buNone/>
              <a:defRPr sz="7166" b="1"/>
            </a:lvl3pPr>
            <a:lvl4pPr marL="5486181" indent="0">
              <a:buNone/>
              <a:defRPr sz="6416" b="1"/>
            </a:lvl4pPr>
            <a:lvl5pPr marL="7314907" indent="0">
              <a:buNone/>
              <a:defRPr sz="6416" b="1"/>
            </a:lvl5pPr>
            <a:lvl6pPr marL="9143634" indent="0">
              <a:buNone/>
              <a:defRPr sz="6416" b="1"/>
            </a:lvl6pPr>
            <a:lvl7pPr marL="10972361" indent="0">
              <a:buNone/>
              <a:defRPr sz="6416" b="1"/>
            </a:lvl7pPr>
            <a:lvl8pPr marL="12801088" indent="0">
              <a:buNone/>
              <a:defRPr sz="6416" b="1"/>
            </a:lvl8pPr>
            <a:lvl9pPr marL="14629815" indent="0">
              <a:buNone/>
              <a:defRPr sz="6416" b="1"/>
            </a:lvl9pPr>
          </a:lstStyle>
          <a:p>
            <a:pPr lvl="0"/>
            <a:r>
              <a:rPr lang="en-US"/>
              <a:t>Click to edit Master text styles</a:t>
            </a:r>
          </a:p>
        </p:txBody>
      </p:sp>
      <p:sp>
        <p:nvSpPr>
          <p:cNvPr id="6" name="Content Placeholder 5"/>
          <p:cNvSpPr>
            <a:spLocks noGrp="1"/>
          </p:cNvSpPr>
          <p:nvPr>
            <p:ph sz="quarter" idx="4"/>
          </p:nvPr>
        </p:nvSpPr>
        <p:spPr>
          <a:xfrm>
            <a:off x="22296122" y="8699500"/>
            <a:ext cx="19400520" cy="15805152"/>
          </a:xfrm>
        </p:spPr>
        <p:txBody>
          <a:bodyPr/>
          <a:lstStyle>
            <a:lvl1pPr>
              <a:defRPr sz="9583"/>
            </a:lvl1pPr>
            <a:lvl2pPr>
              <a:defRPr sz="8000"/>
            </a:lvl2pPr>
            <a:lvl3pPr>
              <a:defRPr sz="7166"/>
            </a:lvl3pPr>
            <a:lvl4pPr>
              <a:defRPr sz="6416"/>
            </a:lvl4pPr>
            <a:lvl5pPr>
              <a:defRPr sz="6416"/>
            </a:lvl5pPr>
            <a:lvl6pPr>
              <a:defRPr sz="6416"/>
            </a:lvl6pPr>
            <a:lvl7pPr>
              <a:defRPr sz="6416"/>
            </a:lvl7pPr>
            <a:lvl8pPr>
              <a:defRPr sz="6416"/>
            </a:lvl8pPr>
            <a:lvl9pPr>
              <a:defRPr sz="641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026753-C724-4685-9E9B-A8A140024CEB}" type="datetimeFigureOut">
              <a:rPr lang="en-US" smtClean="0"/>
              <a:pPr/>
              <a:t>2/27/18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026753-C724-4685-9E9B-A8A140024CEB}" type="datetimeFigureOut">
              <a:rPr lang="en-US" smtClean="0"/>
              <a:pPr/>
              <a:t>2/27/18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026753-C724-4685-9E9B-A8A140024CEB}" type="datetimeFigureOut">
              <a:rPr lang="en-US" smtClean="0"/>
              <a:pPr/>
              <a:t>2/27/18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092200"/>
            <a:ext cx="14439902" cy="4648200"/>
          </a:xfrm>
        </p:spPr>
        <p:txBody>
          <a:bodyPr anchor="b"/>
          <a:lstStyle>
            <a:lvl1pPr algn="l">
              <a:defRPr sz="8000" b="1"/>
            </a:lvl1pPr>
          </a:lstStyle>
          <a:p>
            <a:r>
              <a:rPr lang="en-US"/>
              <a:t>Click to edit Master title style</a:t>
            </a:r>
          </a:p>
        </p:txBody>
      </p:sp>
      <p:sp>
        <p:nvSpPr>
          <p:cNvPr id="3" name="Content Placeholder 2"/>
          <p:cNvSpPr>
            <a:spLocks noGrp="1"/>
          </p:cNvSpPr>
          <p:nvPr>
            <p:ph idx="1"/>
          </p:nvPr>
        </p:nvSpPr>
        <p:spPr>
          <a:xfrm>
            <a:off x="17160240" y="1092202"/>
            <a:ext cx="24536400" cy="23412452"/>
          </a:xfrm>
        </p:spPr>
        <p:txBody>
          <a:bodyPr/>
          <a:lstStyle>
            <a:lvl1pPr>
              <a:defRPr sz="12833"/>
            </a:lvl1pPr>
            <a:lvl2pPr>
              <a:defRPr sz="11166"/>
            </a:lvl2pPr>
            <a:lvl3pPr>
              <a:defRPr sz="9583"/>
            </a:lvl3pPr>
            <a:lvl4pPr>
              <a:defRPr sz="8000"/>
            </a:lvl4pPr>
            <a:lvl5pPr>
              <a:defRPr sz="8000"/>
            </a:lvl5pPr>
            <a:lvl6pPr>
              <a:defRPr sz="8000"/>
            </a:lvl6pPr>
            <a:lvl7pPr>
              <a:defRPr sz="8000"/>
            </a:lvl7pPr>
            <a:lvl8pPr>
              <a:defRPr sz="8000"/>
            </a:lvl8pPr>
            <a:lvl9pPr>
              <a:defRPr sz="8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5740402"/>
            <a:ext cx="14439902" cy="18764252"/>
          </a:xfrm>
        </p:spPr>
        <p:txBody>
          <a:bodyPr/>
          <a:lstStyle>
            <a:lvl1pPr marL="0" indent="0">
              <a:buNone/>
              <a:defRPr sz="5583"/>
            </a:lvl1pPr>
            <a:lvl2pPr marL="1828727" indent="0">
              <a:buNone/>
              <a:defRPr sz="4833"/>
            </a:lvl2pPr>
            <a:lvl3pPr marL="3657454" indent="0">
              <a:buNone/>
              <a:defRPr sz="4000"/>
            </a:lvl3pPr>
            <a:lvl4pPr marL="5486181" indent="0">
              <a:buNone/>
              <a:defRPr sz="3583"/>
            </a:lvl4pPr>
            <a:lvl5pPr marL="7314907" indent="0">
              <a:buNone/>
              <a:defRPr sz="3583"/>
            </a:lvl5pPr>
            <a:lvl6pPr marL="9143634" indent="0">
              <a:buNone/>
              <a:defRPr sz="3583"/>
            </a:lvl6pPr>
            <a:lvl7pPr marL="10972361" indent="0">
              <a:buNone/>
              <a:defRPr sz="3583"/>
            </a:lvl7pPr>
            <a:lvl8pPr marL="12801088" indent="0">
              <a:buNone/>
              <a:defRPr sz="3583"/>
            </a:lvl8pPr>
            <a:lvl9pPr marL="14629815" indent="0">
              <a:buNone/>
              <a:defRPr sz="3583"/>
            </a:lvl9pPr>
          </a:lstStyle>
          <a:p>
            <a:pPr lvl="0"/>
            <a:r>
              <a:rPr lang="en-US"/>
              <a:t>Click to edit Master text styles</a:t>
            </a:r>
          </a:p>
        </p:txBody>
      </p:sp>
      <p:sp>
        <p:nvSpPr>
          <p:cNvPr id="5" name="Date Placeholder 4"/>
          <p:cNvSpPr>
            <a:spLocks noGrp="1"/>
          </p:cNvSpPr>
          <p:nvPr>
            <p:ph type="dt" sz="half" idx="10"/>
          </p:nvPr>
        </p:nvSpPr>
        <p:spPr/>
        <p:txBody>
          <a:bodyPr/>
          <a:lstStyle/>
          <a:p>
            <a:fld id="{0D026753-C724-4685-9E9B-A8A140024CEB}" type="datetimeFigureOut">
              <a:rPr lang="en-US" smtClean="0"/>
              <a:pPr/>
              <a:t>2/27/18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19202400"/>
            <a:ext cx="26334720" cy="2266952"/>
          </a:xfrm>
        </p:spPr>
        <p:txBody>
          <a:bodyPr anchor="b"/>
          <a:lstStyle>
            <a:lvl1pPr algn="l">
              <a:defRPr sz="8000" b="1"/>
            </a:lvl1pPr>
          </a:lstStyle>
          <a:p>
            <a:r>
              <a:rPr lang="en-US"/>
              <a:t>Click to edit Master title style</a:t>
            </a:r>
          </a:p>
        </p:txBody>
      </p:sp>
      <p:sp>
        <p:nvSpPr>
          <p:cNvPr id="3" name="Picture Placeholder 2"/>
          <p:cNvSpPr>
            <a:spLocks noGrp="1"/>
          </p:cNvSpPr>
          <p:nvPr>
            <p:ph type="pic" idx="1"/>
          </p:nvPr>
        </p:nvSpPr>
        <p:spPr>
          <a:xfrm>
            <a:off x="8602982" y="2451100"/>
            <a:ext cx="26334720" cy="16459200"/>
          </a:xfrm>
        </p:spPr>
        <p:txBody>
          <a:bodyPr/>
          <a:lstStyle>
            <a:lvl1pPr marL="0" indent="0">
              <a:buNone/>
              <a:defRPr sz="12833"/>
            </a:lvl1pPr>
            <a:lvl2pPr marL="1828727" indent="0">
              <a:buNone/>
              <a:defRPr sz="11166"/>
            </a:lvl2pPr>
            <a:lvl3pPr marL="3657454" indent="0">
              <a:buNone/>
              <a:defRPr sz="9583"/>
            </a:lvl3pPr>
            <a:lvl4pPr marL="5486181" indent="0">
              <a:buNone/>
              <a:defRPr sz="8000"/>
            </a:lvl4pPr>
            <a:lvl5pPr marL="7314907" indent="0">
              <a:buNone/>
              <a:defRPr sz="8000"/>
            </a:lvl5pPr>
            <a:lvl6pPr marL="9143634" indent="0">
              <a:buNone/>
              <a:defRPr sz="8000"/>
            </a:lvl6pPr>
            <a:lvl7pPr marL="10972361" indent="0">
              <a:buNone/>
              <a:defRPr sz="8000"/>
            </a:lvl7pPr>
            <a:lvl8pPr marL="12801088" indent="0">
              <a:buNone/>
              <a:defRPr sz="8000"/>
            </a:lvl8pPr>
            <a:lvl9pPr marL="14629815" indent="0">
              <a:buNone/>
              <a:defRPr sz="8000"/>
            </a:lvl9pPr>
          </a:lstStyle>
          <a:p>
            <a:endParaRPr lang="en-US"/>
          </a:p>
        </p:txBody>
      </p:sp>
      <p:sp>
        <p:nvSpPr>
          <p:cNvPr id="4" name="Text Placeholder 3"/>
          <p:cNvSpPr>
            <a:spLocks noGrp="1"/>
          </p:cNvSpPr>
          <p:nvPr>
            <p:ph type="body" sz="half" idx="2"/>
          </p:nvPr>
        </p:nvSpPr>
        <p:spPr>
          <a:xfrm>
            <a:off x="8602982" y="21469352"/>
            <a:ext cx="26334720" cy="3219448"/>
          </a:xfrm>
        </p:spPr>
        <p:txBody>
          <a:bodyPr/>
          <a:lstStyle>
            <a:lvl1pPr marL="0" indent="0">
              <a:buNone/>
              <a:defRPr sz="5583"/>
            </a:lvl1pPr>
            <a:lvl2pPr marL="1828727" indent="0">
              <a:buNone/>
              <a:defRPr sz="4833"/>
            </a:lvl2pPr>
            <a:lvl3pPr marL="3657454" indent="0">
              <a:buNone/>
              <a:defRPr sz="4000"/>
            </a:lvl3pPr>
            <a:lvl4pPr marL="5486181" indent="0">
              <a:buNone/>
              <a:defRPr sz="3583"/>
            </a:lvl4pPr>
            <a:lvl5pPr marL="7314907" indent="0">
              <a:buNone/>
              <a:defRPr sz="3583"/>
            </a:lvl5pPr>
            <a:lvl6pPr marL="9143634" indent="0">
              <a:buNone/>
              <a:defRPr sz="3583"/>
            </a:lvl6pPr>
            <a:lvl7pPr marL="10972361" indent="0">
              <a:buNone/>
              <a:defRPr sz="3583"/>
            </a:lvl7pPr>
            <a:lvl8pPr marL="12801088" indent="0">
              <a:buNone/>
              <a:defRPr sz="3583"/>
            </a:lvl8pPr>
            <a:lvl9pPr marL="14629815" indent="0">
              <a:buNone/>
              <a:defRPr sz="3583"/>
            </a:lvl9pPr>
          </a:lstStyle>
          <a:p>
            <a:pPr lvl="0"/>
            <a:r>
              <a:rPr lang="en-US"/>
              <a:t>Click to edit Master text styles</a:t>
            </a:r>
          </a:p>
        </p:txBody>
      </p:sp>
      <p:sp>
        <p:nvSpPr>
          <p:cNvPr id="5" name="Date Placeholder 4"/>
          <p:cNvSpPr>
            <a:spLocks noGrp="1"/>
          </p:cNvSpPr>
          <p:nvPr>
            <p:ph type="dt" sz="half" idx="10"/>
          </p:nvPr>
        </p:nvSpPr>
        <p:spPr/>
        <p:txBody>
          <a:bodyPr/>
          <a:lstStyle/>
          <a:p>
            <a:fld id="{0D026753-C724-4685-9E9B-A8A140024CEB}" type="datetimeFigureOut">
              <a:rPr lang="en-US" smtClean="0"/>
              <a:pPr/>
              <a:t>2/27/18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098552"/>
            <a:ext cx="39502080" cy="45720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6400802"/>
            <a:ext cx="39502080" cy="1810385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25425402"/>
            <a:ext cx="10241280" cy="1460500"/>
          </a:xfrm>
          <a:prstGeom prst="rect">
            <a:avLst/>
          </a:prstGeom>
        </p:spPr>
        <p:txBody>
          <a:bodyPr vert="horz" lIns="438912" tIns="219456" rIns="438912" bIns="219456" rtlCol="0" anchor="ctr"/>
          <a:lstStyle>
            <a:lvl1pPr algn="l">
              <a:defRPr sz="4833">
                <a:solidFill>
                  <a:schemeClr val="tx1">
                    <a:tint val="75000"/>
                  </a:schemeClr>
                </a:solidFill>
              </a:defRPr>
            </a:lvl1pPr>
          </a:lstStyle>
          <a:p>
            <a:fld id="{0D026753-C724-4685-9E9B-A8A140024CEB}" type="datetimeFigureOut">
              <a:rPr lang="en-US" smtClean="0"/>
              <a:pPr/>
              <a:t>2/27/18</a:t>
            </a:fld>
            <a:endParaRPr lang="en-US"/>
          </a:p>
        </p:txBody>
      </p:sp>
      <p:sp>
        <p:nvSpPr>
          <p:cNvPr id="5" name="Footer Placeholder 4"/>
          <p:cNvSpPr>
            <a:spLocks noGrp="1"/>
          </p:cNvSpPr>
          <p:nvPr>
            <p:ph type="ftr" sz="quarter" idx="3"/>
          </p:nvPr>
        </p:nvSpPr>
        <p:spPr>
          <a:xfrm>
            <a:off x="14996160" y="25425402"/>
            <a:ext cx="13898880" cy="1460500"/>
          </a:xfrm>
          <a:prstGeom prst="rect">
            <a:avLst/>
          </a:prstGeom>
        </p:spPr>
        <p:txBody>
          <a:bodyPr vert="horz" lIns="438912" tIns="219456" rIns="438912" bIns="219456" rtlCol="0" anchor="ctr"/>
          <a:lstStyle>
            <a:lvl1pPr algn="ctr">
              <a:defRPr sz="483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25425402"/>
            <a:ext cx="10241280" cy="1460500"/>
          </a:xfrm>
          <a:prstGeom prst="rect">
            <a:avLst/>
          </a:prstGeom>
        </p:spPr>
        <p:txBody>
          <a:bodyPr vert="horz" lIns="438912" tIns="219456" rIns="438912" bIns="219456" rtlCol="0" anchor="ctr"/>
          <a:lstStyle>
            <a:lvl1pPr algn="r">
              <a:defRPr sz="4833">
                <a:solidFill>
                  <a:schemeClr val="tx1">
                    <a:tint val="75000"/>
                  </a:schemeClr>
                </a:solidFill>
              </a:defRPr>
            </a:lvl1pPr>
          </a:lstStyle>
          <a:p>
            <a:fld id="{F7E1BE77-8025-4900-96A6-5AB892910F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454" rtl="0" eaLnBrk="1" latinLnBrk="0" hangingPunct="1">
        <a:spcBef>
          <a:spcPct val="0"/>
        </a:spcBef>
        <a:buNone/>
        <a:defRPr sz="17583" kern="1200">
          <a:solidFill>
            <a:schemeClr val="tx1"/>
          </a:solidFill>
          <a:latin typeface="+mj-lt"/>
          <a:ea typeface="+mj-ea"/>
          <a:cs typeface="+mj-cs"/>
        </a:defRPr>
      </a:lvl1pPr>
    </p:titleStyle>
    <p:bodyStyle>
      <a:lvl1pPr marL="1371545" indent="-1371545" algn="l" defTabSz="3657454" rtl="0" eaLnBrk="1" latinLnBrk="0" hangingPunct="1">
        <a:spcBef>
          <a:spcPct val="20000"/>
        </a:spcBef>
        <a:buFont typeface="Arial" pitchFamily="34" charset="0"/>
        <a:buChar char="•"/>
        <a:defRPr sz="12833" kern="1200">
          <a:solidFill>
            <a:schemeClr val="tx1"/>
          </a:solidFill>
          <a:latin typeface="+mn-lt"/>
          <a:ea typeface="+mn-ea"/>
          <a:cs typeface="+mn-cs"/>
        </a:defRPr>
      </a:lvl1pPr>
      <a:lvl2pPr marL="2971681" indent="-1142954" algn="l" defTabSz="3657454" rtl="0" eaLnBrk="1" latinLnBrk="0" hangingPunct="1">
        <a:spcBef>
          <a:spcPct val="20000"/>
        </a:spcBef>
        <a:buFont typeface="Arial" pitchFamily="34" charset="0"/>
        <a:buChar char="–"/>
        <a:defRPr sz="11166" kern="1200">
          <a:solidFill>
            <a:schemeClr val="tx1"/>
          </a:solidFill>
          <a:latin typeface="+mn-lt"/>
          <a:ea typeface="+mn-ea"/>
          <a:cs typeface="+mn-cs"/>
        </a:defRPr>
      </a:lvl2pPr>
      <a:lvl3pPr marL="4571817" indent="-914363" algn="l" defTabSz="3657454" rtl="0" eaLnBrk="1" latinLnBrk="0" hangingPunct="1">
        <a:spcBef>
          <a:spcPct val="20000"/>
        </a:spcBef>
        <a:buFont typeface="Arial" pitchFamily="34" charset="0"/>
        <a:buChar char="•"/>
        <a:defRPr sz="9583" kern="1200">
          <a:solidFill>
            <a:schemeClr val="tx1"/>
          </a:solidFill>
          <a:latin typeface="+mn-lt"/>
          <a:ea typeface="+mn-ea"/>
          <a:cs typeface="+mn-cs"/>
        </a:defRPr>
      </a:lvl3pPr>
      <a:lvl4pPr marL="6400544"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4pPr>
      <a:lvl5pPr marL="8229271"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5pPr>
      <a:lvl6pPr marL="10057998"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6pPr>
      <a:lvl7pPr marL="11886725"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7pPr>
      <a:lvl8pPr marL="13715451"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8pPr>
      <a:lvl9pPr marL="15544178"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9pPr>
    </p:bodyStyle>
    <p:otherStyle>
      <a:defPPr>
        <a:defRPr lang="en-US"/>
      </a:defPPr>
      <a:lvl1pPr marL="0" algn="l" defTabSz="3657454" rtl="0" eaLnBrk="1" latinLnBrk="0" hangingPunct="1">
        <a:defRPr sz="7166" kern="1200">
          <a:solidFill>
            <a:schemeClr val="tx1"/>
          </a:solidFill>
          <a:latin typeface="+mn-lt"/>
          <a:ea typeface="+mn-ea"/>
          <a:cs typeface="+mn-cs"/>
        </a:defRPr>
      </a:lvl1pPr>
      <a:lvl2pPr marL="1828727" algn="l" defTabSz="3657454" rtl="0" eaLnBrk="1" latinLnBrk="0" hangingPunct="1">
        <a:defRPr sz="7166" kern="1200">
          <a:solidFill>
            <a:schemeClr val="tx1"/>
          </a:solidFill>
          <a:latin typeface="+mn-lt"/>
          <a:ea typeface="+mn-ea"/>
          <a:cs typeface="+mn-cs"/>
        </a:defRPr>
      </a:lvl2pPr>
      <a:lvl3pPr marL="3657454" algn="l" defTabSz="3657454" rtl="0" eaLnBrk="1" latinLnBrk="0" hangingPunct="1">
        <a:defRPr sz="7166" kern="1200">
          <a:solidFill>
            <a:schemeClr val="tx1"/>
          </a:solidFill>
          <a:latin typeface="+mn-lt"/>
          <a:ea typeface="+mn-ea"/>
          <a:cs typeface="+mn-cs"/>
        </a:defRPr>
      </a:lvl3pPr>
      <a:lvl4pPr marL="5486181" algn="l" defTabSz="3657454" rtl="0" eaLnBrk="1" latinLnBrk="0" hangingPunct="1">
        <a:defRPr sz="7166" kern="1200">
          <a:solidFill>
            <a:schemeClr val="tx1"/>
          </a:solidFill>
          <a:latin typeface="+mn-lt"/>
          <a:ea typeface="+mn-ea"/>
          <a:cs typeface="+mn-cs"/>
        </a:defRPr>
      </a:lvl4pPr>
      <a:lvl5pPr marL="7314907" algn="l" defTabSz="3657454" rtl="0" eaLnBrk="1" latinLnBrk="0" hangingPunct="1">
        <a:defRPr sz="7166" kern="1200">
          <a:solidFill>
            <a:schemeClr val="tx1"/>
          </a:solidFill>
          <a:latin typeface="+mn-lt"/>
          <a:ea typeface="+mn-ea"/>
          <a:cs typeface="+mn-cs"/>
        </a:defRPr>
      </a:lvl5pPr>
      <a:lvl6pPr marL="9143634" algn="l" defTabSz="3657454" rtl="0" eaLnBrk="1" latinLnBrk="0" hangingPunct="1">
        <a:defRPr sz="7166" kern="1200">
          <a:solidFill>
            <a:schemeClr val="tx1"/>
          </a:solidFill>
          <a:latin typeface="+mn-lt"/>
          <a:ea typeface="+mn-ea"/>
          <a:cs typeface="+mn-cs"/>
        </a:defRPr>
      </a:lvl6pPr>
      <a:lvl7pPr marL="10972361" algn="l" defTabSz="3657454" rtl="0" eaLnBrk="1" latinLnBrk="0" hangingPunct="1">
        <a:defRPr sz="7166" kern="1200">
          <a:solidFill>
            <a:schemeClr val="tx1"/>
          </a:solidFill>
          <a:latin typeface="+mn-lt"/>
          <a:ea typeface="+mn-ea"/>
          <a:cs typeface="+mn-cs"/>
        </a:defRPr>
      </a:lvl7pPr>
      <a:lvl8pPr marL="12801088" algn="l" defTabSz="3657454" rtl="0" eaLnBrk="1" latinLnBrk="0" hangingPunct="1">
        <a:defRPr sz="7166" kern="1200">
          <a:solidFill>
            <a:schemeClr val="tx1"/>
          </a:solidFill>
          <a:latin typeface="+mn-lt"/>
          <a:ea typeface="+mn-ea"/>
          <a:cs typeface="+mn-cs"/>
        </a:defRPr>
      </a:lvl8pPr>
      <a:lvl9pPr marL="14629815" algn="l" defTabSz="3657454" rtl="0" eaLnBrk="1" latinLnBrk="0" hangingPunct="1">
        <a:defRPr sz="71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88800" y="5673313"/>
            <a:ext cx="10976164" cy="8652287"/>
          </a:xfrm>
          <a:prstGeom prst="rect">
            <a:avLst/>
          </a:prstGeom>
        </p:spPr>
      </p:pic>
      <p:sp>
        <p:nvSpPr>
          <p:cNvPr id="11" name="TextBox 10"/>
          <p:cNvSpPr txBox="1"/>
          <p:nvPr/>
        </p:nvSpPr>
        <p:spPr>
          <a:xfrm>
            <a:off x="9185018" y="1157541"/>
            <a:ext cx="27114500" cy="1200329"/>
          </a:xfrm>
          <a:prstGeom prst="rect">
            <a:avLst/>
          </a:prstGeom>
          <a:noFill/>
        </p:spPr>
        <p:txBody>
          <a:bodyPr wrap="square" rtlCol="0" anchor="t">
            <a:spAutoFit/>
          </a:bodyPr>
          <a:lstStyle/>
          <a:p>
            <a:pPr algn="ctr"/>
            <a:r>
              <a:rPr lang="en-US" sz="7200" b="1" dirty="0">
                <a:latin typeface="Times New Roman" panose="02020603050405020304" pitchFamily="18" charset="0"/>
                <a:cs typeface="Times New Roman" pitchFamily="18" charset="0"/>
              </a:rPr>
              <a:t>Overall Wellness of First-Generation College Student-Athletes</a:t>
            </a:r>
          </a:p>
        </p:txBody>
      </p:sp>
      <p:sp>
        <p:nvSpPr>
          <p:cNvPr id="12" name="TextBox 11"/>
          <p:cNvSpPr txBox="1"/>
          <p:nvPr/>
        </p:nvSpPr>
        <p:spPr>
          <a:xfrm>
            <a:off x="9375518" y="2514600"/>
            <a:ext cx="26733500" cy="2185214"/>
          </a:xfrm>
          <a:prstGeom prst="rect">
            <a:avLst/>
          </a:prstGeom>
          <a:noFill/>
        </p:spPr>
        <p:txBody>
          <a:bodyPr wrap="square" rtlCol="0">
            <a:spAutoFit/>
          </a:bodyPr>
          <a:lstStyle/>
          <a:p>
            <a:pPr algn="ctr"/>
            <a:r>
              <a:rPr lang="en-US" sz="4800" dirty="0">
                <a:latin typeface="Times New Roman" panose="02020603050405020304" pitchFamily="18" charset="0"/>
                <a:cs typeface="Times New Roman" panose="02020603050405020304" pitchFamily="18" charset="0"/>
              </a:rPr>
              <a:t>Shane Warehime, MS; Danae Dinkel, PhD</a:t>
            </a:r>
            <a:br>
              <a:rPr lang="en-US" sz="4800" dirty="0">
                <a:latin typeface="Times New Roman" pitchFamily="18" charset="0"/>
                <a:cs typeface="Times New Roman" pitchFamily="18" charset="0"/>
              </a:rPr>
            </a:br>
            <a:r>
              <a:rPr lang="en-US" sz="4400" dirty="0">
                <a:latin typeface="Times New Roman" pitchFamily="18" charset="0"/>
                <a:cs typeface="Times New Roman" pitchFamily="18" charset="0"/>
              </a:rPr>
              <a:t>University of Nebraska at Omaha, Omaha, NE</a:t>
            </a:r>
          </a:p>
          <a:p>
            <a:pPr algn="ctr"/>
            <a:r>
              <a:rPr lang="en-US" sz="4400" dirty="0">
                <a:latin typeface="Times New Roman" pitchFamily="18" charset="0"/>
                <a:cs typeface="Times New Roman" pitchFamily="18" charset="0"/>
              </a:rPr>
              <a:t>School of Health &amp; Kinesiology </a:t>
            </a:r>
          </a:p>
        </p:txBody>
      </p:sp>
      <p:sp>
        <p:nvSpPr>
          <p:cNvPr id="15" name="TextBox 14"/>
          <p:cNvSpPr txBox="1"/>
          <p:nvPr/>
        </p:nvSpPr>
        <p:spPr>
          <a:xfrm>
            <a:off x="533399" y="4914244"/>
            <a:ext cx="14291680" cy="784830"/>
          </a:xfrm>
          <a:prstGeom prst="rect">
            <a:avLst/>
          </a:prstGeom>
          <a:solidFill>
            <a:schemeClr val="bg1">
              <a:lumMod val="50000"/>
            </a:schemeClr>
          </a:solidFill>
        </p:spPr>
        <p:txBody>
          <a:bodyPr wrap="square" rtlCol="0">
            <a:spAutoFit/>
          </a:bodyPr>
          <a:lstStyle/>
          <a:p>
            <a:pPr algn="ctr"/>
            <a:r>
              <a:rPr lang="en-US" sz="4500" b="1" dirty="0">
                <a:solidFill>
                  <a:schemeClr val="bg1"/>
                </a:solidFill>
                <a:latin typeface="Times New Roman" panose="02020603050405020304" pitchFamily="18" charset="0"/>
                <a:cs typeface="Times New Roman" pitchFamily="18" charset="0"/>
              </a:rPr>
              <a:t>Abstract</a:t>
            </a:r>
          </a:p>
        </p:txBody>
      </p:sp>
      <p:sp>
        <p:nvSpPr>
          <p:cNvPr id="41" name="TextBox 40"/>
          <p:cNvSpPr txBox="1"/>
          <p:nvPr/>
        </p:nvSpPr>
        <p:spPr>
          <a:xfrm>
            <a:off x="533399" y="11430000"/>
            <a:ext cx="14292072" cy="784830"/>
          </a:xfrm>
          <a:prstGeom prst="rect">
            <a:avLst/>
          </a:prstGeom>
          <a:solidFill>
            <a:schemeClr val="bg1">
              <a:lumMod val="50000"/>
            </a:schemeClr>
          </a:solidFill>
        </p:spPr>
        <p:txBody>
          <a:bodyPr wrap="square" rtlCol="0">
            <a:spAutoFit/>
          </a:bodyPr>
          <a:lstStyle/>
          <a:p>
            <a:pPr algn="ctr"/>
            <a:r>
              <a:rPr lang="en-US" sz="4500" b="1" dirty="0">
                <a:solidFill>
                  <a:schemeClr val="bg1"/>
                </a:solidFill>
                <a:latin typeface="Times New Roman" panose="02020603050405020304" pitchFamily="18" charset="0"/>
                <a:cs typeface="Times New Roman" pitchFamily="18" charset="0"/>
              </a:rPr>
              <a:t>Introduction</a:t>
            </a:r>
          </a:p>
        </p:txBody>
      </p:sp>
      <p:sp>
        <p:nvSpPr>
          <p:cNvPr id="2" name="TextBox 1"/>
          <p:cNvSpPr txBox="1"/>
          <p:nvPr/>
        </p:nvSpPr>
        <p:spPr>
          <a:xfrm>
            <a:off x="533400" y="15182302"/>
            <a:ext cx="14291679" cy="11603176"/>
          </a:xfrm>
          <a:prstGeom prst="rect">
            <a:avLst/>
          </a:prstGeom>
          <a:noFill/>
        </p:spPr>
        <p:txBody>
          <a:bodyPr wrap="square" rtlCol="0">
            <a:spAutoFit/>
          </a:bodyPr>
          <a:lstStyle/>
          <a:p>
            <a:pPr algn="just"/>
            <a:r>
              <a:rPr lang="en-US" sz="3400" dirty="0">
                <a:latin typeface="Times New Roman" panose="02020603050405020304" pitchFamily="18" charset="0"/>
                <a:cs typeface="Times New Roman" panose="02020603050405020304" pitchFamily="18" charset="0"/>
              </a:rPr>
              <a:t>For 16% of student-athletes, the challenges associated with college and participation in intercollegiate athletics may be amplified by being a first-generation college student (National Collegiate Athletic Association [NCAA], 2016). Student-athletes that are first-generation college students (FGSA) are more likely to be male and identify with a racial/ethnic minority group - characteristics that have been linked to issues such as over emphasizing athletics, lower graduation rates, career immaturity, marginalization, and stigmatization (Beamon, 2014; NCAA, 2016; Stone, Harrison, &amp; </a:t>
            </a:r>
            <a:r>
              <a:rPr lang="en-US" sz="3400" dirty="0" err="1">
                <a:latin typeface="Times New Roman" panose="02020603050405020304" pitchFamily="18" charset="0"/>
                <a:cs typeface="Times New Roman" panose="02020603050405020304" pitchFamily="18" charset="0"/>
              </a:rPr>
              <a:t>Mottley</a:t>
            </a:r>
            <a:r>
              <a:rPr lang="en-US" sz="3400" dirty="0">
                <a:latin typeface="Times New Roman" panose="02020603050405020304" pitchFamily="18" charset="0"/>
                <a:cs typeface="Times New Roman" panose="02020603050405020304" pitchFamily="18" charset="0"/>
              </a:rPr>
              <a:t>, 2012). Additionally, the parents/families of FGSA are twice as likely to expect their children to become a professional or Olympic athlete than the parents/families of student-athletes that are not first-generation college students (non-FGSA) (NCAA, 2016). An emphasis on athletics from parents/families is linked to poor academic performance and increased behavioral problems in college (Beamon &amp; Bell, 2006). Further, FGSA are more likely to receive need-based aid, take out loans, receive a Pell Grant, and pay for college themselves or have a job (NCAA, 2016). Financial stress in college is linked to reductions in academic performance and an increased risk of dropping out (</a:t>
            </a:r>
            <a:r>
              <a:rPr lang="en-US" sz="3400" dirty="0" err="1">
                <a:latin typeface="Times New Roman" panose="02020603050405020304" pitchFamily="18" charset="0"/>
                <a:cs typeface="Times New Roman" panose="02020603050405020304" pitchFamily="18" charset="0"/>
              </a:rPr>
              <a:t>Joo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Durband</a:t>
            </a:r>
            <a:r>
              <a:rPr lang="en-US" sz="3400" dirty="0">
                <a:latin typeface="Times New Roman" panose="02020603050405020304" pitchFamily="18" charset="0"/>
                <a:cs typeface="Times New Roman" panose="02020603050405020304" pitchFamily="18" charset="0"/>
              </a:rPr>
              <a:t>, &amp; Grable, 2008; Xiao, Tang, &amp; Shim, 2008). Despite these challenges, research examining FGSAs is limited (Warner, 2016). It is critical to gain insight into FGSA overall, holistic wellness to improve their academic and social experiences in college. The present study aimed to answer the following research question: </a:t>
            </a:r>
            <a:r>
              <a:rPr lang="en-US" sz="3400" b="1" u="sng" dirty="0">
                <a:latin typeface="Times New Roman" panose="02020603050405020304" pitchFamily="18" charset="0"/>
                <a:cs typeface="Times New Roman" panose="02020603050405020304" pitchFamily="18" charset="0"/>
              </a:rPr>
              <a:t>How does the wellness of FGSA compare to non-FGSA, FGCS, and non-FGCS? </a:t>
            </a:r>
          </a:p>
        </p:txBody>
      </p:sp>
      <p:sp>
        <p:nvSpPr>
          <p:cNvPr id="5" name="TextBox 4"/>
          <p:cNvSpPr txBox="1"/>
          <p:nvPr/>
        </p:nvSpPr>
        <p:spPr>
          <a:xfrm>
            <a:off x="15169434" y="4916625"/>
            <a:ext cx="20025360" cy="784830"/>
          </a:xfrm>
          <a:prstGeom prst="rect">
            <a:avLst/>
          </a:prstGeom>
          <a:solidFill>
            <a:schemeClr val="bg1">
              <a:lumMod val="50000"/>
            </a:schemeClr>
          </a:solidFill>
        </p:spPr>
        <p:txBody>
          <a:bodyPr wrap="square" rtlCol="0" anchor="ctr" anchorCtr="1">
            <a:spAutoFit/>
          </a:bodyPr>
          <a:lstStyle/>
          <a:p>
            <a:pPr algn="just"/>
            <a:r>
              <a:rPr lang="en-US" sz="4500" b="1" dirty="0">
                <a:solidFill>
                  <a:prstClr val="white"/>
                </a:solidFill>
                <a:latin typeface="Times New Roman" panose="02020603050405020304" pitchFamily="18" charset="0"/>
                <a:cs typeface="Times New Roman" pitchFamily="18" charset="0"/>
              </a:rPr>
              <a:t>Methods</a:t>
            </a:r>
            <a:endParaRPr lang="en-US" sz="3000" b="1" dirty="0">
              <a:ln w="12700">
                <a:solidFill>
                  <a:schemeClr val="bg1"/>
                </a:solidFill>
              </a:ln>
              <a:solidFill>
                <a:schemeClr val="bg1"/>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1409" y="-352154"/>
            <a:ext cx="6635744" cy="6643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8" name="TextBox 1027"/>
          <p:cNvSpPr txBox="1"/>
          <p:nvPr/>
        </p:nvSpPr>
        <p:spPr>
          <a:xfrm>
            <a:off x="1493561" y="5737830"/>
            <a:ext cx="13331518" cy="553998"/>
          </a:xfrm>
          <a:prstGeom prst="rect">
            <a:avLst/>
          </a:prstGeom>
          <a:noFill/>
        </p:spPr>
        <p:txBody>
          <a:bodyPr wrap="square" rtlCol="0">
            <a:spAutoFit/>
          </a:bodyPr>
          <a:lstStyle/>
          <a:p>
            <a:r>
              <a:rPr lang="en-US" sz="3000" dirty="0">
                <a:latin typeface="Times New Roman" panose="02020603050405020304" pitchFamily="18" charset="0"/>
                <a:cs typeface="Times New Roman" panose="02020603050405020304" pitchFamily="18" charset="0"/>
              </a:rPr>
              <a:t>. </a:t>
            </a:r>
          </a:p>
        </p:txBody>
      </p:sp>
      <p:sp>
        <p:nvSpPr>
          <p:cNvPr id="16" name="TextBox 15"/>
          <p:cNvSpPr txBox="1"/>
          <p:nvPr/>
        </p:nvSpPr>
        <p:spPr>
          <a:xfrm>
            <a:off x="15169434" y="5791200"/>
            <a:ext cx="9325816" cy="7940635"/>
          </a:xfrm>
          <a:prstGeom prst="rect">
            <a:avLst/>
          </a:prstGeom>
          <a:noFill/>
        </p:spPr>
        <p:txBody>
          <a:bodyPr wrap="square" rtlCol="0">
            <a:spAutoFit/>
          </a:bodyPr>
          <a:lstStyle/>
          <a:p>
            <a:pPr lvl="0" algn="just"/>
            <a:r>
              <a:rPr lang="en-US" sz="3400" dirty="0">
                <a:latin typeface="Times New Roman" panose="02020603050405020304" pitchFamily="18" charset="0"/>
                <a:cs typeface="Times New Roman" panose="02020603050405020304" pitchFamily="18" charset="0"/>
              </a:rPr>
              <a:t>Participants (n=157) were full-time college students between the ages of 19-24 from a mid-sized, NCAA Division I university in the Midwest. </a:t>
            </a:r>
          </a:p>
          <a:p>
            <a:pPr lvl="0" algn="just"/>
            <a:endParaRPr lang="en-US" sz="3400" dirty="0">
              <a:latin typeface="Times New Roman" panose="02020603050405020304" pitchFamily="18" charset="0"/>
              <a:cs typeface="Times New Roman" panose="02020603050405020304" pitchFamily="18" charset="0"/>
            </a:endParaRPr>
          </a:p>
          <a:p>
            <a:pPr lvl="0" algn="just"/>
            <a:r>
              <a:rPr lang="en-US" sz="3400" dirty="0">
                <a:latin typeface="Times New Roman" panose="02020603050405020304" pitchFamily="18" charset="0"/>
                <a:cs typeface="Times New Roman" panose="02020603050405020304" pitchFamily="18" charset="0"/>
              </a:rPr>
              <a:t>Overall wellness was assessed using the Five-Factor Wellness Inventory, a 91-item survey based on the Indivisible Self Model (Myers &amp; Sweeney, 2004). The Five-Factor Wellness Inventory calculated one overall wellness score based on values from nine subscales: five wellness factors (coping self, creative self, social self, physical self, and essential self), three contexts (local, institutional, and global), and one life satisfaction measure. A one-way ANOVA was conducted to compare mean scores for overall wellness and each subscale.</a:t>
            </a:r>
            <a:endParaRPr lang="en-US" sz="3400" dirty="0">
              <a:solidFill>
                <a:prstClr val="black"/>
              </a:solidFill>
              <a:latin typeface="Times New Roman" pitchFamily="18" charset="0"/>
              <a:cs typeface="Times New Roman" pitchFamily="18" charset="0"/>
            </a:endParaRPr>
          </a:p>
        </p:txBody>
      </p:sp>
      <p:sp>
        <p:nvSpPr>
          <p:cNvPr id="29" name="TextBox 28"/>
          <p:cNvSpPr txBox="1"/>
          <p:nvPr/>
        </p:nvSpPr>
        <p:spPr>
          <a:xfrm>
            <a:off x="35689117" y="13489454"/>
            <a:ext cx="7982712" cy="784830"/>
          </a:xfrm>
          <a:prstGeom prst="rect">
            <a:avLst/>
          </a:prstGeom>
          <a:solidFill>
            <a:schemeClr val="bg1">
              <a:lumMod val="50000"/>
            </a:schemeClr>
          </a:solidFill>
        </p:spPr>
        <p:txBody>
          <a:bodyPr wrap="square" rtlCol="0">
            <a:spAutoFit/>
          </a:bodyPr>
          <a:lstStyle/>
          <a:p>
            <a:pPr algn="ctr"/>
            <a:r>
              <a:rPr lang="en-US" sz="4500" b="1" dirty="0">
                <a:solidFill>
                  <a:schemeClr val="bg1"/>
                </a:solidFill>
                <a:latin typeface="Times New Roman" panose="02020603050405020304" pitchFamily="18" charset="0"/>
                <a:cs typeface="Times New Roman" pitchFamily="18" charset="0"/>
              </a:rPr>
              <a:t>Conclusion</a:t>
            </a:r>
          </a:p>
        </p:txBody>
      </p:sp>
      <p:sp>
        <p:nvSpPr>
          <p:cNvPr id="17" name="TextBox 16"/>
          <p:cNvSpPr txBox="1"/>
          <p:nvPr/>
        </p:nvSpPr>
        <p:spPr>
          <a:xfrm>
            <a:off x="35661600" y="14249400"/>
            <a:ext cx="7982712" cy="10556736"/>
          </a:xfrm>
          <a:prstGeom prst="rect">
            <a:avLst/>
          </a:prstGeom>
          <a:noFill/>
        </p:spPr>
        <p:txBody>
          <a:bodyPr wrap="square" rtlCol="0">
            <a:spAutoFit/>
          </a:bodyPr>
          <a:lstStyle/>
          <a:p>
            <a:pPr algn="just"/>
            <a:r>
              <a:rPr lang="en-US" sz="3400" dirty="0">
                <a:latin typeface="Times New Roman" panose="02020603050405020304" pitchFamily="18" charset="0"/>
                <a:cs typeface="Times New Roman" panose="02020603050405020304" pitchFamily="18" charset="0"/>
              </a:rPr>
              <a:t>The unique experiences and characteristics of student-athletes may boost specific areas of wellness that are enough to improve the overall wellness of student-athletes.</a:t>
            </a:r>
          </a:p>
          <a:p>
            <a:pPr algn="just"/>
            <a:endParaRPr lang="en-US" sz="3400" dirty="0">
              <a:latin typeface="Times New Roman" panose="02020603050405020304" pitchFamily="18" charset="0"/>
              <a:cs typeface="Times New Roman" panose="02020603050405020304" pitchFamily="18" charset="0"/>
            </a:endParaRPr>
          </a:p>
          <a:p>
            <a:pPr algn="just"/>
            <a:r>
              <a:rPr lang="en-US" sz="3400" dirty="0">
                <a:latin typeface="Times New Roman" panose="02020603050405020304" pitchFamily="18" charset="0"/>
                <a:cs typeface="Times New Roman" panose="02020603050405020304" pitchFamily="18" charset="0"/>
              </a:rPr>
              <a:t>Physical wellness is a major component of student-athletes’ overall wellness.</a:t>
            </a:r>
          </a:p>
          <a:p>
            <a:pPr algn="just"/>
            <a:endParaRPr lang="en-US" sz="3400" dirty="0">
              <a:latin typeface="Times New Roman" panose="02020603050405020304" pitchFamily="18" charset="0"/>
              <a:cs typeface="Times New Roman" panose="02020603050405020304" pitchFamily="18" charset="0"/>
            </a:endParaRPr>
          </a:p>
          <a:p>
            <a:pPr algn="just"/>
            <a:r>
              <a:rPr lang="en-US" sz="3400" dirty="0">
                <a:latin typeface="Times New Roman" panose="02020603050405020304" pitchFamily="18" charset="0"/>
                <a:cs typeface="Times New Roman" panose="02020603050405020304" pitchFamily="18" charset="0"/>
              </a:rPr>
              <a:t>For FGSA, athletics may mitigate, rather than compound, the challenges associated with being a first-generation college student.</a:t>
            </a:r>
          </a:p>
          <a:p>
            <a:pPr algn="just"/>
            <a:endParaRPr lang="en-US" sz="3400" dirty="0">
              <a:latin typeface="Times New Roman" panose="02020603050405020304" pitchFamily="18" charset="0"/>
              <a:cs typeface="Times New Roman" panose="02020603050405020304" pitchFamily="18" charset="0"/>
            </a:endParaRPr>
          </a:p>
          <a:p>
            <a:pPr algn="just"/>
            <a:r>
              <a:rPr lang="en-US" sz="3400" dirty="0">
                <a:latin typeface="Times New Roman" panose="02020603050405020304" pitchFamily="18" charset="0"/>
                <a:cs typeface="Times New Roman" panose="02020603050405020304" pitchFamily="18" charset="0"/>
              </a:rPr>
              <a:t>Future research is needed to:</a:t>
            </a:r>
          </a:p>
          <a:p>
            <a:pPr marL="457200" indent="-457200" algn="just">
              <a:buFont typeface="Arial" panose="020B0604020202020204" pitchFamily="34" charset="0"/>
              <a:buChar char="•"/>
            </a:pPr>
            <a:r>
              <a:rPr lang="en-US" sz="3400" dirty="0">
                <a:latin typeface="Times New Roman" panose="02020603050405020304" pitchFamily="18" charset="0"/>
                <a:cs typeface="Times New Roman" panose="02020603050405020304" pitchFamily="18" charset="0"/>
              </a:rPr>
              <a:t>Explore the causal mechanisms that lead      to elevated levels of wellness in student-    athletes.</a:t>
            </a:r>
          </a:p>
          <a:p>
            <a:pPr marL="457200" indent="-457200" algn="just">
              <a:buFont typeface="Arial" panose="020B0604020202020204" pitchFamily="34" charset="0"/>
              <a:buChar char="•"/>
            </a:pPr>
            <a:r>
              <a:rPr lang="en-US" sz="3400" dirty="0">
                <a:latin typeface="Times New Roman" panose="02020603050405020304" pitchFamily="18" charset="0"/>
                <a:cs typeface="Times New Roman" panose="02020603050405020304" pitchFamily="18" charset="0"/>
              </a:rPr>
              <a:t>Examine the impact of injury and athletic retirement on student-athletes’ overall wellness.</a:t>
            </a:r>
          </a:p>
          <a:p>
            <a:pPr algn="just"/>
            <a:endParaRPr lang="en-US" sz="3400"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513820" y="5853509"/>
            <a:ext cx="14292072" cy="5324535"/>
          </a:xfrm>
          <a:prstGeom prst="rect">
            <a:avLst/>
          </a:prstGeom>
          <a:noFill/>
        </p:spPr>
        <p:txBody>
          <a:bodyPr wrap="square" rtlCol="0">
            <a:spAutoFit/>
          </a:bodyPr>
          <a:lstStyle/>
          <a:p>
            <a:pPr algn="just"/>
            <a:r>
              <a:rPr lang="en-US" sz="3400" dirty="0">
                <a:latin typeface="Times New Roman" panose="02020603050405020304" pitchFamily="18" charset="0"/>
                <a:cs typeface="Times New Roman" panose="02020603050405020304" pitchFamily="18" charset="0"/>
              </a:rPr>
              <a:t>The present study examined the overall wellness of </a:t>
            </a:r>
            <a:r>
              <a:rPr lang="en-US" sz="3400" b="1" dirty="0">
                <a:latin typeface="Times New Roman" panose="02020603050405020304" pitchFamily="18" charset="0"/>
                <a:cs typeface="Times New Roman" panose="02020603050405020304" pitchFamily="18" charset="0"/>
              </a:rPr>
              <a:t>first-generation student-athletes (FGSA) </a:t>
            </a:r>
            <a:r>
              <a:rPr lang="en-US" sz="3400" dirty="0">
                <a:latin typeface="Times New Roman" panose="02020603050405020304" pitchFamily="18" charset="0"/>
                <a:cs typeface="Times New Roman" panose="02020603050405020304" pitchFamily="18" charset="0"/>
              </a:rPr>
              <a:t>in comparison to </a:t>
            </a:r>
            <a:r>
              <a:rPr lang="en-US" sz="3400" b="1" dirty="0">
                <a:latin typeface="Times New Roman" panose="02020603050405020304" pitchFamily="18" charset="0"/>
                <a:cs typeface="Times New Roman" panose="02020603050405020304" pitchFamily="18" charset="0"/>
              </a:rPr>
              <a:t>non-first generation student-athletes (non-FGSA)</a:t>
            </a:r>
            <a:r>
              <a:rPr lang="en-US" sz="3400" dirty="0">
                <a:latin typeface="Times New Roman" panose="02020603050405020304" pitchFamily="18" charset="0"/>
                <a:cs typeface="Times New Roman" panose="02020603050405020304" pitchFamily="18" charset="0"/>
              </a:rPr>
              <a:t>, </a:t>
            </a:r>
            <a:r>
              <a:rPr lang="en-US" sz="3400" b="1" dirty="0">
                <a:latin typeface="Times New Roman" panose="02020603050405020304" pitchFamily="18" charset="0"/>
                <a:cs typeface="Times New Roman" panose="02020603050405020304" pitchFamily="18" charset="0"/>
              </a:rPr>
              <a:t>first-generation college students (FGCS), </a:t>
            </a:r>
            <a:r>
              <a:rPr lang="en-US" sz="3400" dirty="0">
                <a:latin typeface="Times New Roman" panose="02020603050405020304" pitchFamily="18" charset="0"/>
                <a:cs typeface="Times New Roman" panose="02020603050405020304" pitchFamily="18" charset="0"/>
              </a:rPr>
              <a:t>and </a:t>
            </a:r>
            <a:r>
              <a:rPr lang="en-US" sz="3400" b="1" dirty="0">
                <a:latin typeface="Times New Roman" panose="02020603050405020304" pitchFamily="18" charset="0"/>
                <a:cs typeface="Times New Roman" panose="02020603050405020304" pitchFamily="18" charset="0"/>
              </a:rPr>
              <a:t>non-first generation college students (non-FGCS)</a:t>
            </a:r>
            <a:r>
              <a:rPr lang="en-US" sz="3400" dirty="0">
                <a:latin typeface="Times New Roman" panose="02020603050405020304" pitchFamily="18" charset="0"/>
                <a:cs typeface="Times New Roman" panose="02020603050405020304" pitchFamily="18" charset="0"/>
              </a:rPr>
              <a:t>. Overall wellness was assessed using the Five-Factor Wellness Inventory. Non-FGSA scored significantly higher than non-FGCS in overall wellness and life satisfaction. Non-FGSA and FGSA scored significantly higher than non-FGCS and FGCS in the physical self subscale  (i.e., diet, exercise). In sum, athletics may play an important role in the wellness of student-athletes, which could be enough to mitigate any challenges that first-generation college students face.</a:t>
            </a: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002951" y="847608"/>
            <a:ext cx="6241055" cy="3479209"/>
          </a:xfrm>
          <a:prstGeom prst="rect">
            <a:avLst/>
          </a:prstGeom>
        </p:spPr>
      </p:pic>
      <p:pic>
        <p:nvPicPr>
          <p:cNvPr id="19" name="Picture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163572" y="14701609"/>
            <a:ext cx="20071440" cy="12579104"/>
          </a:xfrm>
          <a:prstGeom prst="rect">
            <a:avLst/>
          </a:prstGeom>
        </p:spPr>
      </p:pic>
      <p:sp>
        <p:nvSpPr>
          <p:cNvPr id="38" name="TextBox 37"/>
          <p:cNvSpPr txBox="1"/>
          <p:nvPr/>
        </p:nvSpPr>
        <p:spPr>
          <a:xfrm>
            <a:off x="15206494" y="13876560"/>
            <a:ext cx="20028518" cy="784830"/>
          </a:xfrm>
          <a:prstGeom prst="rect">
            <a:avLst/>
          </a:prstGeom>
          <a:solidFill>
            <a:schemeClr val="bg1">
              <a:lumMod val="50000"/>
            </a:schemeClr>
          </a:solidFill>
        </p:spPr>
        <p:txBody>
          <a:bodyPr wrap="square" rtlCol="0">
            <a:spAutoFit/>
          </a:bodyPr>
          <a:lstStyle/>
          <a:p>
            <a:pPr algn="ctr"/>
            <a:r>
              <a:rPr lang="en-US" sz="4500" b="1" dirty="0">
                <a:solidFill>
                  <a:schemeClr val="bg1"/>
                </a:solidFill>
                <a:latin typeface="Times New Roman" panose="02020603050405020304" pitchFamily="18" charset="0"/>
                <a:cs typeface="Times New Roman" pitchFamily="18" charset="0"/>
              </a:rPr>
              <a:t>Results</a:t>
            </a:r>
          </a:p>
        </p:txBody>
      </p:sp>
      <p:pic>
        <p:nvPicPr>
          <p:cNvPr id="43" name="Picture 4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65981" y="12518976"/>
            <a:ext cx="10026515" cy="2359180"/>
          </a:xfrm>
          <a:prstGeom prst="rect">
            <a:avLst/>
          </a:prstGeom>
        </p:spPr>
      </p:pic>
      <p:sp>
        <p:nvSpPr>
          <p:cNvPr id="20" name="TextBox 19"/>
          <p:cNvSpPr txBox="1"/>
          <p:nvPr/>
        </p:nvSpPr>
        <p:spPr>
          <a:xfrm>
            <a:off x="35662635" y="5791200"/>
            <a:ext cx="7982712" cy="7940635"/>
          </a:xfrm>
          <a:prstGeom prst="rect">
            <a:avLst/>
          </a:prstGeom>
          <a:noFill/>
        </p:spPr>
        <p:txBody>
          <a:bodyPr wrap="square" rtlCol="0">
            <a:spAutoFit/>
          </a:bodyPr>
          <a:lstStyle/>
          <a:p>
            <a:pPr algn="just"/>
            <a:r>
              <a:rPr lang="en-US" sz="3400" dirty="0">
                <a:latin typeface="Times New Roman" panose="02020603050405020304" pitchFamily="18" charset="0"/>
                <a:cs typeface="Times New Roman" panose="02020603050405020304" pitchFamily="18" charset="0"/>
              </a:rPr>
              <a:t>Non-FGSA had the highest mean scores on overall wellness and 7 of the 10 subscales.</a:t>
            </a:r>
          </a:p>
          <a:p>
            <a:pPr marL="457200" indent="-457200" algn="just">
              <a:buFont typeface="Arial" panose="020B0604020202020204" pitchFamily="34" charset="0"/>
              <a:buChar char="•"/>
            </a:pPr>
            <a:r>
              <a:rPr lang="en-US" sz="3400" dirty="0">
                <a:latin typeface="Times New Roman" panose="02020603050405020304" pitchFamily="18" charset="0"/>
                <a:cs typeface="Times New Roman" panose="02020603050405020304" pitchFamily="18" charset="0"/>
              </a:rPr>
              <a:t>Creative self, coping self, social self, physical self, institutional context, chronometrical context, and life satisfaction.</a:t>
            </a:r>
          </a:p>
          <a:p>
            <a:pPr algn="just"/>
            <a:endParaRPr lang="en-US" sz="3400" dirty="0">
              <a:latin typeface="Times New Roman" panose="02020603050405020304" pitchFamily="18" charset="0"/>
              <a:cs typeface="Times New Roman" panose="02020603050405020304" pitchFamily="18" charset="0"/>
            </a:endParaRPr>
          </a:p>
          <a:p>
            <a:pPr algn="just"/>
            <a:r>
              <a:rPr lang="en-US" sz="3400" dirty="0">
                <a:latin typeface="Times New Roman" panose="02020603050405020304" pitchFamily="18" charset="0"/>
                <a:cs typeface="Times New Roman" panose="02020603050405020304" pitchFamily="18" charset="0"/>
              </a:rPr>
              <a:t>Non-FGSA had significantly (p&lt;0.05) higher scores than non-FGCS in overall wellness and life satisfaction.</a:t>
            </a:r>
          </a:p>
          <a:p>
            <a:pPr algn="just"/>
            <a:endParaRPr lang="en-US" sz="3400" dirty="0">
              <a:latin typeface="Times New Roman" panose="02020603050405020304" pitchFamily="18" charset="0"/>
              <a:cs typeface="Times New Roman" panose="02020603050405020304" pitchFamily="18" charset="0"/>
            </a:endParaRPr>
          </a:p>
          <a:p>
            <a:pPr algn="just"/>
            <a:r>
              <a:rPr lang="en-US" sz="3400" dirty="0">
                <a:latin typeface="Times New Roman" panose="02020603050405020304" pitchFamily="18" charset="0"/>
                <a:cs typeface="Times New Roman" panose="02020603050405020304" pitchFamily="18" charset="0"/>
              </a:rPr>
              <a:t>Non-FGSA and FGSA both had significantly (p&lt;0.05) higher scores in the physical self than non-FGCS and FGCS.</a:t>
            </a:r>
          </a:p>
          <a:p>
            <a:pPr algn="just"/>
            <a:endParaRPr lang="en-US" sz="3400" dirty="0">
              <a:latin typeface="Times New Roman" panose="02020603050405020304" pitchFamily="18" charset="0"/>
              <a:cs typeface="Times New Roman" panose="02020603050405020304" pitchFamily="18" charset="0"/>
            </a:endParaRPr>
          </a:p>
        </p:txBody>
      </p:sp>
      <p:sp>
        <p:nvSpPr>
          <p:cNvPr id="21" name="TextBox 20"/>
          <p:cNvSpPr txBox="1"/>
          <p:nvPr/>
        </p:nvSpPr>
        <p:spPr>
          <a:xfrm>
            <a:off x="35662635" y="24332386"/>
            <a:ext cx="7982712" cy="784830"/>
          </a:xfrm>
          <a:prstGeom prst="rect">
            <a:avLst/>
          </a:prstGeom>
          <a:solidFill>
            <a:schemeClr val="bg1">
              <a:lumMod val="50000"/>
            </a:schemeClr>
          </a:solidFill>
        </p:spPr>
        <p:txBody>
          <a:bodyPr wrap="square" rtlCol="0">
            <a:spAutoFit/>
          </a:bodyPr>
          <a:lstStyle/>
          <a:p>
            <a:pPr algn="ctr"/>
            <a:r>
              <a:rPr lang="en-US" sz="4500" b="1" dirty="0">
                <a:solidFill>
                  <a:schemeClr val="bg1"/>
                </a:solidFill>
                <a:latin typeface="Times New Roman" panose="02020603050405020304" pitchFamily="18" charset="0"/>
                <a:cs typeface="Times New Roman" pitchFamily="18" charset="0"/>
              </a:rPr>
              <a:t>Acknowledgement</a:t>
            </a:r>
          </a:p>
        </p:txBody>
      </p:sp>
      <p:sp>
        <p:nvSpPr>
          <p:cNvPr id="22" name="TextBox 21"/>
          <p:cNvSpPr txBox="1"/>
          <p:nvPr/>
        </p:nvSpPr>
        <p:spPr>
          <a:xfrm>
            <a:off x="35662635" y="25246786"/>
            <a:ext cx="7982712" cy="2185214"/>
          </a:xfrm>
          <a:prstGeom prst="rect">
            <a:avLst/>
          </a:prstGeom>
          <a:noFill/>
        </p:spPr>
        <p:txBody>
          <a:bodyPr wrap="square" rtlCol="0">
            <a:spAutoFit/>
          </a:bodyPr>
          <a:lstStyle/>
          <a:p>
            <a:pPr algn="just"/>
            <a:r>
              <a:rPr lang="en-US" sz="3400" dirty="0">
                <a:latin typeface="Times New Roman" panose="02020603050405020304" pitchFamily="18" charset="0"/>
                <a:cs typeface="Times New Roman" panose="02020603050405020304" pitchFamily="18" charset="0"/>
              </a:rPr>
              <a:t>The present study was funded by the University of Nebraska at Omaha’s Graduate Research and Creative Activity funding mechanism. </a:t>
            </a:r>
          </a:p>
        </p:txBody>
      </p:sp>
      <p:sp>
        <p:nvSpPr>
          <p:cNvPr id="23" name="TextBox 22"/>
          <p:cNvSpPr txBox="1"/>
          <p:nvPr/>
        </p:nvSpPr>
        <p:spPr>
          <a:xfrm>
            <a:off x="35664964" y="4933224"/>
            <a:ext cx="7980383" cy="786384"/>
          </a:xfrm>
          <a:prstGeom prst="rect">
            <a:avLst/>
          </a:prstGeom>
          <a:solidFill>
            <a:schemeClr val="bg1">
              <a:lumMod val="50000"/>
            </a:schemeClr>
          </a:solidFill>
        </p:spPr>
        <p:txBody>
          <a:bodyPr wrap="square" rtlCol="0">
            <a:spAutoFit/>
          </a:bodyPr>
          <a:lstStyle/>
          <a:p>
            <a:pPr algn="ctr"/>
            <a:r>
              <a:rPr lang="en-US" sz="4500" b="1" dirty="0">
                <a:solidFill>
                  <a:schemeClr val="bg1"/>
                </a:solidFill>
                <a:latin typeface="Times New Roman" panose="02020603050405020304" pitchFamily="18" charset="0"/>
                <a:cs typeface="Times New Roman" pitchFamily="18" charset="0"/>
              </a:rPr>
              <a:t>Results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9137</TotalTime>
  <Words>754</Words>
  <Application>Microsoft Macintosh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UNO</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dslivka</dc:creator>
  <cp:lastModifiedBy>Microsoft Office User</cp:lastModifiedBy>
  <cp:revision>289</cp:revision>
  <dcterms:created xsi:type="dcterms:W3CDTF">2015-05-22T04:03:24Z</dcterms:created>
  <dcterms:modified xsi:type="dcterms:W3CDTF">2018-02-27T23:57:03Z</dcterms:modified>
</cp:coreProperties>
</file>