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3"/>
  </p:notesMasterIdLst>
  <p:handoutMasterIdLst>
    <p:handoutMasterId r:id="rId4"/>
  </p:handoutMasterIdLst>
  <p:sldIdLst>
    <p:sldId id="256" r:id="rId2"/>
  </p:sldIdLst>
  <p:sldSz cx="43891200" cy="32918400"/>
  <p:notesSz cx="6881813" cy="9296400"/>
  <p:defaultTextStyle>
    <a:defPPr>
      <a:defRPr lang="en-US"/>
    </a:defPPr>
    <a:lvl1pPr marL="0" algn="l" defTabSz="2194554" rtl="0" eaLnBrk="1" latinLnBrk="0" hangingPunct="1">
      <a:defRPr sz="8663" kern="1200">
        <a:solidFill>
          <a:schemeClr val="tx1"/>
        </a:solidFill>
        <a:latin typeface="+mn-lt"/>
        <a:ea typeface="+mn-ea"/>
        <a:cs typeface="+mn-cs"/>
      </a:defRPr>
    </a:lvl1pPr>
    <a:lvl2pPr marL="2194554" algn="l" defTabSz="2194554" rtl="0" eaLnBrk="1" latinLnBrk="0" hangingPunct="1">
      <a:defRPr sz="8663" kern="1200">
        <a:solidFill>
          <a:schemeClr val="tx1"/>
        </a:solidFill>
        <a:latin typeface="+mn-lt"/>
        <a:ea typeface="+mn-ea"/>
        <a:cs typeface="+mn-cs"/>
      </a:defRPr>
    </a:lvl2pPr>
    <a:lvl3pPr marL="4389109" algn="l" defTabSz="2194554" rtl="0" eaLnBrk="1" latinLnBrk="0" hangingPunct="1">
      <a:defRPr sz="8663" kern="1200">
        <a:solidFill>
          <a:schemeClr val="tx1"/>
        </a:solidFill>
        <a:latin typeface="+mn-lt"/>
        <a:ea typeface="+mn-ea"/>
        <a:cs typeface="+mn-cs"/>
      </a:defRPr>
    </a:lvl3pPr>
    <a:lvl4pPr marL="6583663" algn="l" defTabSz="2194554" rtl="0" eaLnBrk="1" latinLnBrk="0" hangingPunct="1">
      <a:defRPr sz="8663" kern="1200">
        <a:solidFill>
          <a:schemeClr val="tx1"/>
        </a:solidFill>
        <a:latin typeface="+mn-lt"/>
        <a:ea typeface="+mn-ea"/>
        <a:cs typeface="+mn-cs"/>
      </a:defRPr>
    </a:lvl4pPr>
    <a:lvl5pPr marL="8778217" algn="l" defTabSz="2194554" rtl="0" eaLnBrk="1" latinLnBrk="0" hangingPunct="1">
      <a:defRPr sz="8663" kern="1200">
        <a:solidFill>
          <a:schemeClr val="tx1"/>
        </a:solidFill>
        <a:latin typeface="+mn-lt"/>
        <a:ea typeface="+mn-ea"/>
        <a:cs typeface="+mn-cs"/>
      </a:defRPr>
    </a:lvl5pPr>
    <a:lvl6pPr marL="10972771" algn="l" defTabSz="2194554" rtl="0" eaLnBrk="1" latinLnBrk="0" hangingPunct="1">
      <a:defRPr sz="8663" kern="1200">
        <a:solidFill>
          <a:schemeClr val="tx1"/>
        </a:solidFill>
        <a:latin typeface="+mn-lt"/>
        <a:ea typeface="+mn-ea"/>
        <a:cs typeface="+mn-cs"/>
      </a:defRPr>
    </a:lvl6pPr>
    <a:lvl7pPr marL="13167326" algn="l" defTabSz="2194554" rtl="0" eaLnBrk="1" latinLnBrk="0" hangingPunct="1">
      <a:defRPr sz="8663" kern="1200">
        <a:solidFill>
          <a:schemeClr val="tx1"/>
        </a:solidFill>
        <a:latin typeface="+mn-lt"/>
        <a:ea typeface="+mn-ea"/>
        <a:cs typeface="+mn-cs"/>
      </a:defRPr>
    </a:lvl7pPr>
    <a:lvl8pPr marL="15361880" algn="l" defTabSz="2194554" rtl="0" eaLnBrk="1" latinLnBrk="0" hangingPunct="1">
      <a:defRPr sz="8663" kern="1200">
        <a:solidFill>
          <a:schemeClr val="tx1"/>
        </a:solidFill>
        <a:latin typeface="+mn-lt"/>
        <a:ea typeface="+mn-ea"/>
        <a:cs typeface="+mn-cs"/>
      </a:defRPr>
    </a:lvl8pPr>
    <a:lvl9pPr marL="17556434" algn="l" defTabSz="2194554" rtl="0" eaLnBrk="1" latinLnBrk="0" hangingPunct="1">
      <a:defRPr sz="866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userDrawn="1">
          <p15:clr>
            <a:srgbClr val="A4A3A4"/>
          </p15:clr>
        </p15:guide>
        <p15:guide id="2" pos="1382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837"/>
    <a:srgbClr val="FFBA97"/>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7939" autoAdjust="0"/>
    <p:restoredTop sz="94690"/>
  </p:normalViewPr>
  <p:slideViewPr>
    <p:cSldViewPr snapToGrid="0" snapToObjects="1">
      <p:cViewPr varScale="1">
        <p:scale>
          <a:sx n="22" d="100"/>
          <a:sy n="22" d="100"/>
        </p:scale>
        <p:origin x="2472" y="102"/>
      </p:cViewPr>
      <p:guideLst>
        <p:guide orient="horz" pos="10368"/>
        <p:guide pos="138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4820"/>
          </a:xfrm>
          <a:prstGeom prst="rect">
            <a:avLst/>
          </a:prstGeom>
        </p:spPr>
        <p:txBody>
          <a:bodyPr vert="horz" lIns="92446" tIns="46223" rIns="92446" bIns="46223" rtlCol="0"/>
          <a:lstStyle>
            <a:lvl1pPr algn="r">
              <a:defRPr sz="1200"/>
            </a:lvl1pPr>
          </a:lstStyle>
          <a:p>
            <a:fld id="{C95246BB-1FCB-5E4F-9198-BE689E5C5BBB}" type="datetimeFigureOut">
              <a:rPr lang="en-US" smtClean="0"/>
              <a:t>2/28/2018</a:t>
            </a:fld>
            <a:endParaRPr lang="en-US"/>
          </a:p>
        </p:txBody>
      </p:sp>
      <p:sp>
        <p:nvSpPr>
          <p:cNvPr id="4" name="Footer Placeholder 3"/>
          <p:cNvSpPr>
            <a:spLocks noGrp="1"/>
          </p:cNvSpPr>
          <p:nvPr>
            <p:ph type="ftr" sz="quarter" idx="2"/>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2446" tIns="46223" rIns="92446" bIns="46223" rtlCol="0" anchor="b"/>
          <a:lstStyle>
            <a:lvl1pPr algn="r">
              <a:defRPr sz="1200"/>
            </a:lvl1pPr>
          </a:lstStyle>
          <a:p>
            <a:fld id="{B48DA2ED-ADE7-A24E-B29C-4FA867E623EB}" type="slidenum">
              <a:rPr lang="en-US" smtClean="0"/>
              <a:t>‹#›</a:t>
            </a:fld>
            <a:endParaRPr lang="en-US"/>
          </a:p>
        </p:txBody>
      </p:sp>
    </p:spTree>
    <p:extLst>
      <p:ext uri="{BB962C8B-B14F-4D97-AF65-F5344CB8AC3E}">
        <p14:creationId xmlns:p14="http://schemas.microsoft.com/office/powerpoint/2010/main" val="9832703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6434"/>
          </a:xfrm>
          <a:prstGeom prst="rect">
            <a:avLst/>
          </a:prstGeom>
        </p:spPr>
        <p:txBody>
          <a:bodyPr vert="horz" lIns="92446" tIns="46223" rIns="92446" bIns="46223" rtlCol="0"/>
          <a:lstStyle>
            <a:lvl1pPr algn="r">
              <a:defRPr sz="1200"/>
            </a:lvl1pPr>
          </a:lstStyle>
          <a:p>
            <a:fld id="{29506650-A521-FB43-B66E-FD0646F0570D}" type="datetimeFigureOut">
              <a:rPr lang="en-US" smtClean="0"/>
              <a:t>2/28/2018</a:t>
            </a:fld>
            <a:endParaRPr lang="en-US"/>
          </a:p>
        </p:txBody>
      </p:sp>
      <p:sp>
        <p:nvSpPr>
          <p:cNvPr id="4" name="Slide Image Placeholder 3"/>
          <p:cNvSpPr>
            <a:spLocks noGrp="1" noRot="1" noChangeAspect="1"/>
          </p:cNvSpPr>
          <p:nvPr>
            <p:ph type="sldImg" idx="2"/>
          </p:nvPr>
        </p:nvSpPr>
        <p:spPr>
          <a:xfrm>
            <a:off x="1349375" y="1162050"/>
            <a:ext cx="4183063" cy="313690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73892"/>
            <a:ext cx="5505450" cy="3660458"/>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6433"/>
          </a:xfrm>
          <a:prstGeom prst="rect">
            <a:avLst/>
          </a:prstGeom>
        </p:spPr>
        <p:txBody>
          <a:bodyPr vert="horz" lIns="92446" tIns="46223" rIns="92446" bIns="46223" rtlCol="0" anchor="b"/>
          <a:lstStyle>
            <a:lvl1pPr algn="r">
              <a:defRPr sz="1200"/>
            </a:lvl1pPr>
          </a:lstStyle>
          <a:p>
            <a:fld id="{FD7817F3-DC65-A444-9657-196AFD4306F3}" type="slidenum">
              <a:rPr lang="en-US" smtClean="0"/>
              <a:t>‹#›</a:t>
            </a:fld>
            <a:endParaRPr lang="en-US"/>
          </a:p>
        </p:txBody>
      </p:sp>
    </p:spTree>
    <p:extLst>
      <p:ext uri="{BB962C8B-B14F-4D97-AF65-F5344CB8AC3E}">
        <p14:creationId xmlns:p14="http://schemas.microsoft.com/office/powerpoint/2010/main" val="76914611"/>
      </p:ext>
    </p:extLst>
  </p:cSld>
  <p:clrMap bg1="lt1" tx1="dk1" bg2="lt2" tx2="dk2" accent1="accent1" accent2="accent2" accent3="accent3" accent4="accent4" accent5="accent5" accent6="accent6" hlink="hlink" folHlink="folHlink"/>
  <p:notesStyle>
    <a:lvl1pPr marL="0" algn="l" defTabSz="800100" rtl="0" eaLnBrk="1" latinLnBrk="0" hangingPunct="1">
      <a:defRPr sz="1050" kern="1200">
        <a:solidFill>
          <a:schemeClr val="tx1"/>
        </a:solidFill>
        <a:latin typeface="+mn-lt"/>
        <a:ea typeface="+mn-ea"/>
        <a:cs typeface="+mn-cs"/>
      </a:defRPr>
    </a:lvl1pPr>
    <a:lvl2pPr marL="400050" algn="l" defTabSz="800100" rtl="0" eaLnBrk="1" latinLnBrk="0" hangingPunct="1">
      <a:defRPr sz="1050" kern="1200">
        <a:solidFill>
          <a:schemeClr val="tx1"/>
        </a:solidFill>
        <a:latin typeface="+mn-lt"/>
        <a:ea typeface="+mn-ea"/>
        <a:cs typeface="+mn-cs"/>
      </a:defRPr>
    </a:lvl2pPr>
    <a:lvl3pPr marL="800100" algn="l" defTabSz="800100" rtl="0" eaLnBrk="1" latinLnBrk="0" hangingPunct="1">
      <a:defRPr sz="1050" kern="1200">
        <a:solidFill>
          <a:schemeClr val="tx1"/>
        </a:solidFill>
        <a:latin typeface="+mn-lt"/>
        <a:ea typeface="+mn-ea"/>
        <a:cs typeface="+mn-cs"/>
      </a:defRPr>
    </a:lvl3pPr>
    <a:lvl4pPr marL="1200150" algn="l" defTabSz="800100" rtl="0" eaLnBrk="1" latinLnBrk="0" hangingPunct="1">
      <a:defRPr sz="1050" kern="1200">
        <a:solidFill>
          <a:schemeClr val="tx1"/>
        </a:solidFill>
        <a:latin typeface="+mn-lt"/>
        <a:ea typeface="+mn-ea"/>
        <a:cs typeface="+mn-cs"/>
      </a:defRPr>
    </a:lvl4pPr>
    <a:lvl5pPr marL="1600200" algn="l" defTabSz="800100" rtl="0" eaLnBrk="1" latinLnBrk="0" hangingPunct="1">
      <a:defRPr sz="1050" kern="1200">
        <a:solidFill>
          <a:schemeClr val="tx1"/>
        </a:solidFill>
        <a:latin typeface="+mn-lt"/>
        <a:ea typeface="+mn-ea"/>
        <a:cs typeface="+mn-cs"/>
      </a:defRPr>
    </a:lvl5pPr>
    <a:lvl6pPr marL="2000250" algn="l" defTabSz="800100" rtl="0" eaLnBrk="1" latinLnBrk="0" hangingPunct="1">
      <a:defRPr sz="1050" kern="1200">
        <a:solidFill>
          <a:schemeClr val="tx1"/>
        </a:solidFill>
        <a:latin typeface="+mn-lt"/>
        <a:ea typeface="+mn-ea"/>
        <a:cs typeface="+mn-cs"/>
      </a:defRPr>
    </a:lvl6pPr>
    <a:lvl7pPr marL="2400300" algn="l" defTabSz="800100" rtl="0" eaLnBrk="1" latinLnBrk="0" hangingPunct="1">
      <a:defRPr sz="1050" kern="1200">
        <a:solidFill>
          <a:schemeClr val="tx1"/>
        </a:solidFill>
        <a:latin typeface="+mn-lt"/>
        <a:ea typeface="+mn-ea"/>
        <a:cs typeface="+mn-cs"/>
      </a:defRPr>
    </a:lvl7pPr>
    <a:lvl8pPr marL="2800350" algn="l" defTabSz="800100" rtl="0" eaLnBrk="1" latinLnBrk="0" hangingPunct="1">
      <a:defRPr sz="1050" kern="1200">
        <a:solidFill>
          <a:schemeClr val="tx1"/>
        </a:solidFill>
        <a:latin typeface="+mn-lt"/>
        <a:ea typeface="+mn-ea"/>
        <a:cs typeface="+mn-cs"/>
      </a:defRPr>
    </a:lvl8pPr>
    <a:lvl9pPr marL="3200400" algn="l" defTabSz="800100" rtl="0" eaLnBrk="1" latinLnBrk="0" hangingPunct="1">
      <a:defRPr sz="105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9375" y="1162050"/>
            <a:ext cx="4183063"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7817F3-DC65-A444-9657-196AFD4306F3}" type="slidenum">
              <a:rPr lang="en-US" smtClean="0"/>
              <a:t>1</a:t>
            </a:fld>
            <a:endParaRPr lang="en-US"/>
          </a:p>
        </p:txBody>
      </p:sp>
    </p:spTree>
    <p:extLst>
      <p:ext uri="{BB962C8B-B14F-4D97-AF65-F5344CB8AC3E}">
        <p14:creationId xmlns:p14="http://schemas.microsoft.com/office/powerpoint/2010/main" val="2066195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29CE8AD-7CF5-8A42-B4D8-74AA9D7E66EA}"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11FC12-1497-3943-B9E6-8448A2839723}" type="slidenum">
              <a:rPr lang="en-US" smtClean="0"/>
              <a:t>‹#›</a:t>
            </a:fld>
            <a:endParaRPr lang="en-US"/>
          </a:p>
        </p:txBody>
      </p:sp>
    </p:spTree>
    <p:extLst>
      <p:ext uri="{BB962C8B-B14F-4D97-AF65-F5344CB8AC3E}">
        <p14:creationId xmlns:p14="http://schemas.microsoft.com/office/powerpoint/2010/main" val="2676402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9CE8AD-7CF5-8A42-B4D8-74AA9D7E66EA}"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11FC12-1497-3943-B9E6-8448A2839723}" type="slidenum">
              <a:rPr lang="en-US" smtClean="0"/>
              <a:t>‹#›</a:t>
            </a:fld>
            <a:endParaRPr lang="en-US"/>
          </a:p>
        </p:txBody>
      </p:sp>
    </p:spTree>
    <p:extLst>
      <p:ext uri="{BB962C8B-B14F-4D97-AF65-F5344CB8AC3E}">
        <p14:creationId xmlns:p14="http://schemas.microsoft.com/office/powerpoint/2010/main" val="1732995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9CE8AD-7CF5-8A42-B4D8-74AA9D7E66EA}"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11FC12-1497-3943-B9E6-8448A2839723}" type="slidenum">
              <a:rPr lang="en-US" smtClean="0"/>
              <a:t>‹#›</a:t>
            </a:fld>
            <a:endParaRPr lang="en-US"/>
          </a:p>
        </p:txBody>
      </p:sp>
    </p:spTree>
    <p:extLst>
      <p:ext uri="{BB962C8B-B14F-4D97-AF65-F5344CB8AC3E}">
        <p14:creationId xmlns:p14="http://schemas.microsoft.com/office/powerpoint/2010/main" val="3076941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9CE8AD-7CF5-8A42-B4D8-74AA9D7E66EA}"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11FC12-1497-3943-B9E6-8448A2839723}" type="slidenum">
              <a:rPr lang="en-US" smtClean="0"/>
              <a:t>‹#›</a:t>
            </a:fld>
            <a:endParaRPr lang="en-US"/>
          </a:p>
        </p:txBody>
      </p:sp>
    </p:spTree>
    <p:extLst>
      <p:ext uri="{BB962C8B-B14F-4D97-AF65-F5344CB8AC3E}">
        <p14:creationId xmlns:p14="http://schemas.microsoft.com/office/powerpoint/2010/main" val="2200896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29CE8AD-7CF5-8A42-B4D8-74AA9D7E66EA}"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11FC12-1497-3943-B9E6-8448A2839723}" type="slidenum">
              <a:rPr lang="en-US" smtClean="0"/>
              <a:t>‹#›</a:t>
            </a:fld>
            <a:endParaRPr lang="en-US"/>
          </a:p>
        </p:txBody>
      </p:sp>
    </p:spTree>
    <p:extLst>
      <p:ext uri="{BB962C8B-B14F-4D97-AF65-F5344CB8AC3E}">
        <p14:creationId xmlns:p14="http://schemas.microsoft.com/office/powerpoint/2010/main" val="3715889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8763000"/>
            <a:ext cx="1865376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8763000"/>
            <a:ext cx="1865376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29CE8AD-7CF5-8A42-B4D8-74AA9D7E66EA}" type="datetimeFigureOut">
              <a:rPr lang="en-US" smtClean="0"/>
              <a:t>2/28/2018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11FC12-1497-3943-B9E6-8448A2839723}" type="slidenum">
              <a:rPr lang="en-US" smtClean="0"/>
              <a:t>‹#›</a:t>
            </a:fld>
            <a:endParaRPr lang="en-US"/>
          </a:p>
        </p:txBody>
      </p:sp>
    </p:spTree>
    <p:extLst>
      <p:ext uri="{BB962C8B-B14F-4D97-AF65-F5344CB8AC3E}">
        <p14:creationId xmlns:p14="http://schemas.microsoft.com/office/powerpoint/2010/main" val="4075620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29CE8AD-7CF5-8A42-B4D8-74AA9D7E66EA}" type="datetimeFigureOut">
              <a:rPr lang="en-US" smtClean="0"/>
              <a:t>2/28/2018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11FC12-1497-3943-B9E6-8448A2839723}" type="slidenum">
              <a:rPr lang="en-US" smtClean="0"/>
              <a:t>‹#›</a:t>
            </a:fld>
            <a:endParaRPr lang="en-US"/>
          </a:p>
        </p:txBody>
      </p:sp>
    </p:spTree>
    <p:extLst>
      <p:ext uri="{BB962C8B-B14F-4D97-AF65-F5344CB8AC3E}">
        <p14:creationId xmlns:p14="http://schemas.microsoft.com/office/powerpoint/2010/main" val="412095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29CE8AD-7CF5-8A42-B4D8-74AA9D7E66EA}" type="datetimeFigureOut">
              <a:rPr lang="en-US" smtClean="0"/>
              <a:t>2/28/2018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11FC12-1497-3943-B9E6-8448A2839723}" type="slidenum">
              <a:rPr lang="en-US" smtClean="0"/>
              <a:t>‹#›</a:t>
            </a:fld>
            <a:endParaRPr lang="en-US"/>
          </a:p>
        </p:txBody>
      </p:sp>
    </p:spTree>
    <p:extLst>
      <p:ext uri="{BB962C8B-B14F-4D97-AF65-F5344CB8AC3E}">
        <p14:creationId xmlns:p14="http://schemas.microsoft.com/office/powerpoint/2010/main" val="412649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9CE8AD-7CF5-8A42-B4D8-74AA9D7E66EA}" type="datetimeFigureOut">
              <a:rPr lang="en-US" smtClean="0"/>
              <a:t>2/28/2018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11FC12-1497-3943-B9E6-8448A2839723}" type="slidenum">
              <a:rPr lang="en-US" smtClean="0"/>
              <a:t>‹#›</a:t>
            </a:fld>
            <a:endParaRPr lang="en-US"/>
          </a:p>
        </p:txBody>
      </p:sp>
    </p:spTree>
    <p:extLst>
      <p:ext uri="{BB962C8B-B14F-4D97-AF65-F5344CB8AC3E}">
        <p14:creationId xmlns:p14="http://schemas.microsoft.com/office/powerpoint/2010/main" val="1965467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Edit Master text styles</a:t>
            </a:r>
          </a:p>
        </p:txBody>
      </p:sp>
      <p:sp>
        <p:nvSpPr>
          <p:cNvPr id="5" name="Date Placeholder 4"/>
          <p:cNvSpPr>
            <a:spLocks noGrp="1"/>
          </p:cNvSpPr>
          <p:nvPr>
            <p:ph type="dt" sz="half" idx="10"/>
          </p:nvPr>
        </p:nvSpPr>
        <p:spPr/>
        <p:txBody>
          <a:bodyPr/>
          <a:lstStyle/>
          <a:p>
            <a:fld id="{129CE8AD-7CF5-8A42-B4D8-74AA9D7E66EA}" type="datetimeFigureOut">
              <a:rPr lang="en-US" smtClean="0"/>
              <a:t>2/28/2018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11FC12-1497-3943-B9E6-8448A2839723}" type="slidenum">
              <a:rPr lang="en-US" smtClean="0"/>
              <a:t>‹#›</a:t>
            </a:fld>
            <a:endParaRPr lang="en-US"/>
          </a:p>
        </p:txBody>
      </p:sp>
    </p:spTree>
    <p:extLst>
      <p:ext uri="{BB962C8B-B14F-4D97-AF65-F5344CB8AC3E}">
        <p14:creationId xmlns:p14="http://schemas.microsoft.com/office/powerpoint/2010/main" val="2388640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Edit Master text styles</a:t>
            </a:r>
          </a:p>
        </p:txBody>
      </p:sp>
      <p:sp>
        <p:nvSpPr>
          <p:cNvPr id="5" name="Date Placeholder 4"/>
          <p:cNvSpPr>
            <a:spLocks noGrp="1"/>
          </p:cNvSpPr>
          <p:nvPr>
            <p:ph type="dt" sz="half" idx="10"/>
          </p:nvPr>
        </p:nvSpPr>
        <p:spPr/>
        <p:txBody>
          <a:bodyPr/>
          <a:lstStyle/>
          <a:p>
            <a:fld id="{129CE8AD-7CF5-8A42-B4D8-74AA9D7E66EA}" type="datetimeFigureOut">
              <a:rPr lang="en-US" smtClean="0"/>
              <a:t>2/28/2018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11FC12-1497-3943-B9E6-8448A2839723}" type="slidenum">
              <a:rPr lang="en-US" smtClean="0"/>
              <a:t>‹#›</a:t>
            </a:fld>
            <a:endParaRPr lang="en-US"/>
          </a:p>
        </p:txBody>
      </p:sp>
    </p:spTree>
    <p:extLst>
      <p:ext uri="{BB962C8B-B14F-4D97-AF65-F5344CB8AC3E}">
        <p14:creationId xmlns:p14="http://schemas.microsoft.com/office/powerpoint/2010/main" val="4148818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129CE8AD-7CF5-8A42-B4D8-74AA9D7E66EA}" type="datetimeFigureOut">
              <a:rPr lang="en-US" smtClean="0"/>
              <a:t>2/28/2018</a:t>
            </a:fld>
            <a:endParaRPr lang="en-US"/>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6A11FC12-1497-3943-B9E6-8448A2839723}" type="slidenum">
              <a:rPr lang="en-US" smtClean="0"/>
              <a:t>‹#›</a:t>
            </a:fld>
            <a:endParaRPr lang="en-US"/>
          </a:p>
        </p:txBody>
      </p:sp>
      <p:pic>
        <p:nvPicPr>
          <p:cNvPr id="7" name="Picture 6" descr="O-UNO_CMYK.eps"/>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4662225" y="439031"/>
            <a:ext cx="13059488" cy="1651788"/>
          </a:xfrm>
          <a:prstGeom prst="rect">
            <a:avLst/>
          </a:prstGeom>
        </p:spPr>
      </p:pic>
      <p:sp>
        <p:nvSpPr>
          <p:cNvPr id="8" name="Rectangle 7"/>
          <p:cNvSpPr/>
          <p:nvPr userDrawn="1"/>
        </p:nvSpPr>
        <p:spPr>
          <a:xfrm>
            <a:off x="0" y="6804662"/>
            <a:ext cx="43891200" cy="26113738"/>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425"/>
          </a:p>
        </p:txBody>
      </p:sp>
      <p:pic>
        <p:nvPicPr>
          <p:cNvPr id="9" name="Picture 8" descr="Logo-black.eps"/>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9507040" y="30853380"/>
            <a:ext cx="2917371" cy="1234440"/>
          </a:xfrm>
          <a:prstGeom prst="rect">
            <a:avLst/>
          </a:prstGeom>
        </p:spPr>
      </p:pic>
      <p:sp>
        <p:nvSpPr>
          <p:cNvPr id="10" name="TextBox 9"/>
          <p:cNvSpPr txBox="1"/>
          <p:nvPr userDrawn="1"/>
        </p:nvSpPr>
        <p:spPr>
          <a:xfrm>
            <a:off x="1374322" y="31310582"/>
            <a:ext cx="34724710" cy="250710"/>
          </a:xfrm>
          <a:prstGeom prst="rect">
            <a:avLst/>
          </a:prstGeom>
          <a:noFill/>
        </p:spPr>
        <p:txBody>
          <a:bodyPr wrap="square" rtlCol="0">
            <a:spAutoFit/>
          </a:bodyPr>
          <a:lstStyle/>
          <a:p>
            <a:r>
              <a:rPr lang="en-US" sz="1029" kern="1200" dirty="0">
                <a:solidFill>
                  <a:schemeClr val="tx1"/>
                </a:solidFill>
                <a:latin typeface="Arial" charset="0"/>
                <a:ea typeface="Arial" charset="0"/>
                <a:cs typeface="Arial" charset="0"/>
              </a:rPr>
              <a:t>The University of Nebraska does not discriminate based on race, color, ethnicity, national origin, sex, pregnancy, sexual orientation, gender identity, religion, disability, age, genetic information, veteran status, marital status, and/or political affiliation in its programs, activities, or employment.</a:t>
            </a:r>
            <a:endParaRPr lang="en-US" sz="1029" dirty="0">
              <a:latin typeface="Arial" charset="0"/>
              <a:ea typeface="Arial" charset="0"/>
              <a:cs typeface="Arial" charset="0"/>
            </a:endParaRPr>
          </a:p>
        </p:txBody>
      </p:sp>
    </p:spTree>
    <p:extLst>
      <p:ext uri="{BB962C8B-B14F-4D97-AF65-F5344CB8AC3E}">
        <p14:creationId xmlns:p14="http://schemas.microsoft.com/office/powerpoint/2010/main" val="301627292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5990153"/>
            <a:ext cx="43891200" cy="100892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rrowheads="1"/>
          </p:cNvSpPr>
          <p:nvPr/>
        </p:nvSpPr>
        <p:spPr bwMode="auto">
          <a:xfrm>
            <a:off x="29500126" y="22478037"/>
            <a:ext cx="13197728" cy="7755648"/>
          </a:xfrm>
          <a:prstGeom prst="rect">
            <a:avLst/>
          </a:prstGeom>
          <a:solidFill>
            <a:srgbClr val="FFFFFF"/>
          </a:solidFill>
          <a:ln w="25400">
            <a:solidFill>
              <a:srgbClr val="2C3035"/>
            </a:solidFill>
            <a:round/>
            <a:headEnd/>
            <a:tailEnd/>
          </a:ln>
          <a:effectLst>
            <a:outerShdw blurRad="63500" dist="23000" dir="5400000" rotWithShape="0">
              <a:srgbClr val="000000">
                <a:alpha val="34999"/>
              </a:srgbClr>
            </a:outerShdw>
          </a:effectLst>
        </p:spPr>
        <p:txBody>
          <a:bodyPr anchor="ctr"/>
          <a:lstStyle/>
          <a:p>
            <a:pPr algn="ctr" defTabSz="2149660">
              <a:defRPr/>
            </a:pPr>
            <a:endParaRPr lang="en-US" sz="7425" dirty="0">
              <a:solidFill>
                <a:schemeClr val="lt1"/>
              </a:solidFill>
            </a:endParaRPr>
          </a:p>
        </p:txBody>
      </p:sp>
      <p:sp>
        <p:nvSpPr>
          <p:cNvPr id="34" name="TextBox 37"/>
          <p:cNvSpPr txBox="1">
            <a:spLocks noChangeArrowheads="1"/>
          </p:cNvSpPr>
          <p:nvPr/>
        </p:nvSpPr>
        <p:spPr bwMode="auto">
          <a:xfrm>
            <a:off x="30272632" y="26486628"/>
            <a:ext cx="11627303" cy="3323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9900">
                <a:solidFill>
                  <a:schemeClr val="tx1"/>
                </a:solidFill>
                <a:latin typeface="Arial" charset="0"/>
                <a:ea typeface="ＭＳ Ｐゴシック" charset="0"/>
                <a:cs typeface="ＭＳ Ｐゴシック" charset="0"/>
              </a:defRPr>
            </a:lvl1pPr>
            <a:lvl2pPr marL="742950" indent="-285750" eaLnBrk="0" hangingPunct="0">
              <a:defRPr sz="9900">
                <a:solidFill>
                  <a:schemeClr val="tx1"/>
                </a:solidFill>
                <a:latin typeface="Arial" charset="0"/>
                <a:ea typeface="ＭＳ Ｐゴシック" charset="0"/>
              </a:defRPr>
            </a:lvl2pPr>
            <a:lvl3pPr marL="1143000" indent="-228600" eaLnBrk="0" hangingPunct="0">
              <a:defRPr sz="9900">
                <a:solidFill>
                  <a:schemeClr val="tx1"/>
                </a:solidFill>
                <a:latin typeface="Arial" charset="0"/>
                <a:ea typeface="ＭＳ Ｐゴシック" charset="0"/>
              </a:defRPr>
            </a:lvl3pPr>
            <a:lvl4pPr marL="1600200" indent="-228600" eaLnBrk="0" hangingPunct="0">
              <a:defRPr sz="9900">
                <a:solidFill>
                  <a:schemeClr val="tx1"/>
                </a:solidFill>
                <a:latin typeface="Arial" charset="0"/>
                <a:ea typeface="ＭＳ Ｐゴシック" charset="0"/>
              </a:defRPr>
            </a:lvl4pPr>
            <a:lvl5pPr marL="2057400" indent="-228600" eaLnBrk="0" hangingPunct="0">
              <a:defRPr sz="9900">
                <a:solidFill>
                  <a:schemeClr val="tx1"/>
                </a:solidFill>
                <a:latin typeface="Arial" charset="0"/>
                <a:ea typeface="ＭＳ Ｐゴシック" charset="0"/>
              </a:defRPr>
            </a:lvl5pPr>
            <a:lvl6pPr marL="2514600" indent="-228600" defTabSz="2506663" eaLnBrk="0" fontAlgn="base" hangingPunct="0">
              <a:spcBef>
                <a:spcPct val="0"/>
              </a:spcBef>
              <a:spcAft>
                <a:spcPct val="0"/>
              </a:spcAft>
              <a:defRPr sz="9900">
                <a:solidFill>
                  <a:schemeClr val="tx1"/>
                </a:solidFill>
                <a:latin typeface="Arial" charset="0"/>
                <a:ea typeface="ＭＳ Ｐゴシック" charset="0"/>
              </a:defRPr>
            </a:lvl6pPr>
            <a:lvl7pPr marL="2971800" indent="-228600" defTabSz="2506663" eaLnBrk="0" fontAlgn="base" hangingPunct="0">
              <a:spcBef>
                <a:spcPct val="0"/>
              </a:spcBef>
              <a:spcAft>
                <a:spcPct val="0"/>
              </a:spcAft>
              <a:defRPr sz="9900">
                <a:solidFill>
                  <a:schemeClr val="tx1"/>
                </a:solidFill>
                <a:latin typeface="Arial" charset="0"/>
                <a:ea typeface="ＭＳ Ｐゴシック" charset="0"/>
              </a:defRPr>
            </a:lvl7pPr>
            <a:lvl8pPr marL="3429000" indent="-228600" defTabSz="2506663" eaLnBrk="0" fontAlgn="base" hangingPunct="0">
              <a:spcBef>
                <a:spcPct val="0"/>
              </a:spcBef>
              <a:spcAft>
                <a:spcPct val="0"/>
              </a:spcAft>
              <a:defRPr sz="9900">
                <a:solidFill>
                  <a:schemeClr val="tx1"/>
                </a:solidFill>
                <a:latin typeface="Arial" charset="0"/>
                <a:ea typeface="ＭＳ Ｐゴシック" charset="0"/>
              </a:defRPr>
            </a:lvl8pPr>
            <a:lvl9pPr marL="3886200" indent="-228600" defTabSz="2506663" eaLnBrk="0" fontAlgn="base" hangingPunct="0">
              <a:spcBef>
                <a:spcPct val="0"/>
              </a:spcBef>
              <a:spcAft>
                <a:spcPct val="0"/>
              </a:spcAft>
              <a:defRPr sz="9900">
                <a:solidFill>
                  <a:schemeClr val="tx1"/>
                </a:solidFill>
                <a:latin typeface="Arial" charset="0"/>
                <a:ea typeface="ＭＳ Ｐゴシック" charset="0"/>
              </a:defRPr>
            </a:lvl9pPr>
          </a:lstStyle>
          <a:p>
            <a:pPr marL="440849" indent="-440849" algn="just" eaLnBrk="1" hangingPunct="1">
              <a:buFont typeface="+mj-lt"/>
              <a:buAutoNum type="arabicPeriod"/>
            </a:pPr>
            <a:r>
              <a:rPr lang="en-US" sz="1400" dirty="0" err="1">
                <a:latin typeface="Arial" panose="020B0604020202020204" pitchFamily="34" charset="0"/>
                <a:cs typeface="Arial" panose="020B0604020202020204" pitchFamily="34" charset="0"/>
              </a:rPr>
              <a:t>Showell</a:t>
            </a:r>
            <a:r>
              <a:rPr lang="en-US" sz="1400" dirty="0">
                <a:latin typeface="Arial" panose="020B0604020202020204" pitchFamily="34" charset="0"/>
                <a:cs typeface="Arial" panose="020B0604020202020204" pitchFamily="34" charset="0"/>
              </a:rPr>
              <a:t>, C. (2017). Barriers to the use of personal health records by patients: a structured review. </a:t>
            </a:r>
            <a:r>
              <a:rPr lang="en-US" sz="1400" dirty="0" err="1">
                <a:latin typeface="Arial" panose="020B0604020202020204" pitchFamily="34" charset="0"/>
                <a:cs typeface="Arial" panose="020B0604020202020204" pitchFamily="34" charset="0"/>
              </a:rPr>
              <a:t>PeerJ</a:t>
            </a:r>
            <a:r>
              <a:rPr lang="en-US" sz="1400" dirty="0">
                <a:latin typeface="Arial" panose="020B0604020202020204" pitchFamily="34" charset="0"/>
                <a:cs typeface="Arial" panose="020B0604020202020204" pitchFamily="34" charset="0"/>
              </a:rPr>
              <a:t>, 5, e3268. http://doi.org/10.7717/peerj.3268</a:t>
            </a:r>
          </a:p>
          <a:p>
            <a:pPr marL="440849" indent="-440849" algn="just" eaLnBrk="1" hangingPunct="1">
              <a:buFont typeface="+mj-lt"/>
              <a:buAutoNum type="arabicPeriod"/>
            </a:pPr>
            <a:r>
              <a:rPr lang="en-US" sz="1400" dirty="0">
                <a:latin typeface="Arial" panose="020B0604020202020204" pitchFamily="34" charset="0"/>
                <a:cs typeface="Arial" panose="020B0604020202020204" pitchFamily="34" charset="0"/>
              </a:rPr>
              <a:t>He, Chen-</a:t>
            </a:r>
            <a:r>
              <a:rPr lang="en-US" sz="1400" dirty="0" err="1">
                <a:latin typeface="Arial" panose="020B0604020202020204" pitchFamily="34" charset="0"/>
                <a:cs typeface="Arial" panose="020B0604020202020204" pitchFamily="34" charset="0"/>
              </a:rPr>
              <a:t>Guang</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Bao</a:t>
            </a:r>
            <a:r>
              <a:rPr lang="en-US" sz="1400" dirty="0">
                <a:latin typeface="Arial" panose="020B0604020202020204" pitchFamily="34" charset="0"/>
                <a:cs typeface="Arial" panose="020B0604020202020204" pitchFamily="34" charset="0"/>
              </a:rPr>
              <a:t>, Shu-Di, Li, Ye (2013). A Novel Tri-Factor Mutual Authentication with Biometrics for Wireless Body Sensor Networks in Healthcare Applications. International Journal on Smart Sensing and Intelligent Systems, 6(3). ISSN 1178-5608</a:t>
            </a:r>
          </a:p>
          <a:p>
            <a:pPr marL="440849" indent="-440849" algn="just" eaLnBrk="1" hangingPunct="1">
              <a:buFont typeface="+mj-lt"/>
              <a:buAutoNum type="arabicPeriod"/>
            </a:pPr>
            <a:r>
              <a:rPr lang="en-US" sz="1400" dirty="0">
                <a:latin typeface="Arial" panose="020B0604020202020204" pitchFamily="34" charset="0"/>
                <a:cs typeface="Arial" panose="020B0604020202020204" pitchFamily="34" charset="0"/>
              </a:rPr>
              <a:t>Davis, Fred D., </a:t>
            </a:r>
            <a:r>
              <a:rPr lang="en-US" sz="1400" dirty="0" err="1">
                <a:latin typeface="Arial" panose="020B0604020202020204" pitchFamily="34" charset="0"/>
                <a:cs typeface="Arial" panose="020B0604020202020204" pitchFamily="34" charset="0"/>
              </a:rPr>
              <a:t>Bagozzi</a:t>
            </a:r>
            <a:r>
              <a:rPr lang="en-US" sz="1400" dirty="0">
                <a:latin typeface="Arial" panose="020B0604020202020204" pitchFamily="34" charset="0"/>
                <a:cs typeface="Arial" panose="020B0604020202020204" pitchFamily="34" charset="0"/>
              </a:rPr>
              <a:t>, Richard P., </a:t>
            </a:r>
            <a:r>
              <a:rPr lang="en-US" sz="1400" dirty="0" err="1">
                <a:latin typeface="Arial" panose="020B0604020202020204" pitchFamily="34" charset="0"/>
                <a:cs typeface="Arial" panose="020B0604020202020204" pitchFamily="34" charset="0"/>
              </a:rPr>
              <a:t>Warshaw</a:t>
            </a:r>
            <a:r>
              <a:rPr lang="en-US" sz="1400" dirty="0">
                <a:latin typeface="Arial" panose="020B0604020202020204" pitchFamily="34" charset="0"/>
                <a:cs typeface="Arial" panose="020B0604020202020204" pitchFamily="34" charset="0"/>
              </a:rPr>
              <a:t>, Paul R. (1989). User Acceptance of Computer Technology: A Comparison of Two Theoretical Models. Management Science, 35(8). https://doi.org/10.1287/mnsc.35.8.982</a:t>
            </a:r>
          </a:p>
          <a:p>
            <a:pPr marL="440849" indent="-440849" algn="just" eaLnBrk="1" hangingPunct="1">
              <a:buFont typeface="+mj-lt"/>
              <a:buAutoNum type="arabicPeriod"/>
            </a:pPr>
            <a:r>
              <a:rPr lang="en-US" sz="1400" dirty="0">
                <a:latin typeface="Arial" panose="020B0604020202020204" pitchFamily="34" charset="0"/>
                <a:cs typeface="Arial" panose="020B0604020202020204" pitchFamily="34" charset="0"/>
              </a:rPr>
              <a:t>Tomkins, </a:t>
            </a:r>
            <a:r>
              <a:rPr lang="en-US" sz="1400" dirty="0" err="1">
                <a:latin typeface="Arial" panose="020B0604020202020204" pitchFamily="34" charset="0"/>
                <a:cs typeface="Arial" panose="020B0604020202020204" pitchFamily="34" charset="0"/>
              </a:rPr>
              <a:t>Silvan</a:t>
            </a:r>
            <a:r>
              <a:rPr lang="en-US" sz="1400" dirty="0">
                <a:latin typeface="Arial" panose="020B0604020202020204" pitchFamily="34" charset="0"/>
                <a:cs typeface="Arial" panose="020B0604020202020204" pitchFamily="34" charset="0"/>
              </a:rPr>
              <a:t> S. (1962), Affect Imagery Consciousness: The Positive Affects (Vol. 1, </a:t>
            </a:r>
            <a:r>
              <a:rPr lang="en-US" sz="1400" dirty="0" err="1">
                <a:latin typeface="Arial" panose="020B0604020202020204" pitchFamily="34" charset="0"/>
                <a:cs typeface="Arial" panose="020B0604020202020204" pitchFamily="34" charset="0"/>
              </a:rPr>
              <a:t>ch.</a:t>
            </a:r>
            <a:r>
              <a:rPr lang="en-US" sz="1400" dirty="0">
                <a:latin typeface="Arial" panose="020B0604020202020204" pitchFamily="34" charset="0"/>
                <a:cs typeface="Arial" panose="020B0604020202020204" pitchFamily="34" charset="0"/>
              </a:rPr>
              <a:t> 9), New York: Springer, ISBN 0-8261-0442-8</a:t>
            </a:r>
          </a:p>
          <a:p>
            <a:pPr marL="440849" indent="-440849" algn="just" eaLnBrk="1" hangingPunct="1">
              <a:buFont typeface="+mj-lt"/>
              <a:buAutoNum type="arabicPeriod"/>
            </a:pPr>
            <a:r>
              <a:rPr lang="en-US" sz="1400" dirty="0" err="1">
                <a:latin typeface="Arial" panose="020B0604020202020204" pitchFamily="34" charset="0"/>
                <a:cs typeface="Arial" panose="020B0604020202020204" pitchFamily="34" charset="0"/>
              </a:rPr>
              <a:t>Djamasbi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Soussan</a:t>
            </a:r>
            <a:r>
              <a:rPr lang="en-US" sz="1400" dirty="0">
                <a:latin typeface="Arial" panose="020B0604020202020204" pitchFamily="34" charset="0"/>
                <a:cs typeface="Arial" panose="020B0604020202020204" pitchFamily="34" charset="0"/>
              </a:rPr>
              <a:t>, Fruhling, Ann L., </a:t>
            </a:r>
            <a:r>
              <a:rPr lang="en-US" sz="1400" dirty="0" err="1">
                <a:latin typeface="Arial" panose="020B0604020202020204" pitchFamily="34" charset="0"/>
                <a:cs typeface="Arial" panose="020B0604020202020204" pitchFamily="34" charset="0"/>
              </a:rPr>
              <a:t>Loiacono</a:t>
            </a:r>
            <a:r>
              <a:rPr lang="en-US" sz="1400" dirty="0">
                <a:latin typeface="Arial" panose="020B0604020202020204" pitchFamily="34" charset="0"/>
                <a:cs typeface="Arial" panose="020B0604020202020204" pitchFamily="34" charset="0"/>
              </a:rPr>
              <a:t>, Eleanor (2009). The Influence of Affect, Attitude and Usefulness in the Acceptance of Telemedicine Systems. Journal of Information Technology Theory and Application (JITTA), 10(1). Retrieved from: https://digitalcommons.wpi.edu/uxdmrl-pubs/14</a:t>
            </a:r>
          </a:p>
          <a:p>
            <a:pPr marL="440849" indent="-440849" algn="just" eaLnBrk="1" hangingPunct="1">
              <a:buFont typeface="+mj-lt"/>
              <a:buAutoNum type="arabicPeriod"/>
            </a:pPr>
            <a:r>
              <a:rPr lang="en-US" sz="1400" dirty="0">
                <a:latin typeface="Arial" panose="020B0604020202020204" pitchFamily="34" charset="0"/>
                <a:cs typeface="Arial" panose="020B0604020202020204" pitchFamily="34" charset="0"/>
              </a:rPr>
              <a:t>https://www.nuance.com/content/dam/nuance/en_us/collateral/enterprise/brochure/br-vocalpassword-en-us.pdf</a:t>
            </a:r>
          </a:p>
          <a:p>
            <a:pPr marL="440849" indent="-440849" algn="just" eaLnBrk="1" hangingPunct="1">
              <a:buFont typeface="+mj-lt"/>
              <a:buAutoNum type="arabicPeriod"/>
            </a:pPr>
            <a:r>
              <a:rPr lang="en-US" sz="1400" dirty="0" err="1">
                <a:latin typeface="Arial" panose="020B0604020202020204" pitchFamily="34" charset="0"/>
                <a:cs typeface="Arial" panose="020B0604020202020204" pitchFamily="34" charset="0"/>
              </a:rPr>
              <a:t>Bousell</a:t>
            </a:r>
            <a:r>
              <a:rPr lang="en-US" sz="1400" dirty="0">
                <a:latin typeface="Arial" panose="020B0604020202020204" pitchFamily="34" charset="0"/>
                <a:cs typeface="Arial" panose="020B0604020202020204" pitchFamily="34" charset="0"/>
              </a:rPr>
              <a:t>, Lauren. 2011 CIO 100: How Three Companies are Using IT to Rethink Consumer Services. July 29, 2011. https://www.cio.com/article/2406112/consumer-technology/2011-cio-100--how-three-companies-are-using-it-to-rethink-consumer-services.html</a:t>
            </a:r>
          </a:p>
          <a:p>
            <a:pPr marL="440849" indent="-440849" algn="just" eaLnBrk="1" hangingPunct="1">
              <a:buFont typeface="+mj-lt"/>
              <a:buAutoNum type="arabicPeriod"/>
            </a:pPr>
            <a:r>
              <a:rPr lang="en-US" sz="1400" dirty="0">
                <a:latin typeface="Arial" panose="020B0604020202020204" pitchFamily="34" charset="0"/>
                <a:cs typeface="Arial" panose="020B0604020202020204" pitchFamily="34" charset="0"/>
              </a:rPr>
              <a:t>https://www.nuance.com/content/dam/nuance/en_us/collateral/enterprise/data-sheet/ds-nuance-voice-biometrics-en-us.pdf</a:t>
            </a:r>
          </a:p>
        </p:txBody>
      </p:sp>
      <p:sp>
        <p:nvSpPr>
          <p:cNvPr id="4" name="TextBox 4"/>
          <p:cNvSpPr txBox="1">
            <a:spLocks noChangeArrowheads="1"/>
          </p:cNvSpPr>
          <p:nvPr/>
        </p:nvSpPr>
        <p:spPr bwMode="auto">
          <a:xfrm>
            <a:off x="2643605" y="2206400"/>
            <a:ext cx="39014400"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9900">
                <a:solidFill>
                  <a:schemeClr val="tx1"/>
                </a:solidFill>
                <a:latin typeface="Arial" charset="0"/>
                <a:ea typeface="ＭＳ Ｐゴシック" charset="0"/>
                <a:cs typeface="ＭＳ Ｐゴシック" charset="0"/>
              </a:defRPr>
            </a:lvl1pPr>
            <a:lvl2pPr marL="742950" indent="-285750" eaLnBrk="0" hangingPunct="0">
              <a:defRPr sz="9900">
                <a:solidFill>
                  <a:schemeClr val="tx1"/>
                </a:solidFill>
                <a:latin typeface="Arial" charset="0"/>
                <a:ea typeface="ＭＳ Ｐゴシック" charset="0"/>
              </a:defRPr>
            </a:lvl2pPr>
            <a:lvl3pPr marL="1143000" indent="-228600" eaLnBrk="0" hangingPunct="0">
              <a:defRPr sz="9900">
                <a:solidFill>
                  <a:schemeClr val="tx1"/>
                </a:solidFill>
                <a:latin typeface="Arial" charset="0"/>
                <a:ea typeface="ＭＳ Ｐゴシック" charset="0"/>
              </a:defRPr>
            </a:lvl3pPr>
            <a:lvl4pPr marL="1600200" indent="-228600" eaLnBrk="0" hangingPunct="0">
              <a:defRPr sz="9900">
                <a:solidFill>
                  <a:schemeClr val="tx1"/>
                </a:solidFill>
                <a:latin typeface="Arial" charset="0"/>
                <a:ea typeface="ＭＳ Ｐゴシック" charset="0"/>
              </a:defRPr>
            </a:lvl4pPr>
            <a:lvl5pPr marL="2057400" indent="-228600" eaLnBrk="0" hangingPunct="0">
              <a:defRPr sz="9900">
                <a:solidFill>
                  <a:schemeClr val="tx1"/>
                </a:solidFill>
                <a:latin typeface="Arial" charset="0"/>
                <a:ea typeface="ＭＳ Ｐゴシック" charset="0"/>
              </a:defRPr>
            </a:lvl5pPr>
            <a:lvl6pPr marL="2514600" indent="-228600" defTabSz="2506663" eaLnBrk="0" fontAlgn="base" hangingPunct="0">
              <a:spcBef>
                <a:spcPct val="0"/>
              </a:spcBef>
              <a:spcAft>
                <a:spcPct val="0"/>
              </a:spcAft>
              <a:defRPr sz="9900">
                <a:solidFill>
                  <a:schemeClr val="tx1"/>
                </a:solidFill>
                <a:latin typeface="Arial" charset="0"/>
                <a:ea typeface="ＭＳ Ｐゴシック" charset="0"/>
              </a:defRPr>
            </a:lvl6pPr>
            <a:lvl7pPr marL="2971800" indent="-228600" defTabSz="2506663" eaLnBrk="0" fontAlgn="base" hangingPunct="0">
              <a:spcBef>
                <a:spcPct val="0"/>
              </a:spcBef>
              <a:spcAft>
                <a:spcPct val="0"/>
              </a:spcAft>
              <a:defRPr sz="9900">
                <a:solidFill>
                  <a:schemeClr val="tx1"/>
                </a:solidFill>
                <a:latin typeface="Arial" charset="0"/>
                <a:ea typeface="ＭＳ Ｐゴシック" charset="0"/>
              </a:defRPr>
            </a:lvl7pPr>
            <a:lvl8pPr marL="3429000" indent="-228600" defTabSz="2506663" eaLnBrk="0" fontAlgn="base" hangingPunct="0">
              <a:spcBef>
                <a:spcPct val="0"/>
              </a:spcBef>
              <a:spcAft>
                <a:spcPct val="0"/>
              </a:spcAft>
              <a:defRPr sz="9900">
                <a:solidFill>
                  <a:schemeClr val="tx1"/>
                </a:solidFill>
                <a:latin typeface="Arial" charset="0"/>
                <a:ea typeface="ＭＳ Ｐゴシック" charset="0"/>
              </a:defRPr>
            </a:lvl8pPr>
            <a:lvl9pPr marL="3886200" indent="-228600" defTabSz="2506663" eaLnBrk="0" fontAlgn="base" hangingPunct="0">
              <a:spcBef>
                <a:spcPct val="0"/>
              </a:spcBef>
              <a:spcAft>
                <a:spcPct val="0"/>
              </a:spcAft>
              <a:defRPr sz="9900">
                <a:solidFill>
                  <a:schemeClr val="tx1"/>
                </a:solidFill>
                <a:latin typeface="Arial" charset="0"/>
                <a:ea typeface="ＭＳ Ｐゴシック" charset="0"/>
              </a:defRPr>
            </a:lvl9pPr>
          </a:lstStyle>
          <a:p>
            <a:pPr algn="ctr" eaLnBrk="1" hangingPunct="1"/>
            <a:r>
              <a:rPr lang="en-US" sz="8000" b="1" dirty="0">
                <a:solidFill>
                  <a:srgbClr val="C4022F"/>
                </a:solidFill>
                <a:latin typeface="Arial Bold" charset="0"/>
                <a:cs typeface="Arial Bold" charset="0"/>
              </a:rPr>
              <a:t>Follow My Voice: The Future of PHR Authentication</a:t>
            </a:r>
          </a:p>
        </p:txBody>
      </p:sp>
      <p:sp>
        <p:nvSpPr>
          <p:cNvPr id="5" name="TextBox 5"/>
          <p:cNvSpPr txBox="1">
            <a:spLocks noChangeArrowheads="1"/>
          </p:cNvSpPr>
          <p:nvPr/>
        </p:nvSpPr>
        <p:spPr bwMode="auto">
          <a:xfrm>
            <a:off x="1321253" y="3762765"/>
            <a:ext cx="41248693" cy="1754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9900">
                <a:solidFill>
                  <a:schemeClr val="tx1"/>
                </a:solidFill>
                <a:latin typeface="Arial" charset="0"/>
                <a:ea typeface="ＭＳ Ｐゴシック" charset="0"/>
                <a:cs typeface="ＭＳ Ｐゴシック" charset="0"/>
              </a:defRPr>
            </a:lvl1pPr>
            <a:lvl2pPr marL="742950" indent="-285750" eaLnBrk="0" hangingPunct="0">
              <a:defRPr sz="9900">
                <a:solidFill>
                  <a:schemeClr val="tx1"/>
                </a:solidFill>
                <a:latin typeface="Arial" charset="0"/>
                <a:ea typeface="ＭＳ Ｐゴシック" charset="0"/>
              </a:defRPr>
            </a:lvl2pPr>
            <a:lvl3pPr marL="1143000" indent="-228600" eaLnBrk="0" hangingPunct="0">
              <a:defRPr sz="9900">
                <a:solidFill>
                  <a:schemeClr val="tx1"/>
                </a:solidFill>
                <a:latin typeface="Arial" charset="0"/>
                <a:ea typeface="ＭＳ Ｐゴシック" charset="0"/>
              </a:defRPr>
            </a:lvl3pPr>
            <a:lvl4pPr marL="1600200" indent="-228600" eaLnBrk="0" hangingPunct="0">
              <a:defRPr sz="9900">
                <a:solidFill>
                  <a:schemeClr val="tx1"/>
                </a:solidFill>
                <a:latin typeface="Arial" charset="0"/>
                <a:ea typeface="ＭＳ Ｐゴシック" charset="0"/>
              </a:defRPr>
            </a:lvl4pPr>
            <a:lvl5pPr marL="2057400" indent="-228600" eaLnBrk="0" hangingPunct="0">
              <a:defRPr sz="9900">
                <a:solidFill>
                  <a:schemeClr val="tx1"/>
                </a:solidFill>
                <a:latin typeface="Arial" charset="0"/>
                <a:ea typeface="ＭＳ Ｐゴシック" charset="0"/>
              </a:defRPr>
            </a:lvl5pPr>
            <a:lvl6pPr marL="2514600" indent="-228600" defTabSz="2506663" eaLnBrk="0" fontAlgn="base" hangingPunct="0">
              <a:spcBef>
                <a:spcPct val="0"/>
              </a:spcBef>
              <a:spcAft>
                <a:spcPct val="0"/>
              </a:spcAft>
              <a:defRPr sz="9900">
                <a:solidFill>
                  <a:schemeClr val="tx1"/>
                </a:solidFill>
                <a:latin typeface="Arial" charset="0"/>
                <a:ea typeface="ＭＳ Ｐゴシック" charset="0"/>
              </a:defRPr>
            </a:lvl6pPr>
            <a:lvl7pPr marL="2971800" indent="-228600" defTabSz="2506663" eaLnBrk="0" fontAlgn="base" hangingPunct="0">
              <a:spcBef>
                <a:spcPct val="0"/>
              </a:spcBef>
              <a:spcAft>
                <a:spcPct val="0"/>
              </a:spcAft>
              <a:defRPr sz="9900">
                <a:solidFill>
                  <a:schemeClr val="tx1"/>
                </a:solidFill>
                <a:latin typeface="Arial" charset="0"/>
                <a:ea typeface="ＭＳ Ｐゴシック" charset="0"/>
              </a:defRPr>
            </a:lvl7pPr>
            <a:lvl8pPr marL="3429000" indent="-228600" defTabSz="2506663" eaLnBrk="0" fontAlgn="base" hangingPunct="0">
              <a:spcBef>
                <a:spcPct val="0"/>
              </a:spcBef>
              <a:spcAft>
                <a:spcPct val="0"/>
              </a:spcAft>
              <a:defRPr sz="9900">
                <a:solidFill>
                  <a:schemeClr val="tx1"/>
                </a:solidFill>
                <a:latin typeface="Arial" charset="0"/>
                <a:ea typeface="ＭＳ Ｐゴシック" charset="0"/>
              </a:defRPr>
            </a:lvl8pPr>
            <a:lvl9pPr marL="3886200" indent="-228600" defTabSz="2506663" eaLnBrk="0" fontAlgn="base" hangingPunct="0">
              <a:spcBef>
                <a:spcPct val="0"/>
              </a:spcBef>
              <a:spcAft>
                <a:spcPct val="0"/>
              </a:spcAft>
              <a:defRPr sz="9900">
                <a:solidFill>
                  <a:schemeClr val="tx1"/>
                </a:solidFill>
                <a:latin typeface="Arial" charset="0"/>
                <a:ea typeface="ＭＳ Ｐゴシック" charset="0"/>
              </a:defRPr>
            </a:lvl9pPr>
          </a:lstStyle>
          <a:p>
            <a:pPr algn="ctr" eaLnBrk="1" hangingPunct="1"/>
            <a:r>
              <a:rPr lang="en-US" sz="5400" dirty="0">
                <a:cs typeface="Arial" charset="0"/>
              </a:rPr>
              <a:t>Jeanette M. Rose, Ryan Schuetzler, PhD, John R. </a:t>
            </a:r>
            <a:r>
              <a:rPr lang="en-US" sz="5400" dirty="0" err="1">
                <a:cs typeface="Arial" charset="0"/>
              </a:rPr>
              <a:t>Windle</a:t>
            </a:r>
            <a:r>
              <a:rPr lang="en-US" sz="5400" dirty="0">
                <a:cs typeface="Arial" charset="0"/>
              </a:rPr>
              <a:t>, MD, Ann L. Fruhling, PhD</a:t>
            </a:r>
          </a:p>
          <a:p>
            <a:pPr algn="ctr" eaLnBrk="1" hangingPunct="1"/>
            <a:r>
              <a:rPr lang="en-US" sz="5400" dirty="0">
                <a:cs typeface="Arial" charset="0"/>
              </a:rPr>
              <a:t>College of Information Science &amp; Technology, University of Nebraska at Omaha</a:t>
            </a:r>
          </a:p>
        </p:txBody>
      </p:sp>
      <p:sp>
        <p:nvSpPr>
          <p:cNvPr id="6" name="Rectangle 5"/>
          <p:cNvSpPr>
            <a:spLocks noChangeArrowheads="1"/>
          </p:cNvSpPr>
          <p:nvPr/>
        </p:nvSpPr>
        <p:spPr bwMode="auto">
          <a:xfrm>
            <a:off x="1374323" y="6785810"/>
            <a:ext cx="13406482" cy="12770782"/>
          </a:xfrm>
          <a:prstGeom prst="rect">
            <a:avLst/>
          </a:prstGeom>
          <a:solidFill>
            <a:schemeClr val="bg1"/>
          </a:solidFill>
          <a:ln w="25400">
            <a:solidFill>
              <a:srgbClr val="2C3035"/>
            </a:solidFill>
            <a:round/>
            <a:headEnd/>
            <a:tailEnd/>
          </a:ln>
          <a:effectLst>
            <a:outerShdw blurRad="63500" dist="23000" dir="5400000" rotWithShape="0">
              <a:srgbClr val="000000">
                <a:alpha val="34999"/>
              </a:srgbClr>
            </a:outerShdw>
          </a:effectLst>
        </p:spPr>
        <p:txBody>
          <a:bodyPr anchor="ctr"/>
          <a:lstStyle/>
          <a:p>
            <a:pPr algn="ctr" defTabSz="2149660">
              <a:defRPr/>
            </a:pPr>
            <a:endParaRPr lang="en-US" sz="7425">
              <a:solidFill>
                <a:schemeClr val="lt1"/>
              </a:solidFill>
            </a:endParaRPr>
          </a:p>
        </p:txBody>
      </p:sp>
      <p:sp>
        <p:nvSpPr>
          <p:cNvPr id="8" name="Rectangle 7"/>
          <p:cNvSpPr>
            <a:spLocks noChangeArrowheads="1"/>
          </p:cNvSpPr>
          <p:nvPr/>
        </p:nvSpPr>
        <p:spPr bwMode="auto">
          <a:xfrm>
            <a:off x="15524050" y="16230600"/>
            <a:ext cx="13192564" cy="14003086"/>
          </a:xfrm>
          <a:prstGeom prst="rect">
            <a:avLst/>
          </a:prstGeom>
          <a:solidFill>
            <a:srgbClr val="FFFFFF"/>
          </a:solidFill>
          <a:ln w="25400">
            <a:solidFill>
              <a:srgbClr val="2C3035"/>
            </a:solidFill>
            <a:round/>
            <a:headEnd/>
            <a:tailEnd/>
          </a:ln>
          <a:effectLst>
            <a:outerShdw blurRad="63500" dist="23000" dir="5400000" rotWithShape="0">
              <a:srgbClr val="000000">
                <a:alpha val="34999"/>
              </a:srgbClr>
            </a:outerShdw>
          </a:effectLst>
        </p:spPr>
        <p:txBody>
          <a:bodyPr anchor="ctr"/>
          <a:lstStyle/>
          <a:p>
            <a:pPr algn="ctr" defTabSz="2149660">
              <a:defRPr/>
            </a:pPr>
            <a:endParaRPr lang="en-US" sz="7425">
              <a:solidFill>
                <a:schemeClr val="lt1"/>
              </a:solidFill>
            </a:endParaRPr>
          </a:p>
        </p:txBody>
      </p:sp>
      <p:sp>
        <p:nvSpPr>
          <p:cNvPr id="9" name="Rectangle 8"/>
          <p:cNvSpPr>
            <a:spLocks noChangeArrowheads="1"/>
          </p:cNvSpPr>
          <p:nvPr/>
        </p:nvSpPr>
        <p:spPr bwMode="auto">
          <a:xfrm>
            <a:off x="1374322" y="20352248"/>
            <a:ext cx="13402163" cy="9881435"/>
          </a:xfrm>
          <a:prstGeom prst="rect">
            <a:avLst/>
          </a:prstGeom>
          <a:solidFill>
            <a:srgbClr val="FFFFFF"/>
          </a:solidFill>
          <a:ln w="25400">
            <a:solidFill>
              <a:srgbClr val="2C3035"/>
            </a:solidFill>
            <a:round/>
            <a:headEnd/>
            <a:tailEnd/>
          </a:ln>
          <a:effectLst>
            <a:outerShdw blurRad="63500" dist="23000" dir="5400000" rotWithShape="0">
              <a:srgbClr val="000000">
                <a:alpha val="34999"/>
              </a:srgbClr>
            </a:outerShdw>
          </a:effectLst>
        </p:spPr>
        <p:txBody>
          <a:bodyPr anchor="ctr"/>
          <a:lstStyle/>
          <a:p>
            <a:pPr algn="ctr" defTabSz="2149660">
              <a:defRPr/>
            </a:pPr>
            <a:endParaRPr lang="en-US" sz="7425" dirty="0">
              <a:solidFill>
                <a:schemeClr val="lt1"/>
              </a:solidFill>
            </a:endParaRPr>
          </a:p>
        </p:txBody>
      </p:sp>
      <p:sp>
        <p:nvSpPr>
          <p:cNvPr id="16" name="TextBox 18"/>
          <p:cNvSpPr txBox="1">
            <a:spLocks noChangeArrowheads="1"/>
          </p:cNvSpPr>
          <p:nvPr/>
        </p:nvSpPr>
        <p:spPr bwMode="auto">
          <a:xfrm>
            <a:off x="2155282" y="8256955"/>
            <a:ext cx="11759975" cy="10967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9900">
                <a:solidFill>
                  <a:schemeClr val="tx1"/>
                </a:solidFill>
                <a:latin typeface="Arial" charset="0"/>
                <a:ea typeface="ＭＳ Ｐゴシック" charset="0"/>
                <a:cs typeface="ＭＳ Ｐゴシック" charset="0"/>
              </a:defRPr>
            </a:lvl1pPr>
            <a:lvl2pPr marL="742950" indent="-285750" eaLnBrk="0" hangingPunct="0">
              <a:defRPr sz="9900">
                <a:solidFill>
                  <a:schemeClr val="tx1"/>
                </a:solidFill>
                <a:latin typeface="Arial" charset="0"/>
                <a:ea typeface="ＭＳ Ｐゴシック" charset="0"/>
              </a:defRPr>
            </a:lvl2pPr>
            <a:lvl3pPr marL="1143000" indent="-228600" eaLnBrk="0" hangingPunct="0">
              <a:defRPr sz="9900">
                <a:solidFill>
                  <a:schemeClr val="tx1"/>
                </a:solidFill>
                <a:latin typeface="Arial" charset="0"/>
                <a:ea typeface="ＭＳ Ｐゴシック" charset="0"/>
              </a:defRPr>
            </a:lvl3pPr>
            <a:lvl4pPr marL="1600200" indent="-228600" eaLnBrk="0" hangingPunct="0">
              <a:defRPr sz="9900">
                <a:solidFill>
                  <a:schemeClr val="tx1"/>
                </a:solidFill>
                <a:latin typeface="Arial" charset="0"/>
                <a:ea typeface="ＭＳ Ｐゴシック" charset="0"/>
              </a:defRPr>
            </a:lvl4pPr>
            <a:lvl5pPr marL="2057400" indent="-228600" eaLnBrk="0" hangingPunct="0">
              <a:defRPr sz="9900">
                <a:solidFill>
                  <a:schemeClr val="tx1"/>
                </a:solidFill>
                <a:latin typeface="Arial" charset="0"/>
                <a:ea typeface="ＭＳ Ｐゴシック" charset="0"/>
              </a:defRPr>
            </a:lvl5pPr>
            <a:lvl6pPr marL="2514600" indent="-228600" defTabSz="2506663" eaLnBrk="0" fontAlgn="base" hangingPunct="0">
              <a:spcBef>
                <a:spcPct val="0"/>
              </a:spcBef>
              <a:spcAft>
                <a:spcPct val="0"/>
              </a:spcAft>
              <a:defRPr sz="9900">
                <a:solidFill>
                  <a:schemeClr val="tx1"/>
                </a:solidFill>
                <a:latin typeface="Arial" charset="0"/>
                <a:ea typeface="ＭＳ Ｐゴシック" charset="0"/>
              </a:defRPr>
            </a:lvl6pPr>
            <a:lvl7pPr marL="2971800" indent="-228600" defTabSz="2506663" eaLnBrk="0" fontAlgn="base" hangingPunct="0">
              <a:spcBef>
                <a:spcPct val="0"/>
              </a:spcBef>
              <a:spcAft>
                <a:spcPct val="0"/>
              </a:spcAft>
              <a:defRPr sz="9900">
                <a:solidFill>
                  <a:schemeClr val="tx1"/>
                </a:solidFill>
                <a:latin typeface="Arial" charset="0"/>
                <a:ea typeface="ＭＳ Ｐゴシック" charset="0"/>
              </a:defRPr>
            </a:lvl7pPr>
            <a:lvl8pPr marL="3429000" indent="-228600" defTabSz="2506663" eaLnBrk="0" fontAlgn="base" hangingPunct="0">
              <a:spcBef>
                <a:spcPct val="0"/>
              </a:spcBef>
              <a:spcAft>
                <a:spcPct val="0"/>
              </a:spcAft>
              <a:defRPr sz="9900">
                <a:solidFill>
                  <a:schemeClr val="tx1"/>
                </a:solidFill>
                <a:latin typeface="Arial" charset="0"/>
                <a:ea typeface="ＭＳ Ｐゴシック" charset="0"/>
              </a:defRPr>
            </a:lvl8pPr>
            <a:lvl9pPr marL="3886200" indent="-228600" defTabSz="2506663" eaLnBrk="0" fontAlgn="base" hangingPunct="0">
              <a:spcBef>
                <a:spcPct val="0"/>
              </a:spcBef>
              <a:spcAft>
                <a:spcPct val="0"/>
              </a:spcAft>
              <a:defRPr sz="9900">
                <a:solidFill>
                  <a:schemeClr val="tx1"/>
                </a:solidFill>
                <a:latin typeface="Arial" charset="0"/>
                <a:ea typeface="ＭＳ Ｐゴシック" charset="0"/>
              </a:defRPr>
            </a:lvl9pPr>
          </a:lstStyle>
          <a:p>
            <a:pPr algn="just">
              <a:spcAft>
                <a:spcPts val="1029"/>
              </a:spcAft>
            </a:pPr>
            <a:r>
              <a:rPr lang="en-US" sz="3000" dirty="0"/>
              <a:t>The current electronic personal health record (PHR) has low patient adoption [1]. </a:t>
            </a:r>
            <a:r>
              <a:rPr lang="en-US" sz="3000" b="1" dirty="0">
                <a:solidFill>
                  <a:srgbClr val="C00000"/>
                </a:solidFill>
              </a:rPr>
              <a:t>Increasing use and adoption of the PHR will improve patient-centered care</a:t>
            </a:r>
            <a:r>
              <a:rPr lang="en-US" sz="3000" dirty="0"/>
              <a:t>. Users often have difficulty remembering passwords or share them, giving multiple people access to one account.</a:t>
            </a:r>
          </a:p>
          <a:p>
            <a:pPr algn="just">
              <a:spcAft>
                <a:spcPts val="1029"/>
              </a:spcAft>
            </a:pPr>
            <a:r>
              <a:rPr lang="en-US" sz="3000" dirty="0"/>
              <a:t>Utilizing biometrics for authentication is becoming more common in our daily lives – think of the fingerprint sensor on a smartphone or retina scanners at high security corporations. The quickly evolving technology that runs our lives calls for incorporating biometric authentication into more systems. Using</a:t>
            </a:r>
            <a:r>
              <a:rPr lang="en-US" sz="3000" dirty="0">
                <a:solidFill>
                  <a:srgbClr val="C00000"/>
                </a:solidFill>
              </a:rPr>
              <a:t> </a:t>
            </a:r>
            <a:r>
              <a:rPr lang="en-US" sz="3000" b="1" dirty="0">
                <a:solidFill>
                  <a:srgbClr val="C00000"/>
                </a:solidFill>
              </a:rPr>
              <a:t>biometric authentication can ensure that passwords would not need to be remembered and that only the registered user has access to the account.</a:t>
            </a:r>
            <a:r>
              <a:rPr lang="en-US" sz="3000" b="1" dirty="0"/>
              <a:t> </a:t>
            </a:r>
            <a:r>
              <a:rPr lang="en-US" sz="3000" dirty="0"/>
              <a:t>A highly useable and accessible biometric to use is voice. Everyone has a unique voice that can be used for authentication. Also, phones are readily available to use for voice detection. The proposed research is to </a:t>
            </a:r>
            <a:r>
              <a:rPr lang="en-US" sz="3000" b="1" dirty="0">
                <a:solidFill>
                  <a:srgbClr val="C00000"/>
                </a:solidFill>
              </a:rPr>
              <a:t>assess electronic PHR users’ acceptance towards using voice authentication.</a:t>
            </a:r>
            <a:r>
              <a:rPr lang="en-US" sz="3000" dirty="0"/>
              <a:t> </a:t>
            </a:r>
          </a:p>
          <a:p>
            <a:pPr algn="just">
              <a:spcAft>
                <a:spcPts val="1029"/>
              </a:spcAft>
            </a:pPr>
            <a:r>
              <a:rPr lang="en-US" sz="3000" dirty="0"/>
              <a:t>To verify a user logging into a system, identification and authentication must occur. Most often, the user is identified with their user ID name or number. The user then enters their password for authentication. Tokens, such as smart cards, may also be used as authentication. These methods examine what you know or what you have, while </a:t>
            </a:r>
            <a:r>
              <a:rPr lang="en-US" sz="3000" b="1" dirty="0">
                <a:solidFill>
                  <a:srgbClr val="C00000"/>
                </a:solidFill>
              </a:rPr>
              <a:t>biometrics examine who you are</a:t>
            </a:r>
            <a:r>
              <a:rPr lang="en-US" sz="3000" dirty="0"/>
              <a:t> [2]. </a:t>
            </a:r>
          </a:p>
        </p:txBody>
      </p:sp>
      <p:sp>
        <p:nvSpPr>
          <p:cNvPr id="17" name="TextBox 19"/>
          <p:cNvSpPr txBox="1">
            <a:spLocks noChangeArrowheads="1"/>
          </p:cNvSpPr>
          <p:nvPr/>
        </p:nvSpPr>
        <p:spPr bwMode="auto">
          <a:xfrm>
            <a:off x="2077381" y="20759048"/>
            <a:ext cx="11915775"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9900">
                <a:solidFill>
                  <a:schemeClr val="tx1"/>
                </a:solidFill>
                <a:latin typeface="Arial" charset="0"/>
                <a:ea typeface="ＭＳ Ｐゴシック" charset="0"/>
                <a:cs typeface="ＭＳ Ｐゴシック" charset="0"/>
              </a:defRPr>
            </a:lvl1pPr>
            <a:lvl2pPr marL="742950" indent="-285750" eaLnBrk="0" hangingPunct="0">
              <a:defRPr sz="9900">
                <a:solidFill>
                  <a:schemeClr val="tx1"/>
                </a:solidFill>
                <a:latin typeface="Arial" charset="0"/>
                <a:ea typeface="ＭＳ Ｐゴシック" charset="0"/>
              </a:defRPr>
            </a:lvl2pPr>
            <a:lvl3pPr marL="1143000" indent="-228600" eaLnBrk="0" hangingPunct="0">
              <a:defRPr sz="9900">
                <a:solidFill>
                  <a:schemeClr val="tx1"/>
                </a:solidFill>
                <a:latin typeface="Arial" charset="0"/>
                <a:ea typeface="ＭＳ Ｐゴシック" charset="0"/>
              </a:defRPr>
            </a:lvl3pPr>
            <a:lvl4pPr marL="1600200" indent="-228600" eaLnBrk="0" hangingPunct="0">
              <a:defRPr sz="9900">
                <a:solidFill>
                  <a:schemeClr val="tx1"/>
                </a:solidFill>
                <a:latin typeface="Arial" charset="0"/>
                <a:ea typeface="ＭＳ Ｐゴシック" charset="0"/>
              </a:defRPr>
            </a:lvl4pPr>
            <a:lvl5pPr marL="2057400" indent="-228600" eaLnBrk="0" hangingPunct="0">
              <a:defRPr sz="9900">
                <a:solidFill>
                  <a:schemeClr val="tx1"/>
                </a:solidFill>
                <a:latin typeface="Arial" charset="0"/>
                <a:ea typeface="ＭＳ Ｐゴシック" charset="0"/>
              </a:defRPr>
            </a:lvl5pPr>
            <a:lvl6pPr marL="2514600" indent="-228600" defTabSz="2506663" eaLnBrk="0" fontAlgn="base" hangingPunct="0">
              <a:spcBef>
                <a:spcPct val="0"/>
              </a:spcBef>
              <a:spcAft>
                <a:spcPct val="0"/>
              </a:spcAft>
              <a:defRPr sz="9900">
                <a:solidFill>
                  <a:schemeClr val="tx1"/>
                </a:solidFill>
                <a:latin typeface="Arial" charset="0"/>
                <a:ea typeface="ＭＳ Ｐゴシック" charset="0"/>
              </a:defRPr>
            </a:lvl6pPr>
            <a:lvl7pPr marL="2971800" indent="-228600" defTabSz="2506663" eaLnBrk="0" fontAlgn="base" hangingPunct="0">
              <a:spcBef>
                <a:spcPct val="0"/>
              </a:spcBef>
              <a:spcAft>
                <a:spcPct val="0"/>
              </a:spcAft>
              <a:defRPr sz="9900">
                <a:solidFill>
                  <a:schemeClr val="tx1"/>
                </a:solidFill>
                <a:latin typeface="Arial" charset="0"/>
                <a:ea typeface="ＭＳ Ｐゴシック" charset="0"/>
              </a:defRPr>
            </a:lvl7pPr>
            <a:lvl8pPr marL="3429000" indent="-228600" defTabSz="2506663" eaLnBrk="0" fontAlgn="base" hangingPunct="0">
              <a:spcBef>
                <a:spcPct val="0"/>
              </a:spcBef>
              <a:spcAft>
                <a:spcPct val="0"/>
              </a:spcAft>
              <a:defRPr sz="9900">
                <a:solidFill>
                  <a:schemeClr val="tx1"/>
                </a:solidFill>
                <a:latin typeface="Arial" charset="0"/>
                <a:ea typeface="ＭＳ Ｐゴシック" charset="0"/>
              </a:defRPr>
            </a:lvl8pPr>
            <a:lvl9pPr marL="3886200" indent="-228600" defTabSz="2506663" eaLnBrk="0" fontAlgn="base" hangingPunct="0">
              <a:spcBef>
                <a:spcPct val="0"/>
              </a:spcBef>
              <a:spcAft>
                <a:spcPct val="0"/>
              </a:spcAft>
              <a:defRPr sz="9900">
                <a:solidFill>
                  <a:schemeClr val="tx1"/>
                </a:solidFill>
                <a:latin typeface="Arial" charset="0"/>
                <a:ea typeface="ＭＳ Ｐゴシック" charset="0"/>
              </a:defRPr>
            </a:lvl9pPr>
          </a:lstStyle>
          <a:p>
            <a:pPr algn="ctr" eaLnBrk="1" hangingPunct="1"/>
            <a:r>
              <a:rPr lang="en-US" sz="5400" b="1" dirty="0">
                <a:solidFill>
                  <a:srgbClr val="C4022F"/>
                </a:solidFill>
                <a:cs typeface="Arial" charset="0"/>
              </a:rPr>
              <a:t>Research</a:t>
            </a:r>
            <a:r>
              <a:rPr lang="en-US" sz="5143" b="1" dirty="0">
                <a:solidFill>
                  <a:srgbClr val="C4022F"/>
                </a:solidFill>
                <a:cs typeface="Arial" charset="0"/>
              </a:rPr>
              <a:t> Hypotheses</a:t>
            </a:r>
          </a:p>
        </p:txBody>
      </p:sp>
      <p:sp>
        <p:nvSpPr>
          <p:cNvPr id="19" name="TextBox 21"/>
          <p:cNvSpPr txBox="1">
            <a:spLocks noChangeArrowheads="1"/>
          </p:cNvSpPr>
          <p:nvPr/>
        </p:nvSpPr>
        <p:spPr bwMode="auto">
          <a:xfrm>
            <a:off x="2192108" y="21897662"/>
            <a:ext cx="11759975" cy="73250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9900">
                <a:solidFill>
                  <a:schemeClr val="tx1"/>
                </a:solidFill>
                <a:latin typeface="Arial" charset="0"/>
                <a:ea typeface="ＭＳ Ｐゴシック" charset="0"/>
                <a:cs typeface="ＭＳ Ｐゴシック" charset="0"/>
              </a:defRPr>
            </a:lvl1pPr>
            <a:lvl2pPr marL="742950" indent="-285750" eaLnBrk="0" hangingPunct="0">
              <a:defRPr sz="9900">
                <a:solidFill>
                  <a:schemeClr val="tx1"/>
                </a:solidFill>
                <a:latin typeface="Arial" charset="0"/>
                <a:ea typeface="ＭＳ Ｐゴシック" charset="0"/>
              </a:defRPr>
            </a:lvl2pPr>
            <a:lvl3pPr marL="1143000" indent="-228600" eaLnBrk="0" hangingPunct="0">
              <a:defRPr sz="9900">
                <a:solidFill>
                  <a:schemeClr val="tx1"/>
                </a:solidFill>
                <a:latin typeface="Arial" charset="0"/>
                <a:ea typeface="ＭＳ Ｐゴシック" charset="0"/>
              </a:defRPr>
            </a:lvl3pPr>
            <a:lvl4pPr marL="1600200" indent="-228600" eaLnBrk="0" hangingPunct="0">
              <a:defRPr sz="9900">
                <a:solidFill>
                  <a:schemeClr val="tx1"/>
                </a:solidFill>
                <a:latin typeface="Arial" charset="0"/>
                <a:ea typeface="ＭＳ Ｐゴシック" charset="0"/>
              </a:defRPr>
            </a:lvl4pPr>
            <a:lvl5pPr marL="2057400" indent="-228600" eaLnBrk="0" hangingPunct="0">
              <a:defRPr sz="9900">
                <a:solidFill>
                  <a:schemeClr val="tx1"/>
                </a:solidFill>
                <a:latin typeface="Arial" charset="0"/>
                <a:ea typeface="ＭＳ Ｐゴシック" charset="0"/>
              </a:defRPr>
            </a:lvl5pPr>
            <a:lvl6pPr marL="2514600" indent="-228600" defTabSz="2506663" eaLnBrk="0" fontAlgn="base" hangingPunct="0">
              <a:spcBef>
                <a:spcPct val="0"/>
              </a:spcBef>
              <a:spcAft>
                <a:spcPct val="0"/>
              </a:spcAft>
              <a:defRPr sz="9900">
                <a:solidFill>
                  <a:schemeClr val="tx1"/>
                </a:solidFill>
                <a:latin typeface="Arial" charset="0"/>
                <a:ea typeface="ＭＳ Ｐゴシック" charset="0"/>
              </a:defRPr>
            </a:lvl6pPr>
            <a:lvl7pPr marL="2971800" indent="-228600" defTabSz="2506663" eaLnBrk="0" fontAlgn="base" hangingPunct="0">
              <a:spcBef>
                <a:spcPct val="0"/>
              </a:spcBef>
              <a:spcAft>
                <a:spcPct val="0"/>
              </a:spcAft>
              <a:defRPr sz="9900">
                <a:solidFill>
                  <a:schemeClr val="tx1"/>
                </a:solidFill>
                <a:latin typeface="Arial" charset="0"/>
                <a:ea typeface="ＭＳ Ｐゴシック" charset="0"/>
              </a:defRPr>
            </a:lvl7pPr>
            <a:lvl8pPr marL="3429000" indent="-228600" defTabSz="2506663" eaLnBrk="0" fontAlgn="base" hangingPunct="0">
              <a:spcBef>
                <a:spcPct val="0"/>
              </a:spcBef>
              <a:spcAft>
                <a:spcPct val="0"/>
              </a:spcAft>
              <a:defRPr sz="9900">
                <a:solidFill>
                  <a:schemeClr val="tx1"/>
                </a:solidFill>
                <a:latin typeface="Arial" charset="0"/>
                <a:ea typeface="ＭＳ Ｐゴシック" charset="0"/>
              </a:defRPr>
            </a:lvl8pPr>
            <a:lvl9pPr marL="3886200" indent="-228600" defTabSz="2506663" eaLnBrk="0" fontAlgn="base" hangingPunct="0">
              <a:spcBef>
                <a:spcPct val="0"/>
              </a:spcBef>
              <a:spcAft>
                <a:spcPct val="0"/>
              </a:spcAft>
              <a:defRPr sz="9900">
                <a:solidFill>
                  <a:schemeClr val="tx1"/>
                </a:solidFill>
                <a:latin typeface="Arial" charset="0"/>
                <a:ea typeface="ＭＳ Ｐゴシック" charset="0"/>
              </a:defRPr>
            </a:lvl9pPr>
          </a:lstStyle>
          <a:p>
            <a:pPr marL="643586" indent="-643586" eaLnBrk="1" hangingPunct="1">
              <a:spcAft>
                <a:spcPts val="1029"/>
              </a:spcAft>
            </a:pPr>
            <a:r>
              <a:rPr lang="en-US" sz="3000" b="1" dirty="0">
                <a:solidFill>
                  <a:srgbClr val="C00000"/>
                </a:solidFill>
                <a:latin typeface="Arial" panose="020B0604020202020204" pitchFamily="34" charset="0"/>
                <a:cs typeface="Arial" panose="020B0604020202020204" pitchFamily="34" charset="0"/>
              </a:rPr>
              <a:t>1a. </a:t>
            </a:r>
            <a:r>
              <a:rPr lang="en-US" sz="3000" dirty="0">
                <a:latin typeface="Arial" panose="020B0604020202020204" pitchFamily="34" charset="0"/>
                <a:cs typeface="Arial" panose="020B0604020202020204" pitchFamily="34" charset="0"/>
              </a:rPr>
              <a:t>Intention to use voice authentication for PHR access is influenced by the users’ attitude.</a:t>
            </a:r>
          </a:p>
          <a:p>
            <a:pPr marL="643586" indent="-643586" eaLnBrk="1" hangingPunct="1">
              <a:spcAft>
                <a:spcPts val="1029"/>
              </a:spcAft>
            </a:pPr>
            <a:r>
              <a:rPr lang="en-US" sz="3000" b="1" dirty="0">
                <a:solidFill>
                  <a:srgbClr val="C00000"/>
                </a:solidFill>
                <a:latin typeface="Arial" panose="020B0604020202020204" pitchFamily="34" charset="0"/>
                <a:cs typeface="Arial" panose="020B0604020202020204" pitchFamily="34" charset="0"/>
              </a:rPr>
              <a:t>1b.</a:t>
            </a:r>
            <a:r>
              <a:rPr lang="en-US" sz="3000" dirty="0">
                <a:latin typeface="Arial" panose="020B0604020202020204" pitchFamily="34" charset="0"/>
                <a:cs typeface="Arial" panose="020B0604020202020204" pitchFamily="34" charset="0"/>
              </a:rPr>
              <a:t> Intention to use voice authentication for PHR access is influenced by the users’ perception of its usefulness.</a:t>
            </a:r>
          </a:p>
          <a:p>
            <a:pPr marL="643586" indent="-643586" eaLnBrk="1" hangingPunct="1">
              <a:spcAft>
                <a:spcPts val="1029"/>
              </a:spcAft>
            </a:pPr>
            <a:r>
              <a:rPr lang="en-US" sz="3000" b="1" dirty="0">
                <a:solidFill>
                  <a:srgbClr val="C00000"/>
                </a:solidFill>
                <a:latin typeface="Arial" panose="020B0604020202020204" pitchFamily="34" charset="0"/>
                <a:cs typeface="Arial" panose="020B0604020202020204" pitchFamily="34" charset="0"/>
              </a:rPr>
              <a:t>2.</a:t>
            </a:r>
            <a:r>
              <a:rPr lang="en-US" sz="3000" dirty="0">
                <a:latin typeface="Arial" panose="020B0604020202020204" pitchFamily="34" charset="0"/>
                <a:cs typeface="Arial" panose="020B0604020202020204" pitchFamily="34" charset="0"/>
              </a:rPr>
              <a:t>   Users’ perception of usefulness is influenced by their perception of the ease of use of voice authentication for PHR access.</a:t>
            </a:r>
          </a:p>
          <a:p>
            <a:pPr marL="643586" indent="-643586" eaLnBrk="1" hangingPunct="1">
              <a:spcAft>
                <a:spcPts val="1029"/>
              </a:spcAft>
              <a:tabLst>
                <a:tab pos="536095" algn="l"/>
              </a:tabLst>
            </a:pPr>
            <a:r>
              <a:rPr lang="en-US" sz="3000" b="1" dirty="0">
                <a:solidFill>
                  <a:srgbClr val="C00000"/>
                </a:solidFill>
                <a:latin typeface="Arial" panose="020B0604020202020204" pitchFamily="34" charset="0"/>
                <a:cs typeface="Arial" panose="020B0604020202020204" pitchFamily="34" charset="0"/>
              </a:rPr>
              <a:t>3a.</a:t>
            </a:r>
            <a:r>
              <a:rPr lang="en-US" sz="3000" dirty="0">
                <a:latin typeface="Arial" panose="020B0604020202020204" pitchFamily="34" charset="0"/>
                <a:cs typeface="Arial" panose="020B0604020202020204" pitchFamily="34" charset="0"/>
              </a:rPr>
              <a:t> Users’ attitude is influenced by their perception of the ease of use of voice authentication for PHR access.</a:t>
            </a:r>
          </a:p>
          <a:p>
            <a:pPr marL="643586" indent="-643586" eaLnBrk="1" hangingPunct="1">
              <a:spcAft>
                <a:spcPts val="1029"/>
              </a:spcAft>
            </a:pPr>
            <a:r>
              <a:rPr lang="en-US" sz="3000" b="1" dirty="0">
                <a:solidFill>
                  <a:srgbClr val="C00000"/>
                </a:solidFill>
                <a:latin typeface="Arial" panose="020B0604020202020204" pitchFamily="34" charset="0"/>
                <a:cs typeface="Arial" panose="020B0604020202020204" pitchFamily="34" charset="0"/>
              </a:rPr>
              <a:t>3b.</a:t>
            </a:r>
            <a:r>
              <a:rPr lang="en-US" sz="3000" dirty="0">
                <a:latin typeface="Arial" panose="020B0604020202020204" pitchFamily="34" charset="0"/>
                <a:cs typeface="Arial" panose="020B0604020202020204" pitchFamily="34" charset="0"/>
              </a:rPr>
              <a:t> Users’ attitude is influenced by their perception of the usefulness of voice authentication for PHR access.</a:t>
            </a:r>
          </a:p>
          <a:p>
            <a:pPr marL="643586" indent="-643586" eaLnBrk="1" hangingPunct="1">
              <a:spcAft>
                <a:spcPts val="1029"/>
              </a:spcAft>
            </a:pPr>
            <a:r>
              <a:rPr lang="en-US" sz="3000" b="1" dirty="0">
                <a:solidFill>
                  <a:srgbClr val="C00000"/>
                </a:solidFill>
                <a:latin typeface="Arial" panose="020B0604020202020204" pitchFamily="34" charset="0"/>
                <a:cs typeface="Arial" panose="020B0604020202020204" pitchFamily="34" charset="0"/>
              </a:rPr>
              <a:t>4a.</a:t>
            </a:r>
            <a:r>
              <a:rPr lang="en-US" sz="3000" dirty="0">
                <a:latin typeface="Arial" panose="020B0604020202020204" pitchFamily="34" charset="0"/>
                <a:cs typeface="Arial" panose="020B0604020202020204" pitchFamily="34" charset="0"/>
              </a:rPr>
              <a:t> Users’ positive affect influences their attitude towards voice authentication for PHR access positively.</a:t>
            </a:r>
          </a:p>
          <a:p>
            <a:pPr marL="643586" indent="-643586" eaLnBrk="1" hangingPunct="1">
              <a:spcAft>
                <a:spcPts val="1029"/>
              </a:spcAft>
            </a:pPr>
            <a:r>
              <a:rPr lang="en-US" sz="3000" b="1" dirty="0">
                <a:solidFill>
                  <a:srgbClr val="C00000"/>
                </a:solidFill>
                <a:latin typeface="Arial" panose="020B0604020202020204" pitchFamily="34" charset="0"/>
                <a:cs typeface="Arial" panose="020B0604020202020204" pitchFamily="34" charset="0"/>
              </a:rPr>
              <a:t>4b.</a:t>
            </a:r>
            <a:r>
              <a:rPr lang="en-US" sz="3000" dirty="0">
                <a:latin typeface="Arial" panose="020B0604020202020204" pitchFamily="34" charset="0"/>
                <a:cs typeface="Arial" panose="020B0604020202020204" pitchFamily="34" charset="0"/>
              </a:rPr>
              <a:t> Users’ negative affect influences their attitude towards voice authentication for PHR access negatively.</a:t>
            </a:r>
          </a:p>
        </p:txBody>
      </p:sp>
      <p:sp>
        <p:nvSpPr>
          <p:cNvPr id="25" name="TextBox 28"/>
          <p:cNvSpPr txBox="1">
            <a:spLocks noChangeArrowheads="1"/>
          </p:cNvSpPr>
          <p:nvPr/>
        </p:nvSpPr>
        <p:spPr bwMode="auto">
          <a:xfrm>
            <a:off x="16148579" y="16715554"/>
            <a:ext cx="11915775"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9900">
                <a:solidFill>
                  <a:schemeClr val="tx1"/>
                </a:solidFill>
                <a:latin typeface="Arial" charset="0"/>
                <a:ea typeface="ＭＳ Ｐゴシック" charset="0"/>
                <a:cs typeface="ＭＳ Ｐゴシック" charset="0"/>
              </a:defRPr>
            </a:lvl1pPr>
            <a:lvl2pPr marL="742950" indent="-285750" eaLnBrk="0" hangingPunct="0">
              <a:defRPr sz="9900">
                <a:solidFill>
                  <a:schemeClr val="tx1"/>
                </a:solidFill>
                <a:latin typeface="Arial" charset="0"/>
                <a:ea typeface="ＭＳ Ｐゴシック" charset="0"/>
              </a:defRPr>
            </a:lvl2pPr>
            <a:lvl3pPr marL="1143000" indent="-228600" eaLnBrk="0" hangingPunct="0">
              <a:defRPr sz="9900">
                <a:solidFill>
                  <a:schemeClr val="tx1"/>
                </a:solidFill>
                <a:latin typeface="Arial" charset="0"/>
                <a:ea typeface="ＭＳ Ｐゴシック" charset="0"/>
              </a:defRPr>
            </a:lvl3pPr>
            <a:lvl4pPr marL="1600200" indent="-228600" eaLnBrk="0" hangingPunct="0">
              <a:defRPr sz="9900">
                <a:solidFill>
                  <a:schemeClr val="tx1"/>
                </a:solidFill>
                <a:latin typeface="Arial" charset="0"/>
                <a:ea typeface="ＭＳ Ｐゴシック" charset="0"/>
              </a:defRPr>
            </a:lvl4pPr>
            <a:lvl5pPr marL="2057400" indent="-228600" eaLnBrk="0" hangingPunct="0">
              <a:defRPr sz="9900">
                <a:solidFill>
                  <a:schemeClr val="tx1"/>
                </a:solidFill>
                <a:latin typeface="Arial" charset="0"/>
                <a:ea typeface="ＭＳ Ｐゴシック" charset="0"/>
              </a:defRPr>
            </a:lvl5pPr>
            <a:lvl6pPr marL="2514600" indent="-228600" defTabSz="2506663" eaLnBrk="0" fontAlgn="base" hangingPunct="0">
              <a:spcBef>
                <a:spcPct val="0"/>
              </a:spcBef>
              <a:spcAft>
                <a:spcPct val="0"/>
              </a:spcAft>
              <a:defRPr sz="9900">
                <a:solidFill>
                  <a:schemeClr val="tx1"/>
                </a:solidFill>
                <a:latin typeface="Arial" charset="0"/>
                <a:ea typeface="ＭＳ Ｐゴシック" charset="0"/>
              </a:defRPr>
            </a:lvl6pPr>
            <a:lvl7pPr marL="2971800" indent="-228600" defTabSz="2506663" eaLnBrk="0" fontAlgn="base" hangingPunct="0">
              <a:spcBef>
                <a:spcPct val="0"/>
              </a:spcBef>
              <a:spcAft>
                <a:spcPct val="0"/>
              </a:spcAft>
              <a:defRPr sz="9900">
                <a:solidFill>
                  <a:schemeClr val="tx1"/>
                </a:solidFill>
                <a:latin typeface="Arial" charset="0"/>
                <a:ea typeface="ＭＳ Ｐゴシック" charset="0"/>
              </a:defRPr>
            </a:lvl7pPr>
            <a:lvl8pPr marL="3429000" indent="-228600" defTabSz="2506663" eaLnBrk="0" fontAlgn="base" hangingPunct="0">
              <a:spcBef>
                <a:spcPct val="0"/>
              </a:spcBef>
              <a:spcAft>
                <a:spcPct val="0"/>
              </a:spcAft>
              <a:defRPr sz="9900">
                <a:solidFill>
                  <a:schemeClr val="tx1"/>
                </a:solidFill>
                <a:latin typeface="Arial" charset="0"/>
                <a:ea typeface="ＭＳ Ｐゴシック" charset="0"/>
              </a:defRPr>
            </a:lvl8pPr>
            <a:lvl9pPr marL="3886200" indent="-228600" defTabSz="2506663" eaLnBrk="0" fontAlgn="base" hangingPunct="0">
              <a:spcBef>
                <a:spcPct val="0"/>
              </a:spcBef>
              <a:spcAft>
                <a:spcPct val="0"/>
              </a:spcAft>
              <a:defRPr sz="9900">
                <a:solidFill>
                  <a:schemeClr val="tx1"/>
                </a:solidFill>
                <a:latin typeface="Arial" charset="0"/>
                <a:ea typeface="ＭＳ Ｐゴシック" charset="0"/>
              </a:defRPr>
            </a:lvl9pPr>
          </a:lstStyle>
          <a:p>
            <a:pPr algn="ctr" eaLnBrk="1" hangingPunct="1"/>
            <a:r>
              <a:rPr lang="en-US" sz="5400" b="1" dirty="0">
                <a:solidFill>
                  <a:srgbClr val="C4022F"/>
                </a:solidFill>
                <a:cs typeface="Arial" charset="0"/>
              </a:rPr>
              <a:t>Research Methodology</a:t>
            </a:r>
          </a:p>
        </p:txBody>
      </p:sp>
      <p:sp>
        <p:nvSpPr>
          <p:cNvPr id="33" name="TextBox 36"/>
          <p:cNvSpPr txBox="1">
            <a:spLocks noChangeArrowheads="1"/>
          </p:cNvSpPr>
          <p:nvPr/>
        </p:nvSpPr>
        <p:spPr bwMode="auto">
          <a:xfrm>
            <a:off x="30271271" y="25427818"/>
            <a:ext cx="11917136"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9900">
                <a:solidFill>
                  <a:schemeClr val="tx1"/>
                </a:solidFill>
                <a:latin typeface="Arial" charset="0"/>
                <a:ea typeface="ＭＳ Ｐゴシック" charset="0"/>
                <a:cs typeface="ＭＳ Ｐゴシック" charset="0"/>
              </a:defRPr>
            </a:lvl1pPr>
            <a:lvl2pPr marL="742950" indent="-285750" eaLnBrk="0" hangingPunct="0">
              <a:defRPr sz="9900">
                <a:solidFill>
                  <a:schemeClr val="tx1"/>
                </a:solidFill>
                <a:latin typeface="Arial" charset="0"/>
                <a:ea typeface="ＭＳ Ｐゴシック" charset="0"/>
              </a:defRPr>
            </a:lvl2pPr>
            <a:lvl3pPr marL="1143000" indent="-228600" eaLnBrk="0" hangingPunct="0">
              <a:defRPr sz="9900">
                <a:solidFill>
                  <a:schemeClr val="tx1"/>
                </a:solidFill>
                <a:latin typeface="Arial" charset="0"/>
                <a:ea typeface="ＭＳ Ｐゴシック" charset="0"/>
              </a:defRPr>
            </a:lvl3pPr>
            <a:lvl4pPr marL="1600200" indent="-228600" eaLnBrk="0" hangingPunct="0">
              <a:defRPr sz="9900">
                <a:solidFill>
                  <a:schemeClr val="tx1"/>
                </a:solidFill>
                <a:latin typeface="Arial" charset="0"/>
                <a:ea typeface="ＭＳ Ｐゴシック" charset="0"/>
              </a:defRPr>
            </a:lvl4pPr>
            <a:lvl5pPr marL="2057400" indent="-228600" eaLnBrk="0" hangingPunct="0">
              <a:defRPr sz="9900">
                <a:solidFill>
                  <a:schemeClr val="tx1"/>
                </a:solidFill>
                <a:latin typeface="Arial" charset="0"/>
                <a:ea typeface="ＭＳ Ｐゴシック" charset="0"/>
              </a:defRPr>
            </a:lvl5pPr>
            <a:lvl6pPr marL="2514600" indent="-228600" defTabSz="2506663" eaLnBrk="0" fontAlgn="base" hangingPunct="0">
              <a:spcBef>
                <a:spcPct val="0"/>
              </a:spcBef>
              <a:spcAft>
                <a:spcPct val="0"/>
              </a:spcAft>
              <a:defRPr sz="9900">
                <a:solidFill>
                  <a:schemeClr val="tx1"/>
                </a:solidFill>
                <a:latin typeface="Arial" charset="0"/>
                <a:ea typeface="ＭＳ Ｐゴシック" charset="0"/>
              </a:defRPr>
            </a:lvl6pPr>
            <a:lvl7pPr marL="2971800" indent="-228600" defTabSz="2506663" eaLnBrk="0" fontAlgn="base" hangingPunct="0">
              <a:spcBef>
                <a:spcPct val="0"/>
              </a:spcBef>
              <a:spcAft>
                <a:spcPct val="0"/>
              </a:spcAft>
              <a:defRPr sz="9900">
                <a:solidFill>
                  <a:schemeClr val="tx1"/>
                </a:solidFill>
                <a:latin typeface="Arial" charset="0"/>
                <a:ea typeface="ＭＳ Ｐゴシック" charset="0"/>
              </a:defRPr>
            </a:lvl7pPr>
            <a:lvl8pPr marL="3429000" indent="-228600" defTabSz="2506663" eaLnBrk="0" fontAlgn="base" hangingPunct="0">
              <a:spcBef>
                <a:spcPct val="0"/>
              </a:spcBef>
              <a:spcAft>
                <a:spcPct val="0"/>
              </a:spcAft>
              <a:defRPr sz="9900">
                <a:solidFill>
                  <a:schemeClr val="tx1"/>
                </a:solidFill>
                <a:latin typeface="Arial" charset="0"/>
                <a:ea typeface="ＭＳ Ｐゴシック" charset="0"/>
              </a:defRPr>
            </a:lvl8pPr>
            <a:lvl9pPr marL="3886200" indent="-228600" defTabSz="2506663" eaLnBrk="0" fontAlgn="base" hangingPunct="0">
              <a:spcBef>
                <a:spcPct val="0"/>
              </a:spcBef>
              <a:spcAft>
                <a:spcPct val="0"/>
              </a:spcAft>
              <a:defRPr sz="9900">
                <a:solidFill>
                  <a:schemeClr val="tx1"/>
                </a:solidFill>
                <a:latin typeface="Arial" charset="0"/>
                <a:ea typeface="ＭＳ Ｐゴシック" charset="0"/>
              </a:defRPr>
            </a:lvl9pPr>
          </a:lstStyle>
          <a:p>
            <a:pPr algn="ctr" eaLnBrk="1" hangingPunct="1"/>
            <a:r>
              <a:rPr lang="en-US" sz="5400" b="1" dirty="0">
                <a:solidFill>
                  <a:srgbClr val="C4022F"/>
                </a:solidFill>
                <a:cs typeface="Arial" charset="0"/>
              </a:rPr>
              <a:t>References</a:t>
            </a:r>
          </a:p>
        </p:txBody>
      </p:sp>
      <p:sp>
        <p:nvSpPr>
          <p:cNvPr id="38" name="TextBox 42"/>
          <p:cNvSpPr txBox="1">
            <a:spLocks noChangeArrowheads="1"/>
          </p:cNvSpPr>
          <p:nvPr/>
        </p:nvSpPr>
        <p:spPr bwMode="auto">
          <a:xfrm>
            <a:off x="1999482" y="7192610"/>
            <a:ext cx="11915775"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9900">
                <a:solidFill>
                  <a:schemeClr val="tx1"/>
                </a:solidFill>
                <a:latin typeface="Arial" charset="0"/>
                <a:ea typeface="ＭＳ Ｐゴシック" charset="0"/>
                <a:cs typeface="ＭＳ Ｐゴシック" charset="0"/>
              </a:defRPr>
            </a:lvl1pPr>
            <a:lvl2pPr marL="742950" indent="-285750" eaLnBrk="0" hangingPunct="0">
              <a:defRPr sz="9900">
                <a:solidFill>
                  <a:schemeClr val="tx1"/>
                </a:solidFill>
                <a:latin typeface="Arial" charset="0"/>
                <a:ea typeface="ＭＳ Ｐゴシック" charset="0"/>
              </a:defRPr>
            </a:lvl2pPr>
            <a:lvl3pPr marL="1143000" indent="-228600" eaLnBrk="0" hangingPunct="0">
              <a:defRPr sz="9900">
                <a:solidFill>
                  <a:schemeClr val="tx1"/>
                </a:solidFill>
                <a:latin typeface="Arial" charset="0"/>
                <a:ea typeface="ＭＳ Ｐゴシック" charset="0"/>
              </a:defRPr>
            </a:lvl3pPr>
            <a:lvl4pPr marL="1600200" indent="-228600" eaLnBrk="0" hangingPunct="0">
              <a:defRPr sz="9900">
                <a:solidFill>
                  <a:schemeClr val="tx1"/>
                </a:solidFill>
                <a:latin typeface="Arial" charset="0"/>
                <a:ea typeface="ＭＳ Ｐゴシック" charset="0"/>
              </a:defRPr>
            </a:lvl4pPr>
            <a:lvl5pPr marL="2057400" indent="-228600" eaLnBrk="0" hangingPunct="0">
              <a:defRPr sz="9900">
                <a:solidFill>
                  <a:schemeClr val="tx1"/>
                </a:solidFill>
                <a:latin typeface="Arial" charset="0"/>
                <a:ea typeface="ＭＳ Ｐゴシック" charset="0"/>
              </a:defRPr>
            </a:lvl5pPr>
            <a:lvl6pPr marL="2514600" indent="-228600" defTabSz="2506663" eaLnBrk="0" fontAlgn="base" hangingPunct="0">
              <a:spcBef>
                <a:spcPct val="0"/>
              </a:spcBef>
              <a:spcAft>
                <a:spcPct val="0"/>
              </a:spcAft>
              <a:defRPr sz="9900">
                <a:solidFill>
                  <a:schemeClr val="tx1"/>
                </a:solidFill>
                <a:latin typeface="Arial" charset="0"/>
                <a:ea typeface="ＭＳ Ｐゴシック" charset="0"/>
              </a:defRPr>
            </a:lvl6pPr>
            <a:lvl7pPr marL="2971800" indent="-228600" defTabSz="2506663" eaLnBrk="0" fontAlgn="base" hangingPunct="0">
              <a:spcBef>
                <a:spcPct val="0"/>
              </a:spcBef>
              <a:spcAft>
                <a:spcPct val="0"/>
              </a:spcAft>
              <a:defRPr sz="9900">
                <a:solidFill>
                  <a:schemeClr val="tx1"/>
                </a:solidFill>
                <a:latin typeface="Arial" charset="0"/>
                <a:ea typeface="ＭＳ Ｐゴシック" charset="0"/>
              </a:defRPr>
            </a:lvl7pPr>
            <a:lvl8pPr marL="3429000" indent="-228600" defTabSz="2506663" eaLnBrk="0" fontAlgn="base" hangingPunct="0">
              <a:spcBef>
                <a:spcPct val="0"/>
              </a:spcBef>
              <a:spcAft>
                <a:spcPct val="0"/>
              </a:spcAft>
              <a:defRPr sz="9900">
                <a:solidFill>
                  <a:schemeClr val="tx1"/>
                </a:solidFill>
                <a:latin typeface="Arial" charset="0"/>
                <a:ea typeface="ＭＳ Ｐゴシック" charset="0"/>
              </a:defRPr>
            </a:lvl8pPr>
            <a:lvl9pPr marL="3886200" indent="-228600" defTabSz="2506663" eaLnBrk="0" fontAlgn="base" hangingPunct="0">
              <a:spcBef>
                <a:spcPct val="0"/>
              </a:spcBef>
              <a:spcAft>
                <a:spcPct val="0"/>
              </a:spcAft>
              <a:defRPr sz="9900">
                <a:solidFill>
                  <a:schemeClr val="tx1"/>
                </a:solidFill>
                <a:latin typeface="Arial" charset="0"/>
                <a:ea typeface="ＭＳ Ｐゴシック" charset="0"/>
              </a:defRPr>
            </a:lvl9pPr>
          </a:lstStyle>
          <a:p>
            <a:pPr algn="ctr" eaLnBrk="1" hangingPunct="1"/>
            <a:r>
              <a:rPr lang="en-US" sz="5400" b="1" dirty="0">
                <a:solidFill>
                  <a:srgbClr val="C4022F"/>
                </a:solidFill>
                <a:cs typeface="Arial" charset="0"/>
              </a:rPr>
              <a:t>Introduction</a:t>
            </a:r>
          </a:p>
        </p:txBody>
      </p:sp>
      <p:pic>
        <p:nvPicPr>
          <p:cNvPr id="2" name="Picture 1"/>
          <p:cNvPicPr>
            <a:picLocks noChangeAspect="1"/>
          </p:cNvPicPr>
          <p:nvPr/>
        </p:nvPicPr>
        <p:blipFill>
          <a:blip r:embed="rId3">
            <a:clrChange>
              <a:clrFrom>
                <a:srgbClr val="FFFFFF"/>
              </a:clrFrom>
              <a:clrTo>
                <a:srgbClr val="FFFFFF">
                  <a:alpha val="0"/>
                </a:srgbClr>
              </a:clrTo>
            </a:clrChange>
            <a:duotone>
              <a:prstClr val="black"/>
              <a:schemeClr val="tx1">
                <a:tint val="45000"/>
                <a:satMod val="400000"/>
              </a:schemeClr>
            </a:duotone>
            <a:lum/>
          </a:blip>
          <a:stretch>
            <a:fillRect/>
          </a:stretch>
        </p:blipFill>
        <p:spPr>
          <a:xfrm>
            <a:off x="36271878" y="30888749"/>
            <a:ext cx="2941479" cy="1295541"/>
          </a:xfrm>
          <a:prstGeom prst="rect">
            <a:avLst/>
          </a:prstGeom>
        </p:spPr>
      </p:pic>
      <p:sp>
        <p:nvSpPr>
          <p:cNvPr id="7" name="Rectangle 6"/>
          <p:cNvSpPr>
            <a:spLocks noChangeArrowheads="1"/>
          </p:cNvSpPr>
          <p:nvPr/>
        </p:nvSpPr>
        <p:spPr bwMode="auto">
          <a:xfrm>
            <a:off x="29521131" y="6785811"/>
            <a:ext cx="13176723" cy="14896568"/>
          </a:xfrm>
          <a:prstGeom prst="rect">
            <a:avLst/>
          </a:prstGeom>
          <a:solidFill>
            <a:srgbClr val="FFFFFF"/>
          </a:solidFill>
          <a:ln w="25400">
            <a:solidFill>
              <a:srgbClr val="2C3035"/>
            </a:solidFill>
            <a:round/>
            <a:headEnd/>
            <a:tailEnd/>
          </a:ln>
          <a:effectLst>
            <a:outerShdw blurRad="63500" dist="23000" dir="5400000" rotWithShape="0">
              <a:srgbClr val="000000">
                <a:alpha val="34999"/>
              </a:srgbClr>
            </a:outerShdw>
          </a:effectLst>
        </p:spPr>
        <p:txBody>
          <a:bodyPr anchor="ctr"/>
          <a:lstStyle/>
          <a:p>
            <a:pPr algn="ctr" defTabSz="2149660">
              <a:defRPr/>
            </a:pPr>
            <a:endParaRPr lang="en-US" sz="7425">
              <a:solidFill>
                <a:schemeClr val="lt1"/>
              </a:solidFill>
            </a:endParaRPr>
          </a:p>
        </p:txBody>
      </p:sp>
      <p:sp>
        <p:nvSpPr>
          <p:cNvPr id="20" name="TextBox 22"/>
          <p:cNvSpPr txBox="1">
            <a:spLocks noChangeArrowheads="1"/>
          </p:cNvSpPr>
          <p:nvPr/>
        </p:nvSpPr>
        <p:spPr bwMode="auto">
          <a:xfrm>
            <a:off x="30272632" y="7190596"/>
            <a:ext cx="11915775"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9900">
                <a:solidFill>
                  <a:schemeClr val="tx1"/>
                </a:solidFill>
                <a:latin typeface="Arial" charset="0"/>
                <a:ea typeface="ＭＳ Ｐゴシック" charset="0"/>
                <a:cs typeface="ＭＳ Ｐゴシック" charset="0"/>
              </a:defRPr>
            </a:lvl1pPr>
            <a:lvl2pPr marL="742950" indent="-285750" eaLnBrk="0" hangingPunct="0">
              <a:defRPr sz="9900">
                <a:solidFill>
                  <a:schemeClr val="tx1"/>
                </a:solidFill>
                <a:latin typeface="Arial" charset="0"/>
                <a:ea typeface="ＭＳ Ｐゴシック" charset="0"/>
              </a:defRPr>
            </a:lvl2pPr>
            <a:lvl3pPr marL="1143000" indent="-228600" eaLnBrk="0" hangingPunct="0">
              <a:defRPr sz="9900">
                <a:solidFill>
                  <a:schemeClr val="tx1"/>
                </a:solidFill>
                <a:latin typeface="Arial" charset="0"/>
                <a:ea typeface="ＭＳ Ｐゴシック" charset="0"/>
              </a:defRPr>
            </a:lvl3pPr>
            <a:lvl4pPr marL="1600200" indent="-228600" eaLnBrk="0" hangingPunct="0">
              <a:defRPr sz="9900">
                <a:solidFill>
                  <a:schemeClr val="tx1"/>
                </a:solidFill>
                <a:latin typeface="Arial" charset="0"/>
                <a:ea typeface="ＭＳ Ｐゴシック" charset="0"/>
              </a:defRPr>
            </a:lvl4pPr>
            <a:lvl5pPr marL="2057400" indent="-228600" eaLnBrk="0" hangingPunct="0">
              <a:defRPr sz="9900">
                <a:solidFill>
                  <a:schemeClr val="tx1"/>
                </a:solidFill>
                <a:latin typeface="Arial" charset="0"/>
                <a:ea typeface="ＭＳ Ｐゴシック" charset="0"/>
              </a:defRPr>
            </a:lvl5pPr>
            <a:lvl6pPr marL="2514600" indent="-228600" defTabSz="2506663" eaLnBrk="0" fontAlgn="base" hangingPunct="0">
              <a:spcBef>
                <a:spcPct val="0"/>
              </a:spcBef>
              <a:spcAft>
                <a:spcPct val="0"/>
              </a:spcAft>
              <a:defRPr sz="9900">
                <a:solidFill>
                  <a:schemeClr val="tx1"/>
                </a:solidFill>
                <a:latin typeface="Arial" charset="0"/>
                <a:ea typeface="ＭＳ Ｐゴシック" charset="0"/>
              </a:defRPr>
            </a:lvl6pPr>
            <a:lvl7pPr marL="2971800" indent="-228600" defTabSz="2506663" eaLnBrk="0" fontAlgn="base" hangingPunct="0">
              <a:spcBef>
                <a:spcPct val="0"/>
              </a:spcBef>
              <a:spcAft>
                <a:spcPct val="0"/>
              </a:spcAft>
              <a:defRPr sz="9900">
                <a:solidFill>
                  <a:schemeClr val="tx1"/>
                </a:solidFill>
                <a:latin typeface="Arial" charset="0"/>
                <a:ea typeface="ＭＳ Ｐゴシック" charset="0"/>
              </a:defRPr>
            </a:lvl7pPr>
            <a:lvl8pPr marL="3429000" indent="-228600" defTabSz="2506663" eaLnBrk="0" fontAlgn="base" hangingPunct="0">
              <a:spcBef>
                <a:spcPct val="0"/>
              </a:spcBef>
              <a:spcAft>
                <a:spcPct val="0"/>
              </a:spcAft>
              <a:defRPr sz="9900">
                <a:solidFill>
                  <a:schemeClr val="tx1"/>
                </a:solidFill>
                <a:latin typeface="Arial" charset="0"/>
                <a:ea typeface="ＭＳ Ｐゴシック" charset="0"/>
              </a:defRPr>
            </a:lvl8pPr>
            <a:lvl9pPr marL="3886200" indent="-228600" defTabSz="2506663" eaLnBrk="0" fontAlgn="base" hangingPunct="0">
              <a:spcBef>
                <a:spcPct val="0"/>
              </a:spcBef>
              <a:spcAft>
                <a:spcPct val="0"/>
              </a:spcAft>
              <a:defRPr sz="9900">
                <a:solidFill>
                  <a:schemeClr val="tx1"/>
                </a:solidFill>
                <a:latin typeface="Arial" charset="0"/>
                <a:ea typeface="ＭＳ Ｐゴシック" charset="0"/>
              </a:defRPr>
            </a:lvl9pPr>
          </a:lstStyle>
          <a:p>
            <a:pPr algn="ctr" eaLnBrk="1" hangingPunct="1"/>
            <a:r>
              <a:rPr lang="en-US" sz="5400" b="1" dirty="0">
                <a:solidFill>
                  <a:srgbClr val="C4022F"/>
                </a:solidFill>
                <a:cs typeface="Arial" charset="0"/>
              </a:rPr>
              <a:t>Voice Authentication Technology</a:t>
            </a:r>
          </a:p>
        </p:txBody>
      </p:sp>
      <p:sp>
        <p:nvSpPr>
          <p:cNvPr id="40" name="TextBox 18"/>
          <p:cNvSpPr txBox="1">
            <a:spLocks noChangeArrowheads="1"/>
          </p:cNvSpPr>
          <p:nvPr/>
        </p:nvSpPr>
        <p:spPr bwMode="auto">
          <a:xfrm>
            <a:off x="30315352" y="8269730"/>
            <a:ext cx="11873055" cy="74789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9900">
                <a:solidFill>
                  <a:schemeClr val="tx1"/>
                </a:solidFill>
                <a:latin typeface="Arial" charset="0"/>
                <a:ea typeface="ＭＳ Ｐゴシック" charset="0"/>
                <a:cs typeface="ＭＳ Ｐゴシック" charset="0"/>
              </a:defRPr>
            </a:lvl1pPr>
            <a:lvl2pPr marL="742950" indent="-285750" eaLnBrk="0" hangingPunct="0">
              <a:defRPr sz="9900">
                <a:solidFill>
                  <a:schemeClr val="tx1"/>
                </a:solidFill>
                <a:latin typeface="Arial" charset="0"/>
                <a:ea typeface="ＭＳ Ｐゴシック" charset="0"/>
              </a:defRPr>
            </a:lvl2pPr>
            <a:lvl3pPr marL="1143000" indent="-228600" eaLnBrk="0" hangingPunct="0">
              <a:defRPr sz="9900">
                <a:solidFill>
                  <a:schemeClr val="tx1"/>
                </a:solidFill>
                <a:latin typeface="Arial" charset="0"/>
                <a:ea typeface="ＭＳ Ｐゴシック" charset="0"/>
              </a:defRPr>
            </a:lvl3pPr>
            <a:lvl4pPr marL="1600200" indent="-228600" eaLnBrk="0" hangingPunct="0">
              <a:defRPr sz="9900">
                <a:solidFill>
                  <a:schemeClr val="tx1"/>
                </a:solidFill>
                <a:latin typeface="Arial" charset="0"/>
                <a:ea typeface="ＭＳ Ｐゴシック" charset="0"/>
              </a:defRPr>
            </a:lvl4pPr>
            <a:lvl5pPr marL="2057400" indent="-228600" eaLnBrk="0" hangingPunct="0">
              <a:defRPr sz="9900">
                <a:solidFill>
                  <a:schemeClr val="tx1"/>
                </a:solidFill>
                <a:latin typeface="Arial" charset="0"/>
                <a:ea typeface="ＭＳ Ｐゴシック" charset="0"/>
              </a:defRPr>
            </a:lvl5pPr>
            <a:lvl6pPr marL="2514600" indent="-228600" defTabSz="2506663" eaLnBrk="0" fontAlgn="base" hangingPunct="0">
              <a:spcBef>
                <a:spcPct val="0"/>
              </a:spcBef>
              <a:spcAft>
                <a:spcPct val="0"/>
              </a:spcAft>
              <a:defRPr sz="9900">
                <a:solidFill>
                  <a:schemeClr val="tx1"/>
                </a:solidFill>
                <a:latin typeface="Arial" charset="0"/>
                <a:ea typeface="ＭＳ Ｐゴシック" charset="0"/>
              </a:defRPr>
            </a:lvl6pPr>
            <a:lvl7pPr marL="2971800" indent="-228600" defTabSz="2506663" eaLnBrk="0" fontAlgn="base" hangingPunct="0">
              <a:spcBef>
                <a:spcPct val="0"/>
              </a:spcBef>
              <a:spcAft>
                <a:spcPct val="0"/>
              </a:spcAft>
              <a:defRPr sz="9900">
                <a:solidFill>
                  <a:schemeClr val="tx1"/>
                </a:solidFill>
                <a:latin typeface="Arial" charset="0"/>
                <a:ea typeface="ＭＳ Ｐゴシック" charset="0"/>
              </a:defRPr>
            </a:lvl7pPr>
            <a:lvl8pPr marL="3429000" indent="-228600" defTabSz="2506663" eaLnBrk="0" fontAlgn="base" hangingPunct="0">
              <a:spcBef>
                <a:spcPct val="0"/>
              </a:spcBef>
              <a:spcAft>
                <a:spcPct val="0"/>
              </a:spcAft>
              <a:defRPr sz="9900">
                <a:solidFill>
                  <a:schemeClr val="tx1"/>
                </a:solidFill>
                <a:latin typeface="Arial" charset="0"/>
                <a:ea typeface="ＭＳ Ｐゴシック" charset="0"/>
              </a:defRPr>
            </a:lvl8pPr>
            <a:lvl9pPr marL="3886200" indent="-228600" defTabSz="2506663" eaLnBrk="0" fontAlgn="base" hangingPunct="0">
              <a:spcBef>
                <a:spcPct val="0"/>
              </a:spcBef>
              <a:spcAft>
                <a:spcPct val="0"/>
              </a:spcAft>
              <a:defRPr sz="9900">
                <a:solidFill>
                  <a:schemeClr val="tx1"/>
                </a:solidFill>
                <a:latin typeface="Arial" charset="0"/>
                <a:ea typeface="ＭＳ Ｐゴシック" charset="0"/>
              </a:defRPr>
            </a:lvl9pPr>
          </a:lstStyle>
          <a:p>
            <a:pPr marL="391866" indent="-391866" eaLnBrk="1" hangingPunct="1">
              <a:buFont typeface="Arial" panose="020B0604020202020204" pitchFamily="34" charset="0"/>
              <a:buChar char="•"/>
            </a:pPr>
            <a:r>
              <a:rPr lang="en-US" sz="3000" dirty="0">
                <a:cs typeface="Arial" charset="0"/>
              </a:rPr>
              <a:t>Text-independent using natural speech</a:t>
            </a:r>
          </a:p>
          <a:p>
            <a:pPr marL="391866" indent="-391866" eaLnBrk="1" hangingPunct="1">
              <a:buClr>
                <a:schemeClr val="tx1"/>
              </a:buClr>
              <a:buFont typeface="Arial" panose="020B0604020202020204" pitchFamily="34" charset="0"/>
              <a:buChar char="•"/>
            </a:pPr>
            <a:r>
              <a:rPr lang="en-US" sz="3000" b="1" dirty="0">
                <a:solidFill>
                  <a:srgbClr val="C00000"/>
                </a:solidFill>
                <a:cs typeface="Arial" charset="0"/>
              </a:rPr>
              <a:t>Text-dependent using a random passphrase </a:t>
            </a:r>
            <a:r>
              <a:rPr lang="en-US" sz="3000" dirty="0">
                <a:cs typeface="Arial" charset="0"/>
              </a:rPr>
              <a:t>of digits and/or letters</a:t>
            </a:r>
          </a:p>
          <a:p>
            <a:pPr marL="391866" indent="-391866" eaLnBrk="1" hangingPunct="1">
              <a:buFont typeface="Arial" panose="020B0604020202020204" pitchFamily="34" charset="0"/>
              <a:buChar char="•"/>
            </a:pPr>
            <a:r>
              <a:rPr lang="en-US" sz="3000" dirty="0">
                <a:cs typeface="Arial" charset="0"/>
              </a:rPr>
              <a:t>May be incorporated with a </a:t>
            </a:r>
            <a:r>
              <a:rPr lang="en-US" sz="3000" b="1" dirty="0">
                <a:solidFill>
                  <a:srgbClr val="C00000"/>
                </a:solidFill>
                <a:cs typeface="Arial" charset="0"/>
              </a:rPr>
              <a:t>webpage or a smartphone application</a:t>
            </a:r>
          </a:p>
          <a:p>
            <a:pPr marL="391866" indent="-391866" eaLnBrk="1" hangingPunct="1">
              <a:buFont typeface="Arial" panose="020B0604020202020204" pitchFamily="34" charset="0"/>
              <a:buChar char="•"/>
            </a:pPr>
            <a:r>
              <a:rPr lang="en-US" sz="3000" dirty="0">
                <a:cs typeface="Arial" charset="0"/>
              </a:rPr>
              <a:t>For verification, a new random passphrase is provided for the user</a:t>
            </a:r>
          </a:p>
          <a:p>
            <a:pPr marL="391866" indent="-391866" eaLnBrk="1" hangingPunct="1">
              <a:buFont typeface="Arial" panose="020B0604020202020204" pitchFamily="34" charset="0"/>
              <a:buChar char="•"/>
            </a:pPr>
            <a:r>
              <a:rPr lang="en-US" sz="3000" dirty="0">
                <a:cs typeface="Arial" charset="0"/>
              </a:rPr>
              <a:t>The system compares the new sample to the voiceprint stored </a:t>
            </a:r>
          </a:p>
          <a:p>
            <a:pPr marL="391866" indent="-391866" eaLnBrk="1" hangingPunct="1">
              <a:buFont typeface="Arial" panose="020B0604020202020204" pitchFamily="34" charset="0"/>
              <a:buChar char="•"/>
            </a:pPr>
            <a:r>
              <a:rPr lang="en-US" sz="3000" dirty="0">
                <a:cs typeface="Arial" charset="0"/>
              </a:rPr>
              <a:t>Random passphrase is difficult to record and imitate a user</a:t>
            </a:r>
          </a:p>
          <a:p>
            <a:pPr marL="391866" indent="-391866" eaLnBrk="1" hangingPunct="1">
              <a:buFont typeface="Arial" panose="020B0604020202020204" pitchFamily="34" charset="0"/>
              <a:buChar char="•"/>
            </a:pPr>
            <a:r>
              <a:rPr lang="en-US" sz="3000" dirty="0">
                <a:cs typeface="Arial" charset="0"/>
              </a:rPr>
              <a:t>Playback detection for unnaturally matched audio segments</a:t>
            </a:r>
          </a:p>
          <a:p>
            <a:pPr marL="391866" indent="-391866" eaLnBrk="1" hangingPunct="1">
              <a:buFont typeface="Arial" panose="020B0604020202020204" pitchFamily="34" charset="0"/>
              <a:buChar char="•"/>
            </a:pPr>
            <a:r>
              <a:rPr lang="en-US" sz="3000" dirty="0">
                <a:cs typeface="Arial" charset="0"/>
              </a:rPr>
              <a:t>Some security measures include:</a:t>
            </a:r>
          </a:p>
          <a:p>
            <a:pPr marL="1028649" lvl="1" indent="-391866" eaLnBrk="1" hangingPunct="1">
              <a:buFont typeface="Arial" panose="020B0604020202020204" pitchFamily="34" charset="0"/>
              <a:buChar char="•"/>
            </a:pPr>
            <a:r>
              <a:rPr lang="en-US" sz="3000" dirty="0">
                <a:cs typeface="Arial" charset="0"/>
              </a:rPr>
              <a:t>Secured database access</a:t>
            </a:r>
          </a:p>
          <a:p>
            <a:pPr marL="1028649" lvl="1" indent="-391866" eaLnBrk="1" hangingPunct="1">
              <a:buFont typeface="Arial" panose="020B0604020202020204" pitchFamily="34" charset="0"/>
              <a:buChar char="•"/>
            </a:pPr>
            <a:r>
              <a:rPr lang="en-US" sz="3000" dirty="0">
                <a:cs typeface="Arial" charset="0"/>
              </a:rPr>
              <a:t>Personal identifiable information and audio encryption</a:t>
            </a:r>
          </a:p>
          <a:p>
            <a:pPr marL="1028649" lvl="1" indent="-391866" eaLnBrk="1" hangingPunct="1">
              <a:buFont typeface="Arial" panose="020B0604020202020204" pitchFamily="34" charset="0"/>
              <a:buChar char="•"/>
            </a:pPr>
            <a:r>
              <a:rPr lang="en-US" sz="3000" dirty="0">
                <a:cs typeface="Arial" charset="0"/>
              </a:rPr>
              <a:t>Controlled interface access</a:t>
            </a:r>
          </a:p>
          <a:p>
            <a:pPr marL="1028649" lvl="1" indent="-391866" eaLnBrk="1" hangingPunct="1">
              <a:buFont typeface="Arial" panose="020B0604020202020204" pitchFamily="34" charset="0"/>
              <a:buChar char="•"/>
            </a:pPr>
            <a:r>
              <a:rPr lang="en-US" sz="3000" dirty="0">
                <a:cs typeface="Arial" charset="0"/>
              </a:rPr>
              <a:t>Fully maintained records of all voiceprint usages [6]</a:t>
            </a:r>
          </a:p>
          <a:p>
            <a:pPr marL="391866" lvl="1" indent="-391866" eaLnBrk="1" hangingPunct="1">
              <a:buFont typeface="Arial" panose="020B0604020202020204" pitchFamily="34" charset="0"/>
              <a:buChar char="•"/>
            </a:pPr>
            <a:r>
              <a:rPr lang="en-US" sz="3000" dirty="0">
                <a:cs typeface="Arial" charset="0"/>
              </a:rPr>
              <a:t>The Vanguard Group [7, 8] uses Nuance </a:t>
            </a:r>
            <a:r>
              <a:rPr lang="en-US" sz="3000" dirty="0" err="1">
                <a:cs typeface="Arial" charset="0"/>
              </a:rPr>
              <a:t>VocalPassword</a:t>
            </a:r>
            <a:r>
              <a:rPr lang="en-US" sz="3000" dirty="0">
                <a:cs typeface="Arial" charset="0"/>
              </a:rPr>
              <a:t> software</a:t>
            </a:r>
          </a:p>
          <a:p>
            <a:pPr marL="391866" lvl="1" indent="-391866" eaLnBrk="1" hangingPunct="1">
              <a:buFont typeface="Arial" panose="020B0604020202020204" pitchFamily="34" charset="0"/>
              <a:buChar char="•"/>
            </a:pPr>
            <a:r>
              <a:rPr lang="en-US" sz="3000" dirty="0">
                <a:cs typeface="Arial" charset="0"/>
              </a:rPr>
              <a:t>An visual representation of Nuance VocalPassword is below [6]</a:t>
            </a:r>
          </a:p>
        </p:txBody>
      </p:sp>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8540" t="28612" r="61716" b="23944"/>
          <a:stretch/>
        </p:blipFill>
        <p:spPr>
          <a:xfrm>
            <a:off x="30559741" y="15904504"/>
            <a:ext cx="11340193" cy="5426493"/>
          </a:xfrm>
          <a:prstGeom prst="rect">
            <a:avLst/>
          </a:prstGeom>
        </p:spPr>
      </p:pic>
      <p:sp>
        <p:nvSpPr>
          <p:cNvPr id="29" name="TextBox 37"/>
          <p:cNvSpPr txBox="1">
            <a:spLocks noChangeArrowheads="1"/>
          </p:cNvSpPr>
          <p:nvPr/>
        </p:nvSpPr>
        <p:spPr bwMode="auto">
          <a:xfrm>
            <a:off x="16615681" y="17754569"/>
            <a:ext cx="11340193" cy="120699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9900">
                <a:solidFill>
                  <a:schemeClr val="tx1"/>
                </a:solidFill>
                <a:latin typeface="Arial" charset="0"/>
                <a:ea typeface="ＭＳ Ｐゴシック" charset="0"/>
                <a:cs typeface="ＭＳ Ｐゴシック" charset="0"/>
              </a:defRPr>
            </a:lvl1pPr>
            <a:lvl2pPr marL="742950" indent="-285750" eaLnBrk="0" hangingPunct="0">
              <a:defRPr sz="9900">
                <a:solidFill>
                  <a:schemeClr val="tx1"/>
                </a:solidFill>
                <a:latin typeface="Arial" charset="0"/>
                <a:ea typeface="ＭＳ Ｐゴシック" charset="0"/>
              </a:defRPr>
            </a:lvl2pPr>
            <a:lvl3pPr marL="1143000" indent="-228600" eaLnBrk="0" hangingPunct="0">
              <a:defRPr sz="9900">
                <a:solidFill>
                  <a:schemeClr val="tx1"/>
                </a:solidFill>
                <a:latin typeface="Arial" charset="0"/>
                <a:ea typeface="ＭＳ Ｐゴシック" charset="0"/>
              </a:defRPr>
            </a:lvl3pPr>
            <a:lvl4pPr marL="1600200" indent="-228600" eaLnBrk="0" hangingPunct="0">
              <a:defRPr sz="9900">
                <a:solidFill>
                  <a:schemeClr val="tx1"/>
                </a:solidFill>
                <a:latin typeface="Arial" charset="0"/>
                <a:ea typeface="ＭＳ Ｐゴシック" charset="0"/>
              </a:defRPr>
            </a:lvl4pPr>
            <a:lvl5pPr marL="2057400" indent="-228600" eaLnBrk="0" hangingPunct="0">
              <a:defRPr sz="9900">
                <a:solidFill>
                  <a:schemeClr val="tx1"/>
                </a:solidFill>
                <a:latin typeface="Arial" charset="0"/>
                <a:ea typeface="ＭＳ Ｐゴシック" charset="0"/>
              </a:defRPr>
            </a:lvl5pPr>
            <a:lvl6pPr marL="2514600" indent="-228600" defTabSz="2506663" eaLnBrk="0" fontAlgn="base" hangingPunct="0">
              <a:spcBef>
                <a:spcPct val="0"/>
              </a:spcBef>
              <a:spcAft>
                <a:spcPct val="0"/>
              </a:spcAft>
              <a:defRPr sz="9900">
                <a:solidFill>
                  <a:schemeClr val="tx1"/>
                </a:solidFill>
                <a:latin typeface="Arial" charset="0"/>
                <a:ea typeface="ＭＳ Ｐゴシック" charset="0"/>
              </a:defRPr>
            </a:lvl6pPr>
            <a:lvl7pPr marL="2971800" indent="-228600" defTabSz="2506663" eaLnBrk="0" fontAlgn="base" hangingPunct="0">
              <a:spcBef>
                <a:spcPct val="0"/>
              </a:spcBef>
              <a:spcAft>
                <a:spcPct val="0"/>
              </a:spcAft>
              <a:defRPr sz="9900">
                <a:solidFill>
                  <a:schemeClr val="tx1"/>
                </a:solidFill>
                <a:latin typeface="Arial" charset="0"/>
                <a:ea typeface="ＭＳ Ｐゴシック" charset="0"/>
              </a:defRPr>
            </a:lvl7pPr>
            <a:lvl8pPr marL="3429000" indent="-228600" defTabSz="2506663" eaLnBrk="0" fontAlgn="base" hangingPunct="0">
              <a:spcBef>
                <a:spcPct val="0"/>
              </a:spcBef>
              <a:spcAft>
                <a:spcPct val="0"/>
              </a:spcAft>
              <a:defRPr sz="9900">
                <a:solidFill>
                  <a:schemeClr val="tx1"/>
                </a:solidFill>
                <a:latin typeface="Arial" charset="0"/>
                <a:ea typeface="ＭＳ Ｐゴシック" charset="0"/>
              </a:defRPr>
            </a:lvl8pPr>
            <a:lvl9pPr marL="3886200" indent="-228600" defTabSz="2506663" eaLnBrk="0" fontAlgn="base" hangingPunct="0">
              <a:spcBef>
                <a:spcPct val="0"/>
              </a:spcBef>
              <a:spcAft>
                <a:spcPct val="0"/>
              </a:spcAft>
              <a:defRPr sz="9900">
                <a:solidFill>
                  <a:schemeClr val="tx1"/>
                </a:solidFill>
                <a:latin typeface="Arial" charset="0"/>
                <a:ea typeface="ＭＳ Ｐゴシック" charset="0"/>
              </a:defRPr>
            </a:lvl9pPr>
          </a:lstStyle>
          <a:p>
            <a:pPr algn="just">
              <a:spcAft>
                <a:spcPts val="1029"/>
              </a:spcAft>
            </a:pPr>
            <a:r>
              <a:rPr lang="en-US" sz="3000" dirty="0">
                <a:cs typeface="Arial" charset="0"/>
              </a:rPr>
              <a:t>Two theories will be used for the research model. </a:t>
            </a:r>
            <a:r>
              <a:rPr lang="en-US" sz="3000" dirty="0"/>
              <a:t>The Technology Acceptance Model (TAM) models user acceptance of information systems [3]. TAM identifies perceived usefulness and perceived ease of use as primary factors in a user’s acceptance. These determine a user’s attitude towards a system. Attitude and perceived usefulness determine a user’s intention to use a system. This model has been validated in the computer technology field many times over. </a:t>
            </a:r>
          </a:p>
          <a:p>
            <a:pPr algn="just">
              <a:spcAft>
                <a:spcPts val="1029"/>
              </a:spcAft>
            </a:pPr>
            <a:r>
              <a:rPr lang="en-US" sz="3000" dirty="0">
                <a:cs typeface="Arial" charset="0"/>
              </a:rPr>
              <a:t>Affect Theory models how affect determines attitude. Affect is defined as a user’s moods and emotions. Positive affects would include enjoyments or excitement, while negative affects include anger, disgust, or fear [4]. </a:t>
            </a:r>
          </a:p>
          <a:p>
            <a:pPr algn="just">
              <a:spcAft>
                <a:spcPts val="1029"/>
              </a:spcAft>
            </a:pPr>
            <a:r>
              <a:rPr lang="en-US" sz="3000" dirty="0"/>
              <a:t>By combing these two theories, </a:t>
            </a:r>
            <a:r>
              <a:rPr lang="en-US" sz="3000" b="1" dirty="0">
                <a:solidFill>
                  <a:srgbClr val="C00000"/>
                </a:solidFill>
              </a:rPr>
              <a:t>affect and attitude can be measured to determine the user’s acceptance towards voice authentication for PHR access </a:t>
            </a:r>
            <a:r>
              <a:rPr lang="en-US" sz="3000" dirty="0"/>
              <a:t>[5]. The research steps will be:</a:t>
            </a:r>
          </a:p>
          <a:p>
            <a:pPr marL="457200" indent="-457200" algn="just">
              <a:spcAft>
                <a:spcPts val="1029"/>
              </a:spcAft>
              <a:buFont typeface="Arial" panose="020B0604020202020204" pitchFamily="34" charset="0"/>
              <a:buChar char="•"/>
            </a:pPr>
            <a:r>
              <a:rPr lang="en-US" sz="3000" dirty="0"/>
              <a:t>Patients from clinic will be enrolled with voice authentication software to log into their PHR. </a:t>
            </a:r>
          </a:p>
          <a:p>
            <a:pPr marL="457200" indent="-457200" algn="just">
              <a:spcAft>
                <a:spcPts val="1029"/>
              </a:spcAft>
              <a:buFont typeface="Arial" panose="020B0604020202020204" pitchFamily="34" charset="0"/>
              <a:buChar char="•"/>
            </a:pPr>
            <a:r>
              <a:rPr lang="en-US" sz="3000" dirty="0"/>
              <a:t>Before enrollment, patients will complete the PANAS survey to measure their affect.</a:t>
            </a:r>
          </a:p>
          <a:p>
            <a:pPr marL="457200" indent="-457200" algn="just">
              <a:spcAft>
                <a:spcPts val="1029"/>
              </a:spcAft>
              <a:buFont typeface="Arial" panose="020B0604020202020204" pitchFamily="34" charset="0"/>
              <a:buChar char="•"/>
            </a:pPr>
            <a:r>
              <a:rPr lang="en-US" sz="3000" dirty="0"/>
              <a:t>When the patients return to clinic the following month, they will be given the TAM survey to complete.</a:t>
            </a:r>
          </a:p>
          <a:p>
            <a:pPr marL="457200" indent="-457200" algn="just">
              <a:spcAft>
                <a:spcPts val="1029"/>
              </a:spcAft>
              <a:buFont typeface="Arial" panose="020B0604020202020204" pitchFamily="34" charset="0"/>
              <a:buChar char="•"/>
            </a:pPr>
            <a:r>
              <a:rPr lang="en-US" sz="3000" dirty="0"/>
              <a:t>The combination of the surveys will be used to measure the patients’ acceptance of using voice authentication for PHR access. </a:t>
            </a:r>
          </a:p>
        </p:txBody>
      </p:sp>
      <p:sp>
        <p:nvSpPr>
          <p:cNvPr id="30" name="TextBox 37"/>
          <p:cNvSpPr txBox="1">
            <a:spLocks noChangeArrowheads="1"/>
          </p:cNvSpPr>
          <p:nvPr/>
        </p:nvSpPr>
        <p:spPr bwMode="auto">
          <a:xfrm>
            <a:off x="30416187" y="24015066"/>
            <a:ext cx="11627303"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9900">
                <a:solidFill>
                  <a:schemeClr val="tx1"/>
                </a:solidFill>
                <a:latin typeface="Arial" charset="0"/>
                <a:ea typeface="ＭＳ Ｐゴシック" charset="0"/>
                <a:cs typeface="ＭＳ Ｐゴシック" charset="0"/>
              </a:defRPr>
            </a:lvl1pPr>
            <a:lvl2pPr marL="742950" indent="-285750" eaLnBrk="0" hangingPunct="0">
              <a:defRPr sz="9900">
                <a:solidFill>
                  <a:schemeClr val="tx1"/>
                </a:solidFill>
                <a:latin typeface="Arial" charset="0"/>
                <a:ea typeface="ＭＳ Ｐゴシック" charset="0"/>
              </a:defRPr>
            </a:lvl2pPr>
            <a:lvl3pPr marL="1143000" indent="-228600" eaLnBrk="0" hangingPunct="0">
              <a:defRPr sz="9900">
                <a:solidFill>
                  <a:schemeClr val="tx1"/>
                </a:solidFill>
                <a:latin typeface="Arial" charset="0"/>
                <a:ea typeface="ＭＳ Ｐゴシック" charset="0"/>
              </a:defRPr>
            </a:lvl3pPr>
            <a:lvl4pPr marL="1600200" indent="-228600" eaLnBrk="0" hangingPunct="0">
              <a:defRPr sz="9900">
                <a:solidFill>
                  <a:schemeClr val="tx1"/>
                </a:solidFill>
                <a:latin typeface="Arial" charset="0"/>
                <a:ea typeface="ＭＳ Ｐゴシック" charset="0"/>
              </a:defRPr>
            </a:lvl4pPr>
            <a:lvl5pPr marL="2057400" indent="-228600" eaLnBrk="0" hangingPunct="0">
              <a:defRPr sz="9900">
                <a:solidFill>
                  <a:schemeClr val="tx1"/>
                </a:solidFill>
                <a:latin typeface="Arial" charset="0"/>
                <a:ea typeface="ＭＳ Ｐゴシック" charset="0"/>
              </a:defRPr>
            </a:lvl5pPr>
            <a:lvl6pPr marL="2514600" indent="-228600" defTabSz="2506663" eaLnBrk="0" fontAlgn="base" hangingPunct="0">
              <a:spcBef>
                <a:spcPct val="0"/>
              </a:spcBef>
              <a:spcAft>
                <a:spcPct val="0"/>
              </a:spcAft>
              <a:defRPr sz="9900">
                <a:solidFill>
                  <a:schemeClr val="tx1"/>
                </a:solidFill>
                <a:latin typeface="Arial" charset="0"/>
                <a:ea typeface="ＭＳ Ｐゴシック" charset="0"/>
              </a:defRPr>
            </a:lvl6pPr>
            <a:lvl7pPr marL="2971800" indent="-228600" defTabSz="2506663" eaLnBrk="0" fontAlgn="base" hangingPunct="0">
              <a:spcBef>
                <a:spcPct val="0"/>
              </a:spcBef>
              <a:spcAft>
                <a:spcPct val="0"/>
              </a:spcAft>
              <a:defRPr sz="9900">
                <a:solidFill>
                  <a:schemeClr val="tx1"/>
                </a:solidFill>
                <a:latin typeface="Arial" charset="0"/>
                <a:ea typeface="ＭＳ Ｐゴシック" charset="0"/>
              </a:defRPr>
            </a:lvl7pPr>
            <a:lvl8pPr marL="3429000" indent="-228600" defTabSz="2506663" eaLnBrk="0" fontAlgn="base" hangingPunct="0">
              <a:spcBef>
                <a:spcPct val="0"/>
              </a:spcBef>
              <a:spcAft>
                <a:spcPct val="0"/>
              </a:spcAft>
              <a:defRPr sz="9900">
                <a:solidFill>
                  <a:schemeClr val="tx1"/>
                </a:solidFill>
                <a:latin typeface="Arial" charset="0"/>
                <a:ea typeface="ＭＳ Ｐゴシック" charset="0"/>
              </a:defRPr>
            </a:lvl8pPr>
            <a:lvl9pPr marL="3886200" indent="-228600" defTabSz="2506663" eaLnBrk="0" fontAlgn="base" hangingPunct="0">
              <a:spcBef>
                <a:spcPct val="0"/>
              </a:spcBef>
              <a:spcAft>
                <a:spcPct val="0"/>
              </a:spcAft>
              <a:defRPr sz="9900">
                <a:solidFill>
                  <a:schemeClr val="tx1"/>
                </a:solidFill>
                <a:latin typeface="Arial" charset="0"/>
                <a:ea typeface="ＭＳ Ｐゴシック" charset="0"/>
              </a:defRPr>
            </a:lvl9pPr>
          </a:lstStyle>
          <a:p>
            <a:pPr algn="just" eaLnBrk="1" hangingPunct="1"/>
            <a:r>
              <a:rPr lang="en-US" sz="3000" dirty="0">
                <a:latin typeface="Arial" panose="020B0604020202020204" pitchFamily="34" charset="0"/>
                <a:cs typeface="Arial" panose="020B0604020202020204" pitchFamily="34" charset="0"/>
              </a:rPr>
              <a:t>Funding provided by AHRQ grant: Optimizing the Electronic Health Record for Cardiology Care (R-01 HS022110-01A1).</a:t>
            </a:r>
          </a:p>
        </p:txBody>
      </p:sp>
      <p:sp>
        <p:nvSpPr>
          <p:cNvPr id="31" name="TextBox 36"/>
          <p:cNvSpPr txBox="1">
            <a:spLocks noChangeArrowheads="1"/>
          </p:cNvSpPr>
          <p:nvPr/>
        </p:nvSpPr>
        <p:spPr bwMode="auto">
          <a:xfrm>
            <a:off x="30271271" y="22955529"/>
            <a:ext cx="11917136"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9900">
                <a:solidFill>
                  <a:schemeClr val="tx1"/>
                </a:solidFill>
                <a:latin typeface="Arial" charset="0"/>
                <a:ea typeface="ＭＳ Ｐゴシック" charset="0"/>
                <a:cs typeface="ＭＳ Ｐゴシック" charset="0"/>
              </a:defRPr>
            </a:lvl1pPr>
            <a:lvl2pPr marL="742950" indent="-285750" eaLnBrk="0" hangingPunct="0">
              <a:defRPr sz="9900">
                <a:solidFill>
                  <a:schemeClr val="tx1"/>
                </a:solidFill>
                <a:latin typeface="Arial" charset="0"/>
                <a:ea typeface="ＭＳ Ｐゴシック" charset="0"/>
              </a:defRPr>
            </a:lvl2pPr>
            <a:lvl3pPr marL="1143000" indent="-228600" eaLnBrk="0" hangingPunct="0">
              <a:defRPr sz="9900">
                <a:solidFill>
                  <a:schemeClr val="tx1"/>
                </a:solidFill>
                <a:latin typeface="Arial" charset="0"/>
                <a:ea typeface="ＭＳ Ｐゴシック" charset="0"/>
              </a:defRPr>
            </a:lvl3pPr>
            <a:lvl4pPr marL="1600200" indent="-228600" eaLnBrk="0" hangingPunct="0">
              <a:defRPr sz="9900">
                <a:solidFill>
                  <a:schemeClr val="tx1"/>
                </a:solidFill>
                <a:latin typeface="Arial" charset="0"/>
                <a:ea typeface="ＭＳ Ｐゴシック" charset="0"/>
              </a:defRPr>
            </a:lvl4pPr>
            <a:lvl5pPr marL="2057400" indent="-228600" eaLnBrk="0" hangingPunct="0">
              <a:defRPr sz="9900">
                <a:solidFill>
                  <a:schemeClr val="tx1"/>
                </a:solidFill>
                <a:latin typeface="Arial" charset="0"/>
                <a:ea typeface="ＭＳ Ｐゴシック" charset="0"/>
              </a:defRPr>
            </a:lvl5pPr>
            <a:lvl6pPr marL="2514600" indent="-228600" defTabSz="2506663" eaLnBrk="0" fontAlgn="base" hangingPunct="0">
              <a:spcBef>
                <a:spcPct val="0"/>
              </a:spcBef>
              <a:spcAft>
                <a:spcPct val="0"/>
              </a:spcAft>
              <a:defRPr sz="9900">
                <a:solidFill>
                  <a:schemeClr val="tx1"/>
                </a:solidFill>
                <a:latin typeface="Arial" charset="0"/>
                <a:ea typeface="ＭＳ Ｐゴシック" charset="0"/>
              </a:defRPr>
            </a:lvl6pPr>
            <a:lvl7pPr marL="2971800" indent="-228600" defTabSz="2506663" eaLnBrk="0" fontAlgn="base" hangingPunct="0">
              <a:spcBef>
                <a:spcPct val="0"/>
              </a:spcBef>
              <a:spcAft>
                <a:spcPct val="0"/>
              </a:spcAft>
              <a:defRPr sz="9900">
                <a:solidFill>
                  <a:schemeClr val="tx1"/>
                </a:solidFill>
                <a:latin typeface="Arial" charset="0"/>
                <a:ea typeface="ＭＳ Ｐゴシック" charset="0"/>
              </a:defRPr>
            </a:lvl7pPr>
            <a:lvl8pPr marL="3429000" indent="-228600" defTabSz="2506663" eaLnBrk="0" fontAlgn="base" hangingPunct="0">
              <a:spcBef>
                <a:spcPct val="0"/>
              </a:spcBef>
              <a:spcAft>
                <a:spcPct val="0"/>
              </a:spcAft>
              <a:defRPr sz="9900">
                <a:solidFill>
                  <a:schemeClr val="tx1"/>
                </a:solidFill>
                <a:latin typeface="Arial" charset="0"/>
                <a:ea typeface="ＭＳ Ｐゴシック" charset="0"/>
              </a:defRPr>
            </a:lvl8pPr>
            <a:lvl9pPr marL="3886200" indent="-228600" defTabSz="2506663" eaLnBrk="0" fontAlgn="base" hangingPunct="0">
              <a:spcBef>
                <a:spcPct val="0"/>
              </a:spcBef>
              <a:spcAft>
                <a:spcPct val="0"/>
              </a:spcAft>
              <a:defRPr sz="9900">
                <a:solidFill>
                  <a:schemeClr val="tx1"/>
                </a:solidFill>
                <a:latin typeface="Arial" charset="0"/>
                <a:ea typeface="ＭＳ Ｐゴシック" charset="0"/>
              </a:defRPr>
            </a:lvl9pPr>
          </a:lstStyle>
          <a:p>
            <a:pPr algn="ctr" eaLnBrk="1" hangingPunct="1"/>
            <a:r>
              <a:rPr lang="en-US" sz="5400" b="1" dirty="0">
                <a:solidFill>
                  <a:srgbClr val="C4022F"/>
                </a:solidFill>
                <a:cs typeface="Arial" charset="0"/>
              </a:rPr>
              <a:t>Acknowledgements</a:t>
            </a:r>
          </a:p>
        </p:txBody>
      </p:sp>
      <p:sp>
        <p:nvSpPr>
          <p:cNvPr id="35" name="Rectangle 34">
            <a:extLst>
              <a:ext uri="{FF2B5EF4-FFF2-40B4-BE49-F238E27FC236}">
                <a16:creationId xmlns:a16="http://schemas.microsoft.com/office/drawing/2014/main" id="{D9CD62E4-8921-446A-9113-F30B3E1633F4}"/>
              </a:ext>
            </a:extLst>
          </p:cNvPr>
          <p:cNvSpPr/>
          <p:nvPr/>
        </p:nvSpPr>
        <p:spPr>
          <a:xfrm>
            <a:off x="15520526" y="6785812"/>
            <a:ext cx="13171883" cy="872690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425"/>
          </a:p>
        </p:txBody>
      </p:sp>
      <p:sp>
        <p:nvSpPr>
          <p:cNvPr id="37" name="TextBox 36">
            <a:extLst>
              <a:ext uri="{FF2B5EF4-FFF2-40B4-BE49-F238E27FC236}">
                <a16:creationId xmlns:a16="http://schemas.microsoft.com/office/drawing/2014/main" id="{7F9DD9B7-F895-44B0-BB0C-5B853A413813}"/>
              </a:ext>
            </a:extLst>
          </p:cNvPr>
          <p:cNvSpPr txBox="1">
            <a:spLocks noChangeArrowheads="1"/>
          </p:cNvSpPr>
          <p:nvPr/>
        </p:nvSpPr>
        <p:spPr bwMode="auto">
          <a:xfrm>
            <a:off x="15973665" y="7236489"/>
            <a:ext cx="11917136"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9900">
                <a:solidFill>
                  <a:schemeClr val="tx1"/>
                </a:solidFill>
                <a:latin typeface="Arial" charset="0"/>
                <a:ea typeface="ＭＳ Ｐゴシック" charset="0"/>
                <a:cs typeface="ＭＳ Ｐゴシック" charset="0"/>
              </a:defRPr>
            </a:lvl1pPr>
            <a:lvl2pPr marL="742950" indent="-285750" eaLnBrk="0" hangingPunct="0">
              <a:defRPr sz="9900">
                <a:solidFill>
                  <a:schemeClr val="tx1"/>
                </a:solidFill>
                <a:latin typeface="Arial" charset="0"/>
                <a:ea typeface="ＭＳ Ｐゴシック" charset="0"/>
              </a:defRPr>
            </a:lvl2pPr>
            <a:lvl3pPr marL="1143000" indent="-228600" eaLnBrk="0" hangingPunct="0">
              <a:defRPr sz="9900">
                <a:solidFill>
                  <a:schemeClr val="tx1"/>
                </a:solidFill>
                <a:latin typeface="Arial" charset="0"/>
                <a:ea typeface="ＭＳ Ｐゴシック" charset="0"/>
              </a:defRPr>
            </a:lvl3pPr>
            <a:lvl4pPr marL="1600200" indent="-228600" eaLnBrk="0" hangingPunct="0">
              <a:defRPr sz="9900">
                <a:solidFill>
                  <a:schemeClr val="tx1"/>
                </a:solidFill>
                <a:latin typeface="Arial" charset="0"/>
                <a:ea typeface="ＭＳ Ｐゴシック" charset="0"/>
              </a:defRPr>
            </a:lvl4pPr>
            <a:lvl5pPr marL="2057400" indent="-228600" eaLnBrk="0" hangingPunct="0">
              <a:defRPr sz="9900">
                <a:solidFill>
                  <a:schemeClr val="tx1"/>
                </a:solidFill>
                <a:latin typeface="Arial" charset="0"/>
                <a:ea typeface="ＭＳ Ｐゴシック" charset="0"/>
              </a:defRPr>
            </a:lvl5pPr>
            <a:lvl6pPr marL="2514600" indent="-228600" defTabSz="2506663" eaLnBrk="0" fontAlgn="base" hangingPunct="0">
              <a:spcBef>
                <a:spcPct val="0"/>
              </a:spcBef>
              <a:spcAft>
                <a:spcPct val="0"/>
              </a:spcAft>
              <a:defRPr sz="9900">
                <a:solidFill>
                  <a:schemeClr val="tx1"/>
                </a:solidFill>
                <a:latin typeface="Arial" charset="0"/>
                <a:ea typeface="ＭＳ Ｐゴシック" charset="0"/>
              </a:defRPr>
            </a:lvl6pPr>
            <a:lvl7pPr marL="2971800" indent="-228600" defTabSz="2506663" eaLnBrk="0" fontAlgn="base" hangingPunct="0">
              <a:spcBef>
                <a:spcPct val="0"/>
              </a:spcBef>
              <a:spcAft>
                <a:spcPct val="0"/>
              </a:spcAft>
              <a:defRPr sz="9900">
                <a:solidFill>
                  <a:schemeClr val="tx1"/>
                </a:solidFill>
                <a:latin typeface="Arial" charset="0"/>
                <a:ea typeface="ＭＳ Ｐゴシック" charset="0"/>
              </a:defRPr>
            </a:lvl7pPr>
            <a:lvl8pPr marL="3429000" indent="-228600" defTabSz="2506663" eaLnBrk="0" fontAlgn="base" hangingPunct="0">
              <a:spcBef>
                <a:spcPct val="0"/>
              </a:spcBef>
              <a:spcAft>
                <a:spcPct val="0"/>
              </a:spcAft>
              <a:defRPr sz="9900">
                <a:solidFill>
                  <a:schemeClr val="tx1"/>
                </a:solidFill>
                <a:latin typeface="Arial" charset="0"/>
                <a:ea typeface="ＭＳ Ｐゴシック" charset="0"/>
              </a:defRPr>
            </a:lvl8pPr>
            <a:lvl9pPr marL="3886200" indent="-228600" defTabSz="2506663" eaLnBrk="0" fontAlgn="base" hangingPunct="0">
              <a:spcBef>
                <a:spcPct val="0"/>
              </a:spcBef>
              <a:spcAft>
                <a:spcPct val="0"/>
              </a:spcAft>
              <a:defRPr sz="9900">
                <a:solidFill>
                  <a:schemeClr val="tx1"/>
                </a:solidFill>
                <a:latin typeface="Arial" charset="0"/>
                <a:ea typeface="ＭＳ Ｐゴシック" charset="0"/>
              </a:defRPr>
            </a:lvl9pPr>
          </a:lstStyle>
          <a:p>
            <a:pPr algn="ctr" eaLnBrk="1" hangingPunct="1"/>
            <a:r>
              <a:rPr lang="en-US" sz="5400" b="1" dirty="0">
                <a:solidFill>
                  <a:srgbClr val="C4022F"/>
                </a:solidFill>
                <a:cs typeface="Arial" charset="0"/>
              </a:rPr>
              <a:t>Research Model</a:t>
            </a:r>
          </a:p>
        </p:txBody>
      </p:sp>
      <p:pic>
        <p:nvPicPr>
          <p:cNvPr id="42" name="Picture 41">
            <a:extLst>
              <a:ext uri="{FF2B5EF4-FFF2-40B4-BE49-F238E27FC236}">
                <a16:creationId xmlns:a16="http://schemas.microsoft.com/office/drawing/2014/main" id="{6185BD73-83A7-42B2-A566-9DC9306E684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132" t="16875" r="58776" b="33424"/>
          <a:stretch/>
        </p:blipFill>
        <p:spPr>
          <a:xfrm>
            <a:off x="15653260" y="9417081"/>
            <a:ext cx="13006900" cy="5688830"/>
          </a:xfrm>
          <a:prstGeom prst="rect">
            <a:avLst/>
          </a:prstGeom>
          <a:ln w="28575">
            <a:noFill/>
          </a:ln>
        </p:spPr>
      </p:pic>
      <p:sp>
        <p:nvSpPr>
          <p:cNvPr id="43" name="Rectangle 42">
            <a:extLst>
              <a:ext uri="{FF2B5EF4-FFF2-40B4-BE49-F238E27FC236}">
                <a16:creationId xmlns:a16="http://schemas.microsoft.com/office/drawing/2014/main" id="{1CC1884F-A597-4825-BF9E-7B77020BB56B}"/>
              </a:ext>
            </a:extLst>
          </p:cNvPr>
          <p:cNvSpPr/>
          <p:nvPr/>
        </p:nvSpPr>
        <p:spPr>
          <a:xfrm>
            <a:off x="16156629" y="11466492"/>
            <a:ext cx="11995394" cy="3459517"/>
          </a:xfrm>
          <a:prstGeom prst="rect">
            <a:avLst/>
          </a:prstGeom>
          <a:noFill/>
          <a:ln w="76200">
            <a:solidFill>
              <a:srgbClr val="FF78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425"/>
          </a:p>
        </p:txBody>
      </p:sp>
      <p:sp>
        <p:nvSpPr>
          <p:cNvPr id="44" name="TextBox 37">
            <a:extLst>
              <a:ext uri="{FF2B5EF4-FFF2-40B4-BE49-F238E27FC236}">
                <a16:creationId xmlns:a16="http://schemas.microsoft.com/office/drawing/2014/main" id="{FB13782E-2D09-435C-9255-92D46E6685FC}"/>
              </a:ext>
            </a:extLst>
          </p:cNvPr>
          <p:cNvSpPr txBox="1">
            <a:spLocks noChangeArrowheads="1"/>
          </p:cNvSpPr>
          <p:nvPr/>
        </p:nvSpPr>
        <p:spPr bwMode="auto">
          <a:xfrm>
            <a:off x="16327891" y="8269730"/>
            <a:ext cx="11340193" cy="16055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9900">
                <a:solidFill>
                  <a:schemeClr val="tx1"/>
                </a:solidFill>
                <a:latin typeface="Arial" charset="0"/>
                <a:ea typeface="ＭＳ Ｐゴシック" charset="0"/>
                <a:cs typeface="ＭＳ Ｐゴシック" charset="0"/>
              </a:defRPr>
            </a:lvl1pPr>
            <a:lvl2pPr marL="742950" indent="-285750" eaLnBrk="0" hangingPunct="0">
              <a:defRPr sz="9900">
                <a:solidFill>
                  <a:schemeClr val="tx1"/>
                </a:solidFill>
                <a:latin typeface="Arial" charset="0"/>
                <a:ea typeface="ＭＳ Ｐゴシック" charset="0"/>
              </a:defRPr>
            </a:lvl2pPr>
            <a:lvl3pPr marL="1143000" indent="-228600" eaLnBrk="0" hangingPunct="0">
              <a:defRPr sz="9900">
                <a:solidFill>
                  <a:schemeClr val="tx1"/>
                </a:solidFill>
                <a:latin typeface="Arial" charset="0"/>
                <a:ea typeface="ＭＳ Ｐゴシック" charset="0"/>
              </a:defRPr>
            </a:lvl3pPr>
            <a:lvl4pPr marL="1600200" indent="-228600" eaLnBrk="0" hangingPunct="0">
              <a:defRPr sz="9900">
                <a:solidFill>
                  <a:schemeClr val="tx1"/>
                </a:solidFill>
                <a:latin typeface="Arial" charset="0"/>
                <a:ea typeface="ＭＳ Ｐゴシック" charset="0"/>
              </a:defRPr>
            </a:lvl4pPr>
            <a:lvl5pPr marL="2057400" indent="-228600" eaLnBrk="0" hangingPunct="0">
              <a:defRPr sz="9900">
                <a:solidFill>
                  <a:schemeClr val="tx1"/>
                </a:solidFill>
                <a:latin typeface="Arial" charset="0"/>
                <a:ea typeface="ＭＳ Ｐゴシック" charset="0"/>
              </a:defRPr>
            </a:lvl5pPr>
            <a:lvl6pPr marL="2514600" indent="-228600" defTabSz="2506663" eaLnBrk="0" fontAlgn="base" hangingPunct="0">
              <a:spcBef>
                <a:spcPct val="0"/>
              </a:spcBef>
              <a:spcAft>
                <a:spcPct val="0"/>
              </a:spcAft>
              <a:defRPr sz="9900">
                <a:solidFill>
                  <a:schemeClr val="tx1"/>
                </a:solidFill>
                <a:latin typeface="Arial" charset="0"/>
                <a:ea typeface="ＭＳ Ｐゴシック" charset="0"/>
              </a:defRPr>
            </a:lvl6pPr>
            <a:lvl7pPr marL="2971800" indent="-228600" defTabSz="2506663" eaLnBrk="0" fontAlgn="base" hangingPunct="0">
              <a:spcBef>
                <a:spcPct val="0"/>
              </a:spcBef>
              <a:spcAft>
                <a:spcPct val="0"/>
              </a:spcAft>
              <a:defRPr sz="9900">
                <a:solidFill>
                  <a:schemeClr val="tx1"/>
                </a:solidFill>
                <a:latin typeface="Arial" charset="0"/>
                <a:ea typeface="ＭＳ Ｐゴシック" charset="0"/>
              </a:defRPr>
            </a:lvl7pPr>
            <a:lvl8pPr marL="3429000" indent="-228600" defTabSz="2506663" eaLnBrk="0" fontAlgn="base" hangingPunct="0">
              <a:spcBef>
                <a:spcPct val="0"/>
              </a:spcBef>
              <a:spcAft>
                <a:spcPct val="0"/>
              </a:spcAft>
              <a:defRPr sz="9900">
                <a:solidFill>
                  <a:schemeClr val="tx1"/>
                </a:solidFill>
                <a:latin typeface="Arial" charset="0"/>
                <a:ea typeface="ＭＳ Ｐゴシック" charset="0"/>
              </a:defRPr>
            </a:lvl8pPr>
            <a:lvl9pPr marL="3886200" indent="-228600" defTabSz="2506663" eaLnBrk="0" fontAlgn="base" hangingPunct="0">
              <a:spcBef>
                <a:spcPct val="0"/>
              </a:spcBef>
              <a:spcAft>
                <a:spcPct val="0"/>
              </a:spcAft>
              <a:defRPr sz="9900">
                <a:solidFill>
                  <a:schemeClr val="tx1"/>
                </a:solidFill>
                <a:latin typeface="Arial" charset="0"/>
                <a:ea typeface="ＭＳ Ｐゴシック" charset="0"/>
              </a:defRPr>
            </a:lvl9pPr>
          </a:lstStyle>
          <a:p>
            <a:pPr algn="just">
              <a:spcAft>
                <a:spcPts val="1029"/>
              </a:spcAft>
            </a:pPr>
            <a:r>
              <a:rPr lang="en-US" sz="3000" dirty="0"/>
              <a:t>The combined TAM and Affect Theory model is shown below [5]. TAM is represented by the orange box in the combined model [3].</a:t>
            </a:r>
          </a:p>
          <a:p>
            <a:pPr algn="just">
              <a:spcAft>
                <a:spcPts val="1029"/>
              </a:spcAft>
            </a:pPr>
            <a:endParaRPr lang="en-US" sz="3000" dirty="0">
              <a:cs typeface="Arial" charset="0"/>
            </a:endParaRPr>
          </a:p>
        </p:txBody>
      </p:sp>
    </p:spTree>
    <p:extLst>
      <p:ext uri="{BB962C8B-B14F-4D97-AF65-F5344CB8AC3E}">
        <p14:creationId xmlns:p14="http://schemas.microsoft.com/office/powerpoint/2010/main" val="242926509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1051</TotalTime>
  <Words>1043</Words>
  <Application>Microsoft Office PowerPoint</Application>
  <PresentationFormat>Custom</PresentationFormat>
  <Paragraphs>52</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ＭＳ Ｐゴシック</vt:lpstr>
      <vt:lpstr>Arial</vt:lpstr>
      <vt:lpstr>Arial Bold</vt:lpstr>
      <vt:lpstr>Calibri</vt:lpstr>
      <vt:lpstr>Calibri Light</vt:lpstr>
      <vt:lpstr>Office Theme</vt:lpstr>
      <vt:lpstr>PowerPoint Presentation</vt:lpstr>
    </vt:vector>
  </TitlesOfParts>
  <Company>University of Nebraska Omaha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Althea Satterfield</dc:creator>
  <cp:lastModifiedBy>Jeanette Rose</cp:lastModifiedBy>
  <cp:revision>91</cp:revision>
  <cp:lastPrinted>2018-02-20T19:05:45Z</cp:lastPrinted>
  <dcterms:created xsi:type="dcterms:W3CDTF">2013-10-11T15:47:25Z</dcterms:created>
  <dcterms:modified xsi:type="dcterms:W3CDTF">2018-02-28T17:40:55Z</dcterms:modified>
</cp:coreProperties>
</file>