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6" r:id="rId2"/>
  </p:sldIdLst>
  <p:sldSz cx="51206400" cy="36576000"/>
  <p:notesSz cx="6858000" cy="9144000"/>
  <p:defaultTextStyle>
    <a:defPPr>
      <a:defRPr lang="en-US"/>
    </a:defPPr>
    <a:lvl1pPr marL="0" algn="l" defTabSz="2508062" rtl="0" eaLnBrk="1" latinLnBrk="0" hangingPunct="1">
      <a:defRPr sz="9900" kern="1200">
        <a:solidFill>
          <a:schemeClr val="tx1"/>
        </a:solidFill>
        <a:latin typeface="+mn-lt"/>
        <a:ea typeface="+mn-ea"/>
        <a:cs typeface="+mn-cs"/>
      </a:defRPr>
    </a:lvl1pPr>
    <a:lvl2pPr marL="2508062" algn="l" defTabSz="2508062" rtl="0" eaLnBrk="1" latinLnBrk="0" hangingPunct="1">
      <a:defRPr sz="9900" kern="1200">
        <a:solidFill>
          <a:schemeClr val="tx1"/>
        </a:solidFill>
        <a:latin typeface="+mn-lt"/>
        <a:ea typeface="+mn-ea"/>
        <a:cs typeface="+mn-cs"/>
      </a:defRPr>
    </a:lvl2pPr>
    <a:lvl3pPr marL="5016124" algn="l" defTabSz="2508062" rtl="0" eaLnBrk="1" latinLnBrk="0" hangingPunct="1">
      <a:defRPr sz="9900" kern="1200">
        <a:solidFill>
          <a:schemeClr val="tx1"/>
        </a:solidFill>
        <a:latin typeface="+mn-lt"/>
        <a:ea typeface="+mn-ea"/>
        <a:cs typeface="+mn-cs"/>
      </a:defRPr>
    </a:lvl3pPr>
    <a:lvl4pPr marL="7524186" algn="l" defTabSz="2508062" rtl="0" eaLnBrk="1" latinLnBrk="0" hangingPunct="1">
      <a:defRPr sz="9900" kern="1200">
        <a:solidFill>
          <a:schemeClr val="tx1"/>
        </a:solidFill>
        <a:latin typeface="+mn-lt"/>
        <a:ea typeface="+mn-ea"/>
        <a:cs typeface="+mn-cs"/>
      </a:defRPr>
    </a:lvl4pPr>
    <a:lvl5pPr marL="10032248" algn="l" defTabSz="2508062" rtl="0" eaLnBrk="1" latinLnBrk="0" hangingPunct="1">
      <a:defRPr sz="9900" kern="1200">
        <a:solidFill>
          <a:schemeClr val="tx1"/>
        </a:solidFill>
        <a:latin typeface="+mn-lt"/>
        <a:ea typeface="+mn-ea"/>
        <a:cs typeface="+mn-cs"/>
      </a:defRPr>
    </a:lvl5pPr>
    <a:lvl6pPr marL="12540310" algn="l" defTabSz="2508062" rtl="0" eaLnBrk="1" latinLnBrk="0" hangingPunct="1">
      <a:defRPr sz="9900" kern="1200">
        <a:solidFill>
          <a:schemeClr val="tx1"/>
        </a:solidFill>
        <a:latin typeface="+mn-lt"/>
        <a:ea typeface="+mn-ea"/>
        <a:cs typeface="+mn-cs"/>
      </a:defRPr>
    </a:lvl6pPr>
    <a:lvl7pPr marL="15048372" algn="l" defTabSz="2508062" rtl="0" eaLnBrk="1" latinLnBrk="0" hangingPunct="1">
      <a:defRPr sz="9900" kern="1200">
        <a:solidFill>
          <a:schemeClr val="tx1"/>
        </a:solidFill>
        <a:latin typeface="+mn-lt"/>
        <a:ea typeface="+mn-ea"/>
        <a:cs typeface="+mn-cs"/>
      </a:defRPr>
    </a:lvl7pPr>
    <a:lvl8pPr marL="17556434" algn="l" defTabSz="2508062" rtl="0" eaLnBrk="1" latinLnBrk="0" hangingPunct="1">
      <a:defRPr sz="9900" kern="1200">
        <a:solidFill>
          <a:schemeClr val="tx1"/>
        </a:solidFill>
        <a:latin typeface="+mn-lt"/>
        <a:ea typeface="+mn-ea"/>
        <a:cs typeface="+mn-cs"/>
      </a:defRPr>
    </a:lvl8pPr>
    <a:lvl9pPr marL="20064496" algn="l" defTabSz="2508062" rtl="0" eaLnBrk="1" latinLnBrk="0" hangingPunct="1">
      <a:defRPr sz="9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520">
          <p15:clr>
            <a:srgbClr val="A4A3A4"/>
          </p15:clr>
        </p15:guide>
        <p15:guide id="2" pos="161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thra Pirooz" initials="MP" lastIdx="2" clrIdx="0">
    <p:extLst>
      <p:ext uri="{19B8F6BF-5375-455C-9EA6-DF929625EA0E}">
        <p15:presenceInfo xmlns:p15="http://schemas.microsoft.com/office/powerpoint/2012/main" userId="Mithra Piroo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019" autoAdjust="0"/>
  </p:normalViewPr>
  <p:slideViewPr>
    <p:cSldViewPr snapToGrid="0" snapToObjects="1">
      <p:cViewPr varScale="1">
        <p:scale>
          <a:sx n="11" d="100"/>
          <a:sy n="11" d="100"/>
        </p:scale>
        <p:origin x="139" y="581"/>
      </p:cViewPr>
      <p:guideLst>
        <p:guide orient="horz" pos="11520"/>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95246BB-1FCB-5E4F-9198-BE689E5C5BBB}" type="datetimeFigureOut">
              <a:rPr lang="en-US" smtClean="0"/>
              <a:t>3/1/2018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48DA2ED-ADE7-A24E-B29C-4FA867E623EB}" type="slidenum">
              <a:rPr lang="en-US" smtClean="0"/>
              <a:t>‹#›</a:t>
            </a:fld>
            <a:endParaRPr lang="en-US"/>
          </a:p>
        </p:txBody>
      </p:sp>
    </p:spTree>
    <p:extLst>
      <p:ext uri="{BB962C8B-B14F-4D97-AF65-F5344CB8AC3E}">
        <p14:creationId xmlns:p14="http://schemas.microsoft.com/office/powerpoint/2010/main" val="9832703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7B8AFA-E916-4E90-922C-7EC15E91AE5D}" type="datetimeFigureOut">
              <a:rPr lang="en-US" smtClean="0"/>
              <a:t>3/1/2018</a:t>
            </a:fld>
            <a:endParaRPr lang="en-US"/>
          </a:p>
        </p:txBody>
      </p:sp>
      <p:sp>
        <p:nvSpPr>
          <p:cNvPr id="4" name="Slide Image Placeholder 3"/>
          <p:cNvSpPr>
            <a:spLocks noGrp="1" noRot="1" noChangeAspect="1"/>
          </p:cNvSpPr>
          <p:nvPr>
            <p:ph type="sldImg" idx="2"/>
          </p:nvPr>
        </p:nvSpPr>
        <p:spPr>
          <a:xfrm>
            <a:off x="1268413" y="1143000"/>
            <a:ext cx="43211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1733BE-01B6-4256-B209-A0AD05CAF564}" type="slidenum">
              <a:rPr lang="en-US" smtClean="0"/>
              <a:t>‹#›</a:t>
            </a:fld>
            <a:endParaRPr lang="en-US"/>
          </a:p>
        </p:txBody>
      </p:sp>
    </p:spTree>
    <p:extLst>
      <p:ext uri="{BB962C8B-B14F-4D97-AF65-F5344CB8AC3E}">
        <p14:creationId xmlns:p14="http://schemas.microsoft.com/office/powerpoint/2010/main" val="1146531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1733BE-01B6-4256-B209-A0AD05CAF564}" type="slidenum">
              <a:rPr lang="en-US" smtClean="0"/>
              <a:t>1</a:t>
            </a:fld>
            <a:endParaRPr lang="en-US"/>
          </a:p>
        </p:txBody>
      </p:sp>
    </p:spTree>
    <p:extLst>
      <p:ext uri="{BB962C8B-B14F-4D97-AF65-F5344CB8AC3E}">
        <p14:creationId xmlns:p14="http://schemas.microsoft.com/office/powerpoint/2010/main" val="1996032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362270"/>
            <a:ext cx="43525440" cy="7840133"/>
          </a:xfrm>
        </p:spPr>
        <p:txBody>
          <a:bodyPr/>
          <a:lstStyle/>
          <a:p>
            <a:r>
              <a:rPr lang="en-US"/>
              <a:t>Click to edit Master title style</a:t>
            </a:r>
          </a:p>
        </p:txBody>
      </p:sp>
      <p:sp>
        <p:nvSpPr>
          <p:cNvPr id="3" name="Subtitle 2"/>
          <p:cNvSpPr>
            <a:spLocks noGrp="1"/>
          </p:cNvSpPr>
          <p:nvPr>
            <p:ph type="subTitle" idx="1"/>
          </p:nvPr>
        </p:nvSpPr>
        <p:spPr>
          <a:xfrm>
            <a:off x="7680960" y="20726400"/>
            <a:ext cx="35844480" cy="9347200"/>
          </a:xfrm>
        </p:spPr>
        <p:txBody>
          <a:bodyPr/>
          <a:lstStyle>
            <a:lvl1pPr marL="0" indent="0" algn="ctr">
              <a:buNone/>
              <a:defRPr>
                <a:solidFill>
                  <a:schemeClr val="tx1">
                    <a:tint val="75000"/>
                  </a:schemeClr>
                </a:solidFill>
              </a:defRPr>
            </a:lvl1pPr>
            <a:lvl2pPr marL="2508062" indent="0" algn="ctr">
              <a:buNone/>
              <a:defRPr>
                <a:solidFill>
                  <a:schemeClr val="tx1">
                    <a:tint val="75000"/>
                  </a:schemeClr>
                </a:solidFill>
              </a:defRPr>
            </a:lvl2pPr>
            <a:lvl3pPr marL="5016124" indent="0" algn="ctr">
              <a:buNone/>
              <a:defRPr>
                <a:solidFill>
                  <a:schemeClr val="tx1">
                    <a:tint val="75000"/>
                  </a:schemeClr>
                </a:solidFill>
              </a:defRPr>
            </a:lvl3pPr>
            <a:lvl4pPr marL="7524186" indent="0" algn="ctr">
              <a:buNone/>
              <a:defRPr>
                <a:solidFill>
                  <a:schemeClr val="tx1">
                    <a:tint val="75000"/>
                  </a:schemeClr>
                </a:solidFill>
              </a:defRPr>
            </a:lvl4pPr>
            <a:lvl5pPr marL="10032248" indent="0" algn="ctr">
              <a:buNone/>
              <a:defRPr>
                <a:solidFill>
                  <a:schemeClr val="tx1">
                    <a:tint val="75000"/>
                  </a:schemeClr>
                </a:solidFill>
              </a:defRPr>
            </a:lvl5pPr>
            <a:lvl6pPr marL="12540310" indent="0" algn="ctr">
              <a:buNone/>
              <a:defRPr>
                <a:solidFill>
                  <a:schemeClr val="tx1">
                    <a:tint val="75000"/>
                  </a:schemeClr>
                </a:solidFill>
              </a:defRPr>
            </a:lvl6pPr>
            <a:lvl7pPr marL="15048372" indent="0" algn="ctr">
              <a:buNone/>
              <a:defRPr>
                <a:solidFill>
                  <a:schemeClr val="tx1">
                    <a:tint val="75000"/>
                  </a:schemeClr>
                </a:solidFill>
              </a:defRPr>
            </a:lvl7pPr>
            <a:lvl8pPr marL="17556434" indent="0" algn="ctr">
              <a:buNone/>
              <a:defRPr>
                <a:solidFill>
                  <a:schemeClr val="tx1">
                    <a:tint val="75000"/>
                  </a:schemeClr>
                </a:solidFill>
              </a:defRPr>
            </a:lvl8pPr>
            <a:lvl9pPr marL="2006449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29CE8AD-7CF5-8A42-B4D8-74AA9D7E66EA}" type="datetimeFigureOut">
              <a:rPr lang="en-US" smtClean="0"/>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1FC12-1497-3943-B9E6-8448A2839723}" type="slidenum">
              <a:rPr lang="en-US" smtClean="0"/>
              <a:t>‹#›</a:t>
            </a:fld>
            <a:endParaRPr lang="en-US"/>
          </a:p>
        </p:txBody>
      </p:sp>
    </p:spTree>
    <p:extLst>
      <p:ext uri="{BB962C8B-B14F-4D97-AF65-F5344CB8AC3E}">
        <p14:creationId xmlns:p14="http://schemas.microsoft.com/office/powerpoint/2010/main" val="1318031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9CE8AD-7CF5-8A42-B4D8-74AA9D7E66EA}" type="datetimeFigureOut">
              <a:rPr lang="en-US" smtClean="0"/>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1FC12-1497-3943-B9E6-8448A2839723}" type="slidenum">
              <a:rPr lang="en-US" smtClean="0"/>
              <a:t>‹#›</a:t>
            </a:fld>
            <a:endParaRPr lang="en-US"/>
          </a:p>
        </p:txBody>
      </p:sp>
    </p:spTree>
    <p:extLst>
      <p:ext uri="{BB962C8B-B14F-4D97-AF65-F5344CB8AC3E}">
        <p14:creationId xmlns:p14="http://schemas.microsoft.com/office/powerpoint/2010/main" val="2185186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7814739"/>
            <a:ext cx="64514733" cy="1664377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7814739"/>
            <a:ext cx="192708527" cy="1664377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9CE8AD-7CF5-8A42-B4D8-74AA9D7E66EA}" type="datetimeFigureOut">
              <a:rPr lang="en-US" smtClean="0"/>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1FC12-1497-3943-B9E6-8448A2839723}" type="slidenum">
              <a:rPr lang="en-US" smtClean="0"/>
              <a:t>‹#›</a:t>
            </a:fld>
            <a:endParaRPr lang="en-US"/>
          </a:p>
        </p:txBody>
      </p:sp>
    </p:spTree>
    <p:extLst>
      <p:ext uri="{BB962C8B-B14F-4D97-AF65-F5344CB8AC3E}">
        <p14:creationId xmlns:p14="http://schemas.microsoft.com/office/powerpoint/2010/main" val="3289486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9CE8AD-7CF5-8A42-B4D8-74AA9D7E66EA}" type="datetimeFigureOut">
              <a:rPr lang="en-US" smtClean="0"/>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1FC12-1497-3943-B9E6-8448A2839723}" type="slidenum">
              <a:rPr lang="en-US" smtClean="0"/>
              <a:t>‹#›</a:t>
            </a:fld>
            <a:endParaRPr lang="en-US"/>
          </a:p>
        </p:txBody>
      </p:sp>
    </p:spTree>
    <p:extLst>
      <p:ext uri="{BB962C8B-B14F-4D97-AF65-F5344CB8AC3E}">
        <p14:creationId xmlns:p14="http://schemas.microsoft.com/office/powerpoint/2010/main" val="2424702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3503469"/>
            <a:ext cx="43525440" cy="7264400"/>
          </a:xfrm>
        </p:spPr>
        <p:txBody>
          <a:bodyPr anchor="t"/>
          <a:lstStyle>
            <a:lvl1pPr algn="l">
              <a:defRPr sz="21900" b="1" cap="all"/>
            </a:lvl1pPr>
          </a:lstStyle>
          <a:p>
            <a:r>
              <a:rPr lang="en-US"/>
              <a:t>Click to edit Master title style</a:t>
            </a:r>
          </a:p>
        </p:txBody>
      </p:sp>
      <p:sp>
        <p:nvSpPr>
          <p:cNvPr id="3" name="Text Placeholder 2"/>
          <p:cNvSpPr>
            <a:spLocks noGrp="1"/>
          </p:cNvSpPr>
          <p:nvPr>
            <p:ph type="body" idx="1"/>
          </p:nvPr>
        </p:nvSpPr>
        <p:spPr>
          <a:xfrm>
            <a:off x="4044953" y="15502472"/>
            <a:ext cx="43525440" cy="8000997"/>
          </a:xfrm>
        </p:spPr>
        <p:txBody>
          <a:bodyPr anchor="b"/>
          <a:lstStyle>
            <a:lvl1pPr marL="0" indent="0">
              <a:buNone/>
              <a:defRPr sz="11000">
                <a:solidFill>
                  <a:schemeClr val="tx1">
                    <a:tint val="75000"/>
                  </a:schemeClr>
                </a:solidFill>
              </a:defRPr>
            </a:lvl1pPr>
            <a:lvl2pPr marL="2508062" indent="0">
              <a:buNone/>
              <a:defRPr sz="9900">
                <a:solidFill>
                  <a:schemeClr val="tx1">
                    <a:tint val="75000"/>
                  </a:schemeClr>
                </a:solidFill>
              </a:defRPr>
            </a:lvl2pPr>
            <a:lvl3pPr marL="5016124" indent="0">
              <a:buNone/>
              <a:defRPr sz="8800">
                <a:solidFill>
                  <a:schemeClr val="tx1">
                    <a:tint val="75000"/>
                  </a:schemeClr>
                </a:solidFill>
              </a:defRPr>
            </a:lvl3pPr>
            <a:lvl4pPr marL="7524186" indent="0">
              <a:buNone/>
              <a:defRPr sz="7700">
                <a:solidFill>
                  <a:schemeClr val="tx1">
                    <a:tint val="75000"/>
                  </a:schemeClr>
                </a:solidFill>
              </a:defRPr>
            </a:lvl4pPr>
            <a:lvl5pPr marL="10032248" indent="0">
              <a:buNone/>
              <a:defRPr sz="7700">
                <a:solidFill>
                  <a:schemeClr val="tx1">
                    <a:tint val="75000"/>
                  </a:schemeClr>
                </a:solidFill>
              </a:defRPr>
            </a:lvl5pPr>
            <a:lvl6pPr marL="12540310" indent="0">
              <a:buNone/>
              <a:defRPr sz="7700">
                <a:solidFill>
                  <a:schemeClr val="tx1">
                    <a:tint val="75000"/>
                  </a:schemeClr>
                </a:solidFill>
              </a:defRPr>
            </a:lvl6pPr>
            <a:lvl7pPr marL="15048372" indent="0">
              <a:buNone/>
              <a:defRPr sz="7700">
                <a:solidFill>
                  <a:schemeClr val="tx1">
                    <a:tint val="75000"/>
                  </a:schemeClr>
                </a:solidFill>
              </a:defRPr>
            </a:lvl7pPr>
            <a:lvl8pPr marL="17556434" indent="0">
              <a:buNone/>
              <a:defRPr sz="7700">
                <a:solidFill>
                  <a:schemeClr val="tx1">
                    <a:tint val="75000"/>
                  </a:schemeClr>
                </a:solidFill>
              </a:defRPr>
            </a:lvl8pPr>
            <a:lvl9pPr marL="20064496" indent="0">
              <a:buNone/>
              <a:defRPr sz="7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9CE8AD-7CF5-8A42-B4D8-74AA9D7E66EA}" type="datetimeFigureOut">
              <a:rPr lang="en-US" smtClean="0"/>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1FC12-1497-3943-B9E6-8448A2839723}" type="slidenum">
              <a:rPr lang="en-US" smtClean="0"/>
              <a:t>‹#›</a:t>
            </a:fld>
            <a:endParaRPr lang="en-US"/>
          </a:p>
        </p:txBody>
      </p:sp>
    </p:spTree>
    <p:extLst>
      <p:ext uri="{BB962C8B-B14F-4D97-AF65-F5344CB8AC3E}">
        <p14:creationId xmlns:p14="http://schemas.microsoft.com/office/powerpoint/2010/main" val="389556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45516800"/>
            <a:ext cx="128611627" cy="128735669"/>
          </a:xfrm>
        </p:spPr>
        <p:txBody>
          <a:bodyPr/>
          <a:lstStyle>
            <a:lvl1pPr>
              <a:defRPr sz="15400"/>
            </a:lvl1pPr>
            <a:lvl2pPr>
              <a:defRPr sz="13200"/>
            </a:lvl2pPr>
            <a:lvl3pPr>
              <a:defRPr sz="11000"/>
            </a:lvl3pPr>
            <a:lvl4pPr>
              <a:defRPr sz="9900"/>
            </a:lvl4pPr>
            <a:lvl5pPr>
              <a:defRPr sz="9900"/>
            </a:lvl5pPr>
            <a:lvl6pPr>
              <a:defRPr sz="9900"/>
            </a:lvl6pPr>
            <a:lvl7pPr>
              <a:defRPr sz="9900"/>
            </a:lvl7pPr>
            <a:lvl8pPr>
              <a:defRPr sz="9900"/>
            </a:lvl8pPr>
            <a:lvl9pPr>
              <a:defRPr sz="9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45516800"/>
            <a:ext cx="128611633" cy="128735669"/>
          </a:xfrm>
        </p:spPr>
        <p:txBody>
          <a:bodyPr/>
          <a:lstStyle>
            <a:lvl1pPr>
              <a:defRPr sz="15400"/>
            </a:lvl1pPr>
            <a:lvl2pPr>
              <a:defRPr sz="13200"/>
            </a:lvl2pPr>
            <a:lvl3pPr>
              <a:defRPr sz="11000"/>
            </a:lvl3pPr>
            <a:lvl4pPr>
              <a:defRPr sz="9900"/>
            </a:lvl4pPr>
            <a:lvl5pPr>
              <a:defRPr sz="9900"/>
            </a:lvl5pPr>
            <a:lvl6pPr>
              <a:defRPr sz="9900"/>
            </a:lvl6pPr>
            <a:lvl7pPr>
              <a:defRPr sz="9900"/>
            </a:lvl7pPr>
            <a:lvl8pPr>
              <a:defRPr sz="9900"/>
            </a:lvl8pPr>
            <a:lvl9pPr>
              <a:defRPr sz="9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29CE8AD-7CF5-8A42-B4D8-74AA9D7E66EA}" type="datetimeFigureOut">
              <a:rPr lang="en-US" smtClean="0"/>
              <a:t>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11FC12-1497-3943-B9E6-8448A2839723}" type="slidenum">
              <a:rPr lang="en-US" smtClean="0"/>
              <a:t>‹#›</a:t>
            </a:fld>
            <a:endParaRPr lang="en-US"/>
          </a:p>
        </p:txBody>
      </p:sp>
    </p:spTree>
    <p:extLst>
      <p:ext uri="{BB962C8B-B14F-4D97-AF65-F5344CB8AC3E}">
        <p14:creationId xmlns:p14="http://schemas.microsoft.com/office/powerpoint/2010/main" val="3528889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464736"/>
            <a:ext cx="46085760" cy="6096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187269"/>
            <a:ext cx="22625053" cy="3412064"/>
          </a:xfrm>
        </p:spPr>
        <p:txBody>
          <a:bodyPr anchor="b"/>
          <a:lstStyle>
            <a:lvl1pPr marL="0" indent="0">
              <a:buNone/>
              <a:defRPr sz="13200" b="1"/>
            </a:lvl1pPr>
            <a:lvl2pPr marL="2508062" indent="0">
              <a:buNone/>
              <a:defRPr sz="11000" b="1"/>
            </a:lvl2pPr>
            <a:lvl3pPr marL="5016124" indent="0">
              <a:buNone/>
              <a:defRPr sz="9900" b="1"/>
            </a:lvl3pPr>
            <a:lvl4pPr marL="7524186" indent="0">
              <a:buNone/>
              <a:defRPr sz="8800" b="1"/>
            </a:lvl4pPr>
            <a:lvl5pPr marL="10032248" indent="0">
              <a:buNone/>
              <a:defRPr sz="8800" b="1"/>
            </a:lvl5pPr>
            <a:lvl6pPr marL="12540310" indent="0">
              <a:buNone/>
              <a:defRPr sz="8800" b="1"/>
            </a:lvl6pPr>
            <a:lvl7pPr marL="15048372" indent="0">
              <a:buNone/>
              <a:defRPr sz="8800" b="1"/>
            </a:lvl7pPr>
            <a:lvl8pPr marL="17556434" indent="0">
              <a:buNone/>
              <a:defRPr sz="8800" b="1"/>
            </a:lvl8pPr>
            <a:lvl9pPr marL="20064496" indent="0">
              <a:buNone/>
              <a:defRPr sz="8800" b="1"/>
            </a:lvl9pPr>
          </a:lstStyle>
          <a:p>
            <a:pPr lvl="0"/>
            <a:r>
              <a:rPr lang="en-US"/>
              <a:t>Click to edit Master text styles</a:t>
            </a:r>
          </a:p>
        </p:txBody>
      </p:sp>
      <p:sp>
        <p:nvSpPr>
          <p:cNvPr id="4" name="Content Placeholder 3"/>
          <p:cNvSpPr>
            <a:spLocks noGrp="1"/>
          </p:cNvSpPr>
          <p:nvPr>
            <p:ph sz="half" idx="2"/>
          </p:nvPr>
        </p:nvSpPr>
        <p:spPr>
          <a:xfrm>
            <a:off x="2560320" y="11599333"/>
            <a:ext cx="22625053" cy="21073536"/>
          </a:xfrm>
        </p:spPr>
        <p:txBody>
          <a:bodyPr/>
          <a:lstStyle>
            <a:lvl1pPr>
              <a:defRPr sz="13200"/>
            </a:lvl1pPr>
            <a:lvl2pPr>
              <a:defRPr sz="11000"/>
            </a:lvl2pPr>
            <a:lvl3pPr>
              <a:defRPr sz="9900"/>
            </a:lvl3pPr>
            <a:lvl4pPr>
              <a:defRPr sz="8800"/>
            </a:lvl4pPr>
            <a:lvl5pPr>
              <a:defRPr sz="8800"/>
            </a:lvl5pPr>
            <a:lvl6pPr>
              <a:defRPr sz="8800"/>
            </a:lvl6pPr>
            <a:lvl7pPr>
              <a:defRPr sz="8800"/>
            </a:lvl7pPr>
            <a:lvl8pPr>
              <a:defRPr sz="8800"/>
            </a:lvl8pPr>
            <a:lvl9pPr>
              <a:defRPr sz="8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187269"/>
            <a:ext cx="22633940" cy="3412064"/>
          </a:xfrm>
        </p:spPr>
        <p:txBody>
          <a:bodyPr anchor="b"/>
          <a:lstStyle>
            <a:lvl1pPr marL="0" indent="0">
              <a:buNone/>
              <a:defRPr sz="13200" b="1"/>
            </a:lvl1pPr>
            <a:lvl2pPr marL="2508062" indent="0">
              <a:buNone/>
              <a:defRPr sz="11000" b="1"/>
            </a:lvl2pPr>
            <a:lvl3pPr marL="5016124" indent="0">
              <a:buNone/>
              <a:defRPr sz="9900" b="1"/>
            </a:lvl3pPr>
            <a:lvl4pPr marL="7524186" indent="0">
              <a:buNone/>
              <a:defRPr sz="8800" b="1"/>
            </a:lvl4pPr>
            <a:lvl5pPr marL="10032248" indent="0">
              <a:buNone/>
              <a:defRPr sz="8800" b="1"/>
            </a:lvl5pPr>
            <a:lvl6pPr marL="12540310" indent="0">
              <a:buNone/>
              <a:defRPr sz="8800" b="1"/>
            </a:lvl6pPr>
            <a:lvl7pPr marL="15048372" indent="0">
              <a:buNone/>
              <a:defRPr sz="8800" b="1"/>
            </a:lvl7pPr>
            <a:lvl8pPr marL="17556434" indent="0">
              <a:buNone/>
              <a:defRPr sz="8800" b="1"/>
            </a:lvl8pPr>
            <a:lvl9pPr marL="20064496" indent="0">
              <a:buNone/>
              <a:defRPr sz="8800" b="1"/>
            </a:lvl9pPr>
          </a:lstStyle>
          <a:p>
            <a:pPr lvl="0"/>
            <a:r>
              <a:rPr lang="en-US"/>
              <a:t>Click to edit Master text styles</a:t>
            </a:r>
          </a:p>
        </p:txBody>
      </p:sp>
      <p:sp>
        <p:nvSpPr>
          <p:cNvPr id="6" name="Content Placeholder 5"/>
          <p:cNvSpPr>
            <a:spLocks noGrp="1"/>
          </p:cNvSpPr>
          <p:nvPr>
            <p:ph sz="quarter" idx="4"/>
          </p:nvPr>
        </p:nvSpPr>
        <p:spPr>
          <a:xfrm>
            <a:off x="26012143" y="11599333"/>
            <a:ext cx="22633940" cy="21073536"/>
          </a:xfrm>
        </p:spPr>
        <p:txBody>
          <a:bodyPr/>
          <a:lstStyle>
            <a:lvl1pPr>
              <a:defRPr sz="13200"/>
            </a:lvl1pPr>
            <a:lvl2pPr>
              <a:defRPr sz="11000"/>
            </a:lvl2pPr>
            <a:lvl3pPr>
              <a:defRPr sz="9900"/>
            </a:lvl3pPr>
            <a:lvl4pPr>
              <a:defRPr sz="8800"/>
            </a:lvl4pPr>
            <a:lvl5pPr>
              <a:defRPr sz="8800"/>
            </a:lvl5pPr>
            <a:lvl6pPr>
              <a:defRPr sz="8800"/>
            </a:lvl6pPr>
            <a:lvl7pPr>
              <a:defRPr sz="8800"/>
            </a:lvl7pPr>
            <a:lvl8pPr>
              <a:defRPr sz="8800"/>
            </a:lvl8pPr>
            <a:lvl9pPr>
              <a:defRPr sz="8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29CE8AD-7CF5-8A42-B4D8-74AA9D7E66EA}" type="datetimeFigureOut">
              <a:rPr lang="en-US" smtClean="0"/>
              <a:t>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11FC12-1497-3943-B9E6-8448A2839723}" type="slidenum">
              <a:rPr lang="en-US" smtClean="0"/>
              <a:t>‹#›</a:t>
            </a:fld>
            <a:endParaRPr lang="en-US"/>
          </a:p>
        </p:txBody>
      </p:sp>
    </p:spTree>
    <p:extLst>
      <p:ext uri="{BB962C8B-B14F-4D97-AF65-F5344CB8AC3E}">
        <p14:creationId xmlns:p14="http://schemas.microsoft.com/office/powerpoint/2010/main" val="2403193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29CE8AD-7CF5-8A42-B4D8-74AA9D7E66EA}" type="datetimeFigureOut">
              <a:rPr lang="en-US" smtClean="0"/>
              <a:t>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11FC12-1497-3943-B9E6-8448A2839723}" type="slidenum">
              <a:rPr lang="en-US" smtClean="0"/>
              <a:t>‹#›</a:t>
            </a:fld>
            <a:endParaRPr lang="en-US"/>
          </a:p>
        </p:txBody>
      </p:sp>
    </p:spTree>
    <p:extLst>
      <p:ext uri="{BB962C8B-B14F-4D97-AF65-F5344CB8AC3E}">
        <p14:creationId xmlns:p14="http://schemas.microsoft.com/office/powerpoint/2010/main" val="4118647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9CE8AD-7CF5-8A42-B4D8-74AA9D7E66EA}" type="datetimeFigureOut">
              <a:rPr lang="en-US" smtClean="0"/>
              <a:t>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11FC12-1497-3943-B9E6-8448A2839723}" type="slidenum">
              <a:rPr lang="en-US" smtClean="0"/>
              <a:t>‹#›</a:t>
            </a:fld>
            <a:endParaRPr lang="en-US"/>
          </a:p>
        </p:txBody>
      </p:sp>
    </p:spTree>
    <p:extLst>
      <p:ext uri="{BB962C8B-B14F-4D97-AF65-F5344CB8AC3E}">
        <p14:creationId xmlns:p14="http://schemas.microsoft.com/office/powerpoint/2010/main" val="2302700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456267"/>
            <a:ext cx="16846553" cy="6197600"/>
          </a:xfrm>
        </p:spPr>
        <p:txBody>
          <a:bodyPr anchor="b"/>
          <a:lstStyle>
            <a:lvl1pPr algn="l">
              <a:defRPr sz="11000" b="1"/>
            </a:lvl1pPr>
          </a:lstStyle>
          <a:p>
            <a:r>
              <a:rPr lang="en-US"/>
              <a:t>Click to edit Master title style</a:t>
            </a:r>
          </a:p>
        </p:txBody>
      </p:sp>
      <p:sp>
        <p:nvSpPr>
          <p:cNvPr id="3" name="Content Placeholder 2"/>
          <p:cNvSpPr>
            <a:spLocks noGrp="1"/>
          </p:cNvSpPr>
          <p:nvPr>
            <p:ph idx="1"/>
          </p:nvPr>
        </p:nvSpPr>
        <p:spPr>
          <a:xfrm>
            <a:off x="20020280" y="1456269"/>
            <a:ext cx="28625800" cy="31216603"/>
          </a:xfrm>
        </p:spPr>
        <p:txBody>
          <a:bodyPr/>
          <a:lstStyle>
            <a:lvl1pPr>
              <a:defRPr sz="17600"/>
            </a:lvl1pPr>
            <a:lvl2pPr>
              <a:defRPr sz="15400"/>
            </a:lvl2pPr>
            <a:lvl3pPr>
              <a:defRPr sz="13200"/>
            </a:lvl3pPr>
            <a:lvl4pPr>
              <a:defRPr sz="11000"/>
            </a:lvl4pPr>
            <a:lvl5pPr>
              <a:defRPr sz="11000"/>
            </a:lvl5pPr>
            <a:lvl6pPr>
              <a:defRPr sz="11000"/>
            </a:lvl6pPr>
            <a:lvl7pPr>
              <a:defRPr sz="11000"/>
            </a:lvl7pPr>
            <a:lvl8pPr>
              <a:defRPr sz="11000"/>
            </a:lvl8pPr>
            <a:lvl9pPr>
              <a:defRPr sz="11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7653869"/>
            <a:ext cx="16846553" cy="25019003"/>
          </a:xfrm>
        </p:spPr>
        <p:txBody>
          <a:bodyPr/>
          <a:lstStyle>
            <a:lvl1pPr marL="0" indent="0">
              <a:buNone/>
              <a:defRPr sz="7700"/>
            </a:lvl1pPr>
            <a:lvl2pPr marL="2508062" indent="0">
              <a:buNone/>
              <a:defRPr sz="6600"/>
            </a:lvl2pPr>
            <a:lvl3pPr marL="5016124" indent="0">
              <a:buNone/>
              <a:defRPr sz="5500"/>
            </a:lvl3pPr>
            <a:lvl4pPr marL="7524186" indent="0">
              <a:buNone/>
              <a:defRPr sz="4900"/>
            </a:lvl4pPr>
            <a:lvl5pPr marL="10032248" indent="0">
              <a:buNone/>
              <a:defRPr sz="4900"/>
            </a:lvl5pPr>
            <a:lvl6pPr marL="12540310" indent="0">
              <a:buNone/>
              <a:defRPr sz="4900"/>
            </a:lvl6pPr>
            <a:lvl7pPr marL="15048372" indent="0">
              <a:buNone/>
              <a:defRPr sz="4900"/>
            </a:lvl7pPr>
            <a:lvl8pPr marL="17556434" indent="0">
              <a:buNone/>
              <a:defRPr sz="4900"/>
            </a:lvl8pPr>
            <a:lvl9pPr marL="20064496" indent="0">
              <a:buNone/>
              <a:defRPr sz="4900"/>
            </a:lvl9pPr>
          </a:lstStyle>
          <a:p>
            <a:pPr lvl="0"/>
            <a:r>
              <a:rPr lang="en-US"/>
              <a:t>Click to edit Master text styles</a:t>
            </a:r>
          </a:p>
        </p:txBody>
      </p:sp>
      <p:sp>
        <p:nvSpPr>
          <p:cNvPr id="5" name="Date Placeholder 4"/>
          <p:cNvSpPr>
            <a:spLocks noGrp="1"/>
          </p:cNvSpPr>
          <p:nvPr>
            <p:ph type="dt" sz="half" idx="10"/>
          </p:nvPr>
        </p:nvSpPr>
        <p:spPr/>
        <p:txBody>
          <a:bodyPr/>
          <a:lstStyle/>
          <a:p>
            <a:fld id="{129CE8AD-7CF5-8A42-B4D8-74AA9D7E66EA}" type="datetimeFigureOut">
              <a:rPr lang="en-US" smtClean="0"/>
              <a:t>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11FC12-1497-3943-B9E6-8448A2839723}" type="slidenum">
              <a:rPr lang="en-US" smtClean="0"/>
              <a:t>‹#›</a:t>
            </a:fld>
            <a:endParaRPr lang="en-US"/>
          </a:p>
        </p:txBody>
      </p:sp>
    </p:spTree>
    <p:extLst>
      <p:ext uri="{BB962C8B-B14F-4D97-AF65-F5344CB8AC3E}">
        <p14:creationId xmlns:p14="http://schemas.microsoft.com/office/powerpoint/2010/main" val="3984553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5603200"/>
            <a:ext cx="30723840" cy="3022603"/>
          </a:xfrm>
        </p:spPr>
        <p:txBody>
          <a:bodyPr anchor="b"/>
          <a:lstStyle>
            <a:lvl1pPr algn="l">
              <a:defRPr sz="11000" b="1"/>
            </a:lvl1pPr>
          </a:lstStyle>
          <a:p>
            <a:r>
              <a:rPr lang="en-US"/>
              <a:t>Click to edit Master title style</a:t>
            </a:r>
          </a:p>
        </p:txBody>
      </p:sp>
      <p:sp>
        <p:nvSpPr>
          <p:cNvPr id="3" name="Picture Placeholder 2"/>
          <p:cNvSpPr>
            <a:spLocks noGrp="1"/>
          </p:cNvSpPr>
          <p:nvPr>
            <p:ph type="pic" idx="1"/>
          </p:nvPr>
        </p:nvSpPr>
        <p:spPr>
          <a:xfrm>
            <a:off x="10036813" y="3268133"/>
            <a:ext cx="30723840" cy="21945600"/>
          </a:xfrm>
        </p:spPr>
        <p:txBody>
          <a:bodyPr/>
          <a:lstStyle>
            <a:lvl1pPr marL="0" indent="0">
              <a:buNone/>
              <a:defRPr sz="17600"/>
            </a:lvl1pPr>
            <a:lvl2pPr marL="2508062" indent="0">
              <a:buNone/>
              <a:defRPr sz="15400"/>
            </a:lvl2pPr>
            <a:lvl3pPr marL="5016124" indent="0">
              <a:buNone/>
              <a:defRPr sz="13200"/>
            </a:lvl3pPr>
            <a:lvl4pPr marL="7524186" indent="0">
              <a:buNone/>
              <a:defRPr sz="11000"/>
            </a:lvl4pPr>
            <a:lvl5pPr marL="10032248" indent="0">
              <a:buNone/>
              <a:defRPr sz="11000"/>
            </a:lvl5pPr>
            <a:lvl6pPr marL="12540310" indent="0">
              <a:buNone/>
              <a:defRPr sz="11000"/>
            </a:lvl6pPr>
            <a:lvl7pPr marL="15048372" indent="0">
              <a:buNone/>
              <a:defRPr sz="11000"/>
            </a:lvl7pPr>
            <a:lvl8pPr marL="17556434" indent="0">
              <a:buNone/>
              <a:defRPr sz="11000"/>
            </a:lvl8pPr>
            <a:lvl9pPr marL="20064496" indent="0">
              <a:buNone/>
              <a:defRPr sz="11000"/>
            </a:lvl9pPr>
          </a:lstStyle>
          <a:p>
            <a:endParaRPr lang="en-US"/>
          </a:p>
        </p:txBody>
      </p:sp>
      <p:sp>
        <p:nvSpPr>
          <p:cNvPr id="4" name="Text Placeholder 3"/>
          <p:cNvSpPr>
            <a:spLocks noGrp="1"/>
          </p:cNvSpPr>
          <p:nvPr>
            <p:ph type="body" sz="half" idx="2"/>
          </p:nvPr>
        </p:nvSpPr>
        <p:spPr>
          <a:xfrm>
            <a:off x="10036813" y="28625803"/>
            <a:ext cx="30723840" cy="4292597"/>
          </a:xfrm>
        </p:spPr>
        <p:txBody>
          <a:bodyPr/>
          <a:lstStyle>
            <a:lvl1pPr marL="0" indent="0">
              <a:buNone/>
              <a:defRPr sz="7700"/>
            </a:lvl1pPr>
            <a:lvl2pPr marL="2508062" indent="0">
              <a:buNone/>
              <a:defRPr sz="6600"/>
            </a:lvl2pPr>
            <a:lvl3pPr marL="5016124" indent="0">
              <a:buNone/>
              <a:defRPr sz="5500"/>
            </a:lvl3pPr>
            <a:lvl4pPr marL="7524186" indent="0">
              <a:buNone/>
              <a:defRPr sz="4900"/>
            </a:lvl4pPr>
            <a:lvl5pPr marL="10032248" indent="0">
              <a:buNone/>
              <a:defRPr sz="4900"/>
            </a:lvl5pPr>
            <a:lvl6pPr marL="12540310" indent="0">
              <a:buNone/>
              <a:defRPr sz="4900"/>
            </a:lvl6pPr>
            <a:lvl7pPr marL="15048372" indent="0">
              <a:buNone/>
              <a:defRPr sz="4900"/>
            </a:lvl7pPr>
            <a:lvl8pPr marL="17556434" indent="0">
              <a:buNone/>
              <a:defRPr sz="4900"/>
            </a:lvl8pPr>
            <a:lvl9pPr marL="20064496" indent="0">
              <a:buNone/>
              <a:defRPr sz="4900"/>
            </a:lvl9pPr>
          </a:lstStyle>
          <a:p>
            <a:pPr lvl="0"/>
            <a:r>
              <a:rPr lang="en-US"/>
              <a:t>Click to edit Master text styles</a:t>
            </a:r>
          </a:p>
        </p:txBody>
      </p:sp>
      <p:sp>
        <p:nvSpPr>
          <p:cNvPr id="5" name="Date Placeholder 4"/>
          <p:cNvSpPr>
            <a:spLocks noGrp="1"/>
          </p:cNvSpPr>
          <p:nvPr>
            <p:ph type="dt" sz="half" idx="10"/>
          </p:nvPr>
        </p:nvSpPr>
        <p:spPr/>
        <p:txBody>
          <a:bodyPr/>
          <a:lstStyle/>
          <a:p>
            <a:fld id="{129CE8AD-7CF5-8A42-B4D8-74AA9D7E66EA}" type="datetimeFigureOut">
              <a:rPr lang="en-US" smtClean="0"/>
              <a:t>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11FC12-1497-3943-B9E6-8448A2839723}" type="slidenum">
              <a:rPr lang="en-US" smtClean="0"/>
              <a:t>‹#›</a:t>
            </a:fld>
            <a:endParaRPr lang="en-US"/>
          </a:p>
        </p:txBody>
      </p:sp>
    </p:spTree>
    <p:extLst>
      <p:ext uri="{BB962C8B-B14F-4D97-AF65-F5344CB8AC3E}">
        <p14:creationId xmlns:p14="http://schemas.microsoft.com/office/powerpoint/2010/main" val="1331294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464736"/>
            <a:ext cx="46085760" cy="6096000"/>
          </a:xfrm>
          <a:prstGeom prst="rect">
            <a:avLst/>
          </a:prstGeom>
        </p:spPr>
        <p:txBody>
          <a:bodyPr vert="horz" lIns="501612" tIns="250806" rIns="501612" bIns="250806" rtlCol="0" anchor="ctr">
            <a:normAutofit/>
          </a:bodyPr>
          <a:lstStyle/>
          <a:p>
            <a:r>
              <a:rPr lang="en-US"/>
              <a:t>Click to edit Master title style</a:t>
            </a:r>
          </a:p>
        </p:txBody>
      </p:sp>
      <p:sp>
        <p:nvSpPr>
          <p:cNvPr id="3" name="Text Placeholder 2"/>
          <p:cNvSpPr>
            <a:spLocks noGrp="1"/>
          </p:cNvSpPr>
          <p:nvPr>
            <p:ph type="body" idx="1"/>
          </p:nvPr>
        </p:nvSpPr>
        <p:spPr>
          <a:xfrm>
            <a:off x="2560320" y="8534403"/>
            <a:ext cx="46085760" cy="24138469"/>
          </a:xfrm>
          <a:prstGeom prst="rect">
            <a:avLst/>
          </a:prstGeom>
        </p:spPr>
        <p:txBody>
          <a:bodyPr vert="horz" lIns="501612" tIns="250806" rIns="501612" bIns="25080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3900536"/>
            <a:ext cx="11948160" cy="1947333"/>
          </a:xfrm>
          <a:prstGeom prst="rect">
            <a:avLst/>
          </a:prstGeom>
        </p:spPr>
        <p:txBody>
          <a:bodyPr vert="horz" lIns="501612" tIns="250806" rIns="501612" bIns="250806" rtlCol="0" anchor="ctr"/>
          <a:lstStyle>
            <a:lvl1pPr algn="l">
              <a:defRPr sz="6600">
                <a:solidFill>
                  <a:schemeClr val="tx1">
                    <a:tint val="75000"/>
                  </a:schemeClr>
                </a:solidFill>
              </a:defRPr>
            </a:lvl1pPr>
          </a:lstStyle>
          <a:p>
            <a:fld id="{129CE8AD-7CF5-8A42-B4D8-74AA9D7E66EA}" type="datetimeFigureOut">
              <a:rPr lang="en-US" smtClean="0"/>
              <a:t>3/1/2018</a:t>
            </a:fld>
            <a:endParaRPr lang="en-US"/>
          </a:p>
        </p:txBody>
      </p:sp>
      <p:sp>
        <p:nvSpPr>
          <p:cNvPr id="5" name="Footer Placeholder 4"/>
          <p:cNvSpPr>
            <a:spLocks noGrp="1"/>
          </p:cNvSpPr>
          <p:nvPr>
            <p:ph type="ftr" sz="quarter" idx="3"/>
          </p:nvPr>
        </p:nvSpPr>
        <p:spPr>
          <a:xfrm>
            <a:off x="17495520" y="33900536"/>
            <a:ext cx="16215360" cy="1947333"/>
          </a:xfrm>
          <a:prstGeom prst="rect">
            <a:avLst/>
          </a:prstGeom>
        </p:spPr>
        <p:txBody>
          <a:bodyPr vert="horz" lIns="501612" tIns="250806" rIns="501612" bIns="250806" rtlCol="0" anchor="ctr"/>
          <a:lstStyle>
            <a:lvl1pPr algn="ctr">
              <a:defRPr sz="6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3900536"/>
            <a:ext cx="11948160" cy="1947333"/>
          </a:xfrm>
          <a:prstGeom prst="rect">
            <a:avLst/>
          </a:prstGeom>
        </p:spPr>
        <p:txBody>
          <a:bodyPr vert="horz" lIns="501612" tIns="250806" rIns="501612" bIns="250806" rtlCol="0" anchor="ctr"/>
          <a:lstStyle>
            <a:lvl1pPr algn="r">
              <a:defRPr sz="6600">
                <a:solidFill>
                  <a:schemeClr val="tx1">
                    <a:tint val="75000"/>
                  </a:schemeClr>
                </a:solidFill>
              </a:defRPr>
            </a:lvl1pPr>
          </a:lstStyle>
          <a:p>
            <a:fld id="{6A11FC12-1497-3943-B9E6-8448A2839723}" type="slidenum">
              <a:rPr lang="en-US" smtClean="0"/>
              <a:t>‹#›</a:t>
            </a:fld>
            <a:endParaRPr lang="en-US"/>
          </a:p>
        </p:txBody>
      </p:sp>
      <p:pic>
        <p:nvPicPr>
          <p:cNvPr id="7" name="Picture 6" descr="O-UNO_CMYK.eps"/>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7105929" y="487812"/>
            <a:ext cx="15236069" cy="1835320"/>
          </a:xfrm>
          <a:prstGeom prst="rect">
            <a:avLst/>
          </a:prstGeom>
        </p:spPr>
      </p:pic>
      <p:sp>
        <p:nvSpPr>
          <p:cNvPr id="10" name="Rectangle 9"/>
          <p:cNvSpPr/>
          <p:nvPr userDrawn="1"/>
        </p:nvSpPr>
        <p:spPr>
          <a:xfrm>
            <a:off x="0" y="7560736"/>
            <a:ext cx="51206400" cy="29015264"/>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11" descr="Logo-black.eps"/>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46091546" y="34281533"/>
            <a:ext cx="3403600" cy="1371600"/>
          </a:xfrm>
          <a:prstGeom prst="rect">
            <a:avLst/>
          </a:prstGeom>
        </p:spPr>
      </p:pic>
      <p:sp>
        <p:nvSpPr>
          <p:cNvPr id="13" name="TextBox 12"/>
          <p:cNvSpPr txBox="1"/>
          <p:nvPr userDrawn="1"/>
        </p:nvSpPr>
        <p:spPr>
          <a:xfrm>
            <a:off x="1603375" y="34789536"/>
            <a:ext cx="40512162" cy="276999"/>
          </a:xfrm>
          <a:prstGeom prst="rect">
            <a:avLst/>
          </a:prstGeom>
          <a:noFill/>
        </p:spPr>
        <p:txBody>
          <a:bodyPr wrap="square" rtlCol="0">
            <a:spAutoFit/>
          </a:bodyPr>
          <a:lstStyle/>
          <a:p>
            <a:r>
              <a:rPr lang="en-US" sz="1200" kern="1200" dirty="0">
                <a:solidFill>
                  <a:schemeClr val="tx1"/>
                </a:solidFill>
                <a:latin typeface="+mn-lt"/>
                <a:ea typeface="+mn-ea"/>
                <a:cs typeface="+mn-cs"/>
              </a:rPr>
              <a:t>The University of Nebraska at Omaha does not discriminate based on gender, age, disability, race, color, religion, marital status, veteran’s status, national or ethnic origin, genetic information, political affiliation or sexual orientation. </a:t>
            </a:r>
            <a:endParaRPr lang="en-US" sz="1200" dirty="0"/>
          </a:p>
        </p:txBody>
      </p:sp>
    </p:spTree>
    <p:extLst>
      <p:ext uri="{BB962C8B-B14F-4D97-AF65-F5344CB8AC3E}">
        <p14:creationId xmlns:p14="http://schemas.microsoft.com/office/powerpoint/2010/main" val="360427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08062" rtl="0" eaLnBrk="1" latinLnBrk="0" hangingPunct="1">
        <a:spcBef>
          <a:spcPct val="0"/>
        </a:spcBef>
        <a:buNone/>
        <a:defRPr sz="24100" kern="1200">
          <a:solidFill>
            <a:schemeClr val="tx1"/>
          </a:solidFill>
          <a:latin typeface="+mj-lt"/>
          <a:ea typeface="+mj-ea"/>
          <a:cs typeface="+mj-cs"/>
        </a:defRPr>
      </a:lvl1pPr>
    </p:titleStyle>
    <p:bodyStyle>
      <a:lvl1pPr marL="1881047" indent="-1881047" algn="l" defTabSz="2508062" rtl="0" eaLnBrk="1" latinLnBrk="0" hangingPunct="1">
        <a:spcBef>
          <a:spcPct val="20000"/>
        </a:spcBef>
        <a:buFont typeface="Arial"/>
        <a:buChar char="•"/>
        <a:defRPr sz="17600" kern="1200">
          <a:solidFill>
            <a:schemeClr val="tx1"/>
          </a:solidFill>
          <a:latin typeface="+mn-lt"/>
          <a:ea typeface="+mn-ea"/>
          <a:cs typeface="+mn-cs"/>
        </a:defRPr>
      </a:lvl1pPr>
      <a:lvl2pPr marL="4075601" indent="-1567539" algn="l" defTabSz="2508062" rtl="0" eaLnBrk="1" latinLnBrk="0" hangingPunct="1">
        <a:spcBef>
          <a:spcPct val="20000"/>
        </a:spcBef>
        <a:buFont typeface="Arial"/>
        <a:buChar char="–"/>
        <a:defRPr sz="15400" kern="1200">
          <a:solidFill>
            <a:schemeClr val="tx1"/>
          </a:solidFill>
          <a:latin typeface="+mn-lt"/>
          <a:ea typeface="+mn-ea"/>
          <a:cs typeface="+mn-cs"/>
        </a:defRPr>
      </a:lvl2pPr>
      <a:lvl3pPr marL="6270155" indent="-1254031" algn="l" defTabSz="2508062" rtl="0" eaLnBrk="1" latinLnBrk="0" hangingPunct="1">
        <a:spcBef>
          <a:spcPct val="20000"/>
        </a:spcBef>
        <a:buFont typeface="Arial"/>
        <a:buChar char="•"/>
        <a:defRPr sz="13200" kern="1200">
          <a:solidFill>
            <a:schemeClr val="tx1"/>
          </a:solidFill>
          <a:latin typeface="+mn-lt"/>
          <a:ea typeface="+mn-ea"/>
          <a:cs typeface="+mn-cs"/>
        </a:defRPr>
      </a:lvl3pPr>
      <a:lvl4pPr marL="8778217" indent="-1254031" algn="l" defTabSz="2508062" rtl="0" eaLnBrk="1" latinLnBrk="0" hangingPunct="1">
        <a:spcBef>
          <a:spcPct val="20000"/>
        </a:spcBef>
        <a:buFont typeface="Arial"/>
        <a:buChar char="–"/>
        <a:defRPr sz="11000" kern="1200">
          <a:solidFill>
            <a:schemeClr val="tx1"/>
          </a:solidFill>
          <a:latin typeface="+mn-lt"/>
          <a:ea typeface="+mn-ea"/>
          <a:cs typeface="+mn-cs"/>
        </a:defRPr>
      </a:lvl4pPr>
      <a:lvl5pPr marL="11286279" indent="-1254031" algn="l" defTabSz="2508062" rtl="0" eaLnBrk="1" latinLnBrk="0" hangingPunct="1">
        <a:spcBef>
          <a:spcPct val="20000"/>
        </a:spcBef>
        <a:buFont typeface="Arial"/>
        <a:buChar char="»"/>
        <a:defRPr sz="11000" kern="1200">
          <a:solidFill>
            <a:schemeClr val="tx1"/>
          </a:solidFill>
          <a:latin typeface="+mn-lt"/>
          <a:ea typeface="+mn-ea"/>
          <a:cs typeface="+mn-cs"/>
        </a:defRPr>
      </a:lvl5pPr>
      <a:lvl6pPr marL="13794341" indent="-1254031" algn="l" defTabSz="2508062" rtl="0" eaLnBrk="1" latinLnBrk="0" hangingPunct="1">
        <a:spcBef>
          <a:spcPct val="20000"/>
        </a:spcBef>
        <a:buFont typeface="Arial"/>
        <a:buChar char="•"/>
        <a:defRPr sz="11000" kern="1200">
          <a:solidFill>
            <a:schemeClr val="tx1"/>
          </a:solidFill>
          <a:latin typeface="+mn-lt"/>
          <a:ea typeface="+mn-ea"/>
          <a:cs typeface="+mn-cs"/>
        </a:defRPr>
      </a:lvl6pPr>
      <a:lvl7pPr marL="16302403" indent="-1254031" algn="l" defTabSz="2508062" rtl="0" eaLnBrk="1" latinLnBrk="0" hangingPunct="1">
        <a:spcBef>
          <a:spcPct val="20000"/>
        </a:spcBef>
        <a:buFont typeface="Arial"/>
        <a:buChar char="•"/>
        <a:defRPr sz="11000" kern="1200">
          <a:solidFill>
            <a:schemeClr val="tx1"/>
          </a:solidFill>
          <a:latin typeface="+mn-lt"/>
          <a:ea typeface="+mn-ea"/>
          <a:cs typeface="+mn-cs"/>
        </a:defRPr>
      </a:lvl7pPr>
      <a:lvl8pPr marL="18810465" indent="-1254031" algn="l" defTabSz="2508062" rtl="0" eaLnBrk="1" latinLnBrk="0" hangingPunct="1">
        <a:spcBef>
          <a:spcPct val="20000"/>
        </a:spcBef>
        <a:buFont typeface="Arial"/>
        <a:buChar char="•"/>
        <a:defRPr sz="11000" kern="1200">
          <a:solidFill>
            <a:schemeClr val="tx1"/>
          </a:solidFill>
          <a:latin typeface="+mn-lt"/>
          <a:ea typeface="+mn-ea"/>
          <a:cs typeface="+mn-cs"/>
        </a:defRPr>
      </a:lvl8pPr>
      <a:lvl9pPr marL="21318527" indent="-1254031" algn="l" defTabSz="2508062" rtl="0" eaLnBrk="1" latinLnBrk="0" hangingPunct="1">
        <a:spcBef>
          <a:spcPct val="20000"/>
        </a:spcBef>
        <a:buFont typeface="Arial"/>
        <a:buChar char="•"/>
        <a:defRPr sz="11000" kern="1200">
          <a:solidFill>
            <a:schemeClr val="tx1"/>
          </a:solidFill>
          <a:latin typeface="+mn-lt"/>
          <a:ea typeface="+mn-ea"/>
          <a:cs typeface="+mn-cs"/>
        </a:defRPr>
      </a:lvl9pPr>
    </p:bodyStyle>
    <p:otherStyle>
      <a:defPPr>
        <a:defRPr lang="en-US"/>
      </a:defPPr>
      <a:lvl1pPr marL="0" algn="l" defTabSz="2508062" rtl="0" eaLnBrk="1" latinLnBrk="0" hangingPunct="1">
        <a:defRPr sz="9900" kern="1200">
          <a:solidFill>
            <a:schemeClr val="tx1"/>
          </a:solidFill>
          <a:latin typeface="+mn-lt"/>
          <a:ea typeface="+mn-ea"/>
          <a:cs typeface="+mn-cs"/>
        </a:defRPr>
      </a:lvl1pPr>
      <a:lvl2pPr marL="2508062" algn="l" defTabSz="2508062" rtl="0" eaLnBrk="1" latinLnBrk="0" hangingPunct="1">
        <a:defRPr sz="9900" kern="1200">
          <a:solidFill>
            <a:schemeClr val="tx1"/>
          </a:solidFill>
          <a:latin typeface="+mn-lt"/>
          <a:ea typeface="+mn-ea"/>
          <a:cs typeface="+mn-cs"/>
        </a:defRPr>
      </a:lvl2pPr>
      <a:lvl3pPr marL="5016124" algn="l" defTabSz="2508062" rtl="0" eaLnBrk="1" latinLnBrk="0" hangingPunct="1">
        <a:defRPr sz="9900" kern="1200">
          <a:solidFill>
            <a:schemeClr val="tx1"/>
          </a:solidFill>
          <a:latin typeface="+mn-lt"/>
          <a:ea typeface="+mn-ea"/>
          <a:cs typeface="+mn-cs"/>
        </a:defRPr>
      </a:lvl3pPr>
      <a:lvl4pPr marL="7524186" algn="l" defTabSz="2508062" rtl="0" eaLnBrk="1" latinLnBrk="0" hangingPunct="1">
        <a:defRPr sz="9900" kern="1200">
          <a:solidFill>
            <a:schemeClr val="tx1"/>
          </a:solidFill>
          <a:latin typeface="+mn-lt"/>
          <a:ea typeface="+mn-ea"/>
          <a:cs typeface="+mn-cs"/>
        </a:defRPr>
      </a:lvl4pPr>
      <a:lvl5pPr marL="10032248" algn="l" defTabSz="2508062" rtl="0" eaLnBrk="1" latinLnBrk="0" hangingPunct="1">
        <a:defRPr sz="9900" kern="1200">
          <a:solidFill>
            <a:schemeClr val="tx1"/>
          </a:solidFill>
          <a:latin typeface="+mn-lt"/>
          <a:ea typeface="+mn-ea"/>
          <a:cs typeface="+mn-cs"/>
        </a:defRPr>
      </a:lvl5pPr>
      <a:lvl6pPr marL="12540310" algn="l" defTabSz="2508062" rtl="0" eaLnBrk="1" latinLnBrk="0" hangingPunct="1">
        <a:defRPr sz="9900" kern="1200">
          <a:solidFill>
            <a:schemeClr val="tx1"/>
          </a:solidFill>
          <a:latin typeface="+mn-lt"/>
          <a:ea typeface="+mn-ea"/>
          <a:cs typeface="+mn-cs"/>
        </a:defRPr>
      </a:lvl6pPr>
      <a:lvl7pPr marL="15048372" algn="l" defTabSz="2508062" rtl="0" eaLnBrk="1" latinLnBrk="0" hangingPunct="1">
        <a:defRPr sz="9900" kern="1200">
          <a:solidFill>
            <a:schemeClr val="tx1"/>
          </a:solidFill>
          <a:latin typeface="+mn-lt"/>
          <a:ea typeface="+mn-ea"/>
          <a:cs typeface="+mn-cs"/>
        </a:defRPr>
      </a:lvl7pPr>
      <a:lvl8pPr marL="17556434" algn="l" defTabSz="2508062" rtl="0" eaLnBrk="1" latinLnBrk="0" hangingPunct="1">
        <a:defRPr sz="9900" kern="1200">
          <a:solidFill>
            <a:schemeClr val="tx1"/>
          </a:solidFill>
          <a:latin typeface="+mn-lt"/>
          <a:ea typeface="+mn-ea"/>
          <a:cs typeface="+mn-cs"/>
        </a:defRPr>
      </a:lvl8pPr>
      <a:lvl9pPr marL="20064496" algn="l" defTabSz="2508062" rtl="0" eaLnBrk="1" latinLnBrk="0" hangingPunct="1">
        <a:defRPr sz="9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010025" y="2134535"/>
            <a:ext cx="45516800" cy="2862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9000" b="1" dirty="0">
                <a:solidFill>
                  <a:srgbClr val="C4022F"/>
                </a:solidFill>
                <a:latin typeface="Arial Bold" charset="0"/>
                <a:cs typeface="Arial Bold" charset="0"/>
              </a:rPr>
              <a:t>Gender Identity and Self-Esteem Within the Contexts of the Same-Sex Peer Group, Nation, and Group Individualism and Collectivism</a:t>
            </a:r>
          </a:p>
        </p:txBody>
      </p:sp>
      <p:sp>
        <p:nvSpPr>
          <p:cNvPr id="5" name="TextBox 5"/>
          <p:cNvSpPr txBox="1">
            <a:spLocks noChangeArrowheads="1"/>
          </p:cNvSpPr>
          <p:nvPr/>
        </p:nvSpPr>
        <p:spPr bwMode="auto">
          <a:xfrm>
            <a:off x="0" y="5114272"/>
            <a:ext cx="51206399" cy="1938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cs typeface="Arial" charset="0"/>
              </a:rPr>
              <a:t>Mithra H. Pirooz, Michelle E. Tully, Jonathan Bruce Santo, Lina Maria </a:t>
            </a:r>
            <a:r>
              <a:rPr lang="en-US" sz="6000" dirty="0" err="1">
                <a:cs typeface="Arial" charset="0"/>
              </a:rPr>
              <a:t>Saldarriaga</a:t>
            </a:r>
            <a:r>
              <a:rPr lang="en-US" sz="6000" dirty="0">
                <a:cs typeface="Arial" charset="0"/>
              </a:rPr>
              <a:t>, </a:t>
            </a:r>
            <a:r>
              <a:rPr lang="en-US" sz="6000" dirty="0" err="1">
                <a:cs typeface="Arial" charset="0"/>
              </a:rPr>
              <a:t>Josafá</a:t>
            </a:r>
            <a:r>
              <a:rPr lang="en-US" sz="6000" dirty="0">
                <a:cs typeface="Arial" charset="0"/>
              </a:rPr>
              <a:t> Moreira da Cunha, Bin-Bin Chen, &amp; William M. </a:t>
            </a:r>
            <a:r>
              <a:rPr lang="en-US" sz="6000" dirty="0" err="1">
                <a:cs typeface="Arial" charset="0"/>
              </a:rPr>
              <a:t>Bukowski</a:t>
            </a:r>
            <a:endParaRPr lang="en-US" sz="6000" dirty="0">
              <a:cs typeface="Arial" charset="0"/>
            </a:endParaRPr>
          </a:p>
          <a:p>
            <a:pPr algn="ctr" eaLnBrk="1" hangingPunct="1"/>
            <a:r>
              <a:rPr lang="en-US" sz="6000" dirty="0">
                <a:cs typeface="Arial" charset="0"/>
              </a:rPr>
              <a:t>Department of Psychology, University of Nebraska at Omaha</a:t>
            </a:r>
          </a:p>
        </p:txBody>
      </p:sp>
      <p:sp>
        <p:nvSpPr>
          <p:cNvPr id="7" name="Rectangle 6"/>
          <p:cNvSpPr>
            <a:spLocks noChangeArrowheads="1"/>
          </p:cNvSpPr>
          <p:nvPr/>
        </p:nvSpPr>
        <p:spPr bwMode="auto">
          <a:xfrm>
            <a:off x="1700902" y="16891412"/>
            <a:ext cx="15220950" cy="12506148"/>
          </a:xfrm>
          <a:prstGeom prst="rect">
            <a:avLst/>
          </a:prstGeom>
          <a:solidFill>
            <a:srgbClr val="FFFFFF"/>
          </a:solidFill>
          <a:ln w="25400">
            <a:noFill/>
            <a:round/>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chor="ctr"/>
          <a:lstStyle/>
          <a:p>
            <a:pPr algn="ctr" defTabSz="2508062" fontAlgn="auto">
              <a:spcBef>
                <a:spcPts val="0"/>
              </a:spcBef>
              <a:spcAft>
                <a:spcPts val="0"/>
              </a:spcAft>
              <a:defRPr/>
            </a:pPr>
            <a:endParaRPr lang="en-US">
              <a:solidFill>
                <a:schemeClr val="lt1"/>
              </a:solidFill>
              <a:latin typeface="+mn-lt"/>
              <a:ea typeface="+mn-ea"/>
              <a:cs typeface="+mn-cs"/>
            </a:endParaRPr>
          </a:p>
        </p:txBody>
      </p:sp>
      <p:sp>
        <p:nvSpPr>
          <p:cNvPr id="9" name="Rectangle 8"/>
          <p:cNvSpPr>
            <a:spLocks noChangeArrowheads="1"/>
          </p:cNvSpPr>
          <p:nvPr/>
        </p:nvSpPr>
        <p:spPr bwMode="auto">
          <a:xfrm>
            <a:off x="1700902" y="8056545"/>
            <a:ext cx="15220950" cy="8301055"/>
          </a:xfrm>
          <a:prstGeom prst="rect">
            <a:avLst/>
          </a:prstGeom>
          <a:solidFill>
            <a:srgbClr val="FFFFFF"/>
          </a:solidFill>
          <a:ln w="25400">
            <a:noFill/>
            <a:round/>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chor="ctr"/>
          <a:lstStyle/>
          <a:p>
            <a:pPr algn="ctr" defTabSz="2508062" fontAlgn="auto">
              <a:spcBef>
                <a:spcPts val="0"/>
              </a:spcBef>
              <a:spcAft>
                <a:spcPts val="0"/>
              </a:spcAft>
              <a:defRPr/>
            </a:pPr>
            <a:endParaRPr lang="en-US" dirty="0">
              <a:solidFill>
                <a:schemeClr val="lt1"/>
              </a:solidFill>
              <a:latin typeface="+mn-lt"/>
              <a:ea typeface="+mn-ea"/>
              <a:cs typeface="+mn-cs"/>
            </a:endParaRPr>
          </a:p>
        </p:txBody>
      </p:sp>
      <p:sp>
        <p:nvSpPr>
          <p:cNvPr id="11" name="Rectangle 10"/>
          <p:cNvSpPr>
            <a:spLocks noChangeArrowheads="1"/>
          </p:cNvSpPr>
          <p:nvPr/>
        </p:nvSpPr>
        <p:spPr bwMode="auto">
          <a:xfrm>
            <a:off x="34729628" y="8056544"/>
            <a:ext cx="15220950" cy="15046290"/>
          </a:xfrm>
          <a:prstGeom prst="rect">
            <a:avLst/>
          </a:prstGeom>
          <a:solidFill>
            <a:srgbClr val="FFFFFF"/>
          </a:solidFill>
          <a:ln w="25400">
            <a:noFill/>
            <a:round/>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chor="ctr"/>
          <a:lstStyle/>
          <a:p>
            <a:pPr algn="ctr" defTabSz="2508062" fontAlgn="auto">
              <a:spcBef>
                <a:spcPts val="0"/>
              </a:spcBef>
              <a:spcAft>
                <a:spcPts val="0"/>
              </a:spcAft>
              <a:defRPr/>
            </a:pPr>
            <a:endParaRPr lang="en-US">
              <a:solidFill>
                <a:schemeClr val="lt1"/>
              </a:solidFill>
              <a:latin typeface="+mn-lt"/>
              <a:ea typeface="+mn-ea"/>
              <a:cs typeface="+mn-cs"/>
            </a:endParaRPr>
          </a:p>
        </p:txBody>
      </p:sp>
      <p:sp>
        <p:nvSpPr>
          <p:cNvPr id="14" name="Rectangle 13"/>
          <p:cNvSpPr>
            <a:spLocks noChangeArrowheads="1"/>
          </p:cNvSpPr>
          <p:nvPr/>
        </p:nvSpPr>
        <p:spPr bwMode="auto">
          <a:xfrm>
            <a:off x="34729628" y="23932338"/>
            <a:ext cx="15220950" cy="10057713"/>
          </a:xfrm>
          <a:prstGeom prst="rect">
            <a:avLst/>
          </a:prstGeom>
          <a:solidFill>
            <a:srgbClr val="FFFFFF"/>
          </a:solidFill>
          <a:ln w="25400">
            <a:noFill/>
            <a:round/>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chor="ctr"/>
          <a:lstStyle/>
          <a:p>
            <a:pPr algn="ctr" defTabSz="2508062" fontAlgn="auto">
              <a:spcBef>
                <a:spcPts val="0"/>
              </a:spcBef>
              <a:spcAft>
                <a:spcPts val="0"/>
              </a:spcAft>
              <a:defRPr/>
            </a:pPr>
            <a:endParaRPr lang="en-US">
              <a:solidFill>
                <a:schemeClr val="lt1"/>
              </a:solidFill>
              <a:latin typeface="+mn-lt"/>
              <a:ea typeface="+mn-ea"/>
              <a:cs typeface="+mn-cs"/>
            </a:endParaRPr>
          </a:p>
        </p:txBody>
      </p:sp>
      <p:sp>
        <p:nvSpPr>
          <p:cNvPr id="15" name="Rectangle 14"/>
          <p:cNvSpPr>
            <a:spLocks noChangeArrowheads="1"/>
          </p:cNvSpPr>
          <p:nvPr/>
        </p:nvSpPr>
        <p:spPr bwMode="auto">
          <a:xfrm>
            <a:off x="1700902" y="29893043"/>
            <a:ext cx="15220950" cy="4097009"/>
          </a:xfrm>
          <a:prstGeom prst="rect">
            <a:avLst/>
          </a:prstGeom>
          <a:solidFill>
            <a:srgbClr val="FFFFFF"/>
          </a:solidFill>
          <a:ln w="25400">
            <a:noFill/>
            <a:round/>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chor="ctr"/>
          <a:lstStyle/>
          <a:p>
            <a:pPr algn="ctr" defTabSz="2508062" fontAlgn="auto">
              <a:spcBef>
                <a:spcPts val="0"/>
              </a:spcBef>
              <a:spcAft>
                <a:spcPts val="0"/>
              </a:spcAft>
              <a:defRPr/>
            </a:pPr>
            <a:endParaRPr lang="en-US" dirty="0">
              <a:solidFill>
                <a:schemeClr val="lt1"/>
              </a:solidFill>
              <a:latin typeface="+mn-lt"/>
              <a:ea typeface="+mn-ea"/>
              <a:cs typeface="+mn-cs"/>
            </a:endParaRPr>
          </a:p>
        </p:txBody>
      </p:sp>
      <p:sp>
        <p:nvSpPr>
          <p:cNvPr id="17" name="TextBox 19"/>
          <p:cNvSpPr txBox="1">
            <a:spLocks noChangeArrowheads="1"/>
          </p:cNvSpPr>
          <p:nvPr/>
        </p:nvSpPr>
        <p:spPr bwMode="auto">
          <a:xfrm>
            <a:off x="2360508" y="8424107"/>
            <a:ext cx="13901738"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solidFill>
                  <a:srgbClr val="C4022F"/>
                </a:solidFill>
                <a:cs typeface="Arial" charset="0"/>
              </a:rPr>
              <a:t>Background</a:t>
            </a:r>
          </a:p>
        </p:txBody>
      </p:sp>
      <p:sp>
        <p:nvSpPr>
          <p:cNvPr id="20" name="TextBox 22"/>
          <p:cNvSpPr txBox="1">
            <a:spLocks noChangeArrowheads="1"/>
          </p:cNvSpPr>
          <p:nvPr/>
        </p:nvSpPr>
        <p:spPr bwMode="auto">
          <a:xfrm>
            <a:off x="2059913" y="17239135"/>
            <a:ext cx="13901737"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solidFill>
                  <a:srgbClr val="C4022F"/>
                </a:solidFill>
                <a:cs typeface="Arial" charset="0"/>
              </a:rPr>
              <a:t>Method</a:t>
            </a:r>
          </a:p>
        </p:txBody>
      </p:sp>
      <p:sp>
        <p:nvSpPr>
          <p:cNvPr id="22" name="TextBox 24"/>
          <p:cNvSpPr txBox="1">
            <a:spLocks noChangeArrowheads="1"/>
          </p:cNvSpPr>
          <p:nvPr/>
        </p:nvSpPr>
        <p:spPr bwMode="auto">
          <a:xfrm>
            <a:off x="35127560" y="8482798"/>
            <a:ext cx="13901737"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solidFill>
                  <a:srgbClr val="C4022F"/>
                </a:solidFill>
                <a:cs typeface="Arial" charset="0"/>
              </a:rPr>
              <a:t>Results</a:t>
            </a:r>
          </a:p>
        </p:txBody>
      </p:sp>
      <p:sp>
        <p:nvSpPr>
          <p:cNvPr id="23" name="TextBox 25"/>
          <p:cNvSpPr txBox="1">
            <a:spLocks noChangeArrowheads="1"/>
          </p:cNvSpPr>
          <p:nvPr/>
        </p:nvSpPr>
        <p:spPr bwMode="auto">
          <a:xfrm>
            <a:off x="35324437" y="9500356"/>
            <a:ext cx="13901737" cy="135421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indent="914400" algn="just" eaLnBrk="1" hangingPunct="1">
              <a:spcAft>
                <a:spcPts val="1200"/>
              </a:spcAft>
            </a:pPr>
            <a:r>
              <a:rPr lang="en-US" sz="3600" dirty="0">
                <a:latin typeface="Arial" panose="020B0604020202020204" pitchFamily="34" charset="0"/>
                <a:cs typeface="Arial" panose="020B0604020202020204" pitchFamily="34" charset="0"/>
              </a:rPr>
              <a:t>Hypothesis testing was conducted using multilevel modeling in HLM.  The final model was a good fit to the data.  A conceptual model of results is provided in Figure 1.</a:t>
            </a:r>
          </a:p>
          <a:p>
            <a:pPr indent="914400" algn="just" eaLnBrk="1" hangingPunct="1">
              <a:spcAft>
                <a:spcPts val="1200"/>
              </a:spcAft>
            </a:pPr>
            <a:r>
              <a:rPr lang="en-US" sz="3600" dirty="0">
                <a:latin typeface="Arial" panose="020B0604020202020204" pitchFamily="34" charset="0"/>
                <a:cs typeface="Arial" panose="020B0604020202020204" pitchFamily="34" charset="0"/>
              </a:rPr>
              <a:t>Multiple interactions were found to be statistically significant.  Particularly noteworthy was the three-way interaction between gender satisfaction, felt pressure, and the country differences on self-esteem (Figure 2).  Specifically, in Montreal, the effect of gender satisfaction on self-esteem was not significantly stronger or weaker if individuals experienced high felt pressure to conform to gender norms.  In Shanghai, however, the effect of gender satisfaction on self-esteem was negative in cases where high felt pressure was experienced, but weakly positive in cases with low felt pressure.  In other words, in Shanghai, if individuals reported high felt pressure, higher levels of gender satisfaction were associated with lower levels of self-esteem.  However, if they reported low felt pressure, higher levels of gender satisfaction were associated with higher levels of self-esteem.  In Curitiba, the effect of gender satisfaction was stronger if an individual felt high pressure to conform, meaning that in contexts with felt  high pressure, individuals with high gender satisfaction were more likely to experience high self-esteem than in contexts with low felt pressure.  In Bogotá, the relationship between gender satisfaction and self-esteem was only slightly stronger in contexts with high felt pressure.</a:t>
            </a:r>
          </a:p>
        </p:txBody>
      </p:sp>
      <p:sp>
        <p:nvSpPr>
          <p:cNvPr id="30" name="TextBox 33"/>
          <p:cNvSpPr txBox="1">
            <a:spLocks noChangeArrowheads="1"/>
          </p:cNvSpPr>
          <p:nvPr/>
        </p:nvSpPr>
        <p:spPr bwMode="auto">
          <a:xfrm>
            <a:off x="19108664" y="15204891"/>
            <a:ext cx="14782619"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just" eaLnBrk="1" hangingPunct="1"/>
            <a:r>
              <a:rPr lang="en-US" sz="3000" dirty="0">
                <a:latin typeface="Arial" panose="020B0604020202020204" pitchFamily="34" charset="0"/>
                <a:cs typeface="Arial" panose="020B0604020202020204" pitchFamily="34" charset="0"/>
              </a:rPr>
              <a:t>Figure 1. The final model.  Values represent the standardized factor loadings, regression coefficients, correlations between the variables.  </a:t>
            </a:r>
            <a:r>
              <a:rPr lang="en-US" sz="3000" i="1" dirty="0" err="1">
                <a:latin typeface="Arial" panose="020B0604020202020204" pitchFamily="34" charset="0"/>
                <a:cs typeface="Arial" panose="020B0604020202020204" pitchFamily="34" charset="0"/>
              </a:rPr>
              <a:t>R</a:t>
            </a:r>
            <a:r>
              <a:rPr lang="en-US" sz="3000" baseline="30000" dirty="0" err="1">
                <a:latin typeface="Arial" panose="020B0604020202020204" pitchFamily="34" charset="0"/>
                <a:cs typeface="Arial" panose="020B0604020202020204" pitchFamily="34" charset="0"/>
              </a:rPr>
              <a:t>2</a:t>
            </a:r>
            <a:r>
              <a:rPr lang="en-US" sz="3000" dirty="0">
                <a:latin typeface="Arial" panose="020B0604020202020204" pitchFamily="34" charset="0"/>
                <a:cs typeface="Arial" panose="020B0604020202020204" pitchFamily="34" charset="0"/>
              </a:rPr>
              <a:t> values are also included.</a:t>
            </a:r>
          </a:p>
        </p:txBody>
      </p:sp>
      <p:sp>
        <p:nvSpPr>
          <p:cNvPr id="31" name="TextBox 34"/>
          <p:cNvSpPr txBox="1">
            <a:spLocks noChangeArrowheads="1"/>
          </p:cNvSpPr>
          <p:nvPr/>
        </p:nvSpPr>
        <p:spPr bwMode="auto">
          <a:xfrm>
            <a:off x="35605927" y="24369358"/>
            <a:ext cx="13903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solidFill>
                  <a:srgbClr val="C4022F"/>
                </a:solidFill>
                <a:cs typeface="Arial" charset="0"/>
              </a:rPr>
              <a:t>Conclusions</a:t>
            </a:r>
          </a:p>
        </p:txBody>
      </p:sp>
      <p:sp>
        <p:nvSpPr>
          <p:cNvPr id="32" name="TextBox 35"/>
          <p:cNvSpPr txBox="1">
            <a:spLocks noChangeArrowheads="1"/>
          </p:cNvSpPr>
          <p:nvPr/>
        </p:nvSpPr>
        <p:spPr bwMode="auto">
          <a:xfrm>
            <a:off x="35153917" y="25481979"/>
            <a:ext cx="14572934" cy="80021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indent="914400" algn="just" eaLnBrk="1" hangingPunct="1">
              <a:spcAft>
                <a:spcPts val="1200"/>
              </a:spcAft>
            </a:pPr>
            <a:r>
              <a:rPr lang="en-US" sz="3600" dirty="0">
                <a:cs typeface="Arial" charset="0"/>
              </a:rPr>
              <a:t>The current findings illustrate some differences in how gender role norms were associated with self-esteem. Moreover, differences across same sex peer groups were observed based on gender, individualism/collectivism and across samples. The results of the present study illustrate the strong role that gender role norms play in adolescents’ overall self-esteem. </a:t>
            </a:r>
          </a:p>
          <a:p>
            <a:pPr indent="914400" algn="just" eaLnBrk="1" hangingPunct="1">
              <a:spcAft>
                <a:spcPts val="1200"/>
              </a:spcAft>
            </a:pPr>
            <a:r>
              <a:rPr lang="en-US" sz="3600" dirty="0">
                <a:cs typeface="Arial" charset="0"/>
              </a:rPr>
              <a:t>Future directions of research may further focus on the relationships among the variables of interest.  Specifically, researchers may explore other groups variables regarding gender norms and expectations.  Additionally, the adoption of an emic perspective may allow for researchers to tease apart some of the more nuanced cultural factors that may be influencing gender identity and psychosocial adjustment.  Consideration of additional cultural contexts may also reveal fascinating conclusions.</a:t>
            </a:r>
          </a:p>
        </p:txBody>
      </p:sp>
      <p:sp>
        <p:nvSpPr>
          <p:cNvPr id="33" name="TextBox 36"/>
          <p:cNvSpPr txBox="1">
            <a:spLocks noChangeArrowheads="1"/>
          </p:cNvSpPr>
          <p:nvPr/>
        </p:nvSpPr>
        <p:spPr bwMode="auto">
          <a:xfrm>
            <a:off x="2058999" y="30376681"/>
            <a:ext cx="13903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algn="ctr" eaLnBrk="1" hangingPunct="1"/>
            <a:r>
              <a:rPr lang="en-US" sz="6000" dirty="0">
                <a:solidFill>
                  <a:srgbClr val="C4022F"/>
                </a:solidFill>
                <a:cs typeface="Arial" charset="0"/>
              </a:rPr>
              <a:t>References</a:t>
            </a:r>
          </a:p>
        </p:txBody>
      </p:sp>
      <p:sp>
        <p:nvSpPr>
          <p:cNvPr id="34" name="TextBox 37"/>
          <p:cNvSpPr txBox="1">
            <a:spLocks noChangeArrowheads="1"/>
          </p:cNvSpPr>
          <p:nvPr/>
        </p:nvSpPr>
        <p:spPr bwMode="auto">
          <a:xfrm>
            <a:off x="2008873" y="31510875"/>
            <a:ext cx="14670248" cy="2308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marL="457200" indent="-457200" eaLnBrk="1" hangingPunct="1"/>
            <a:r>
              <a:rPr lang="en-US" sz="2400" dirty="0">
                <a:cs typeface="Arial" charset="0"/>
              </a:rPr>
              <a:t>Egan, S. K., &amp; Perry, D. G. (2001). Gender identity: A multidimensional analysis with implications for psychosocial adjustment. </a:t>
            </a:r>
            <a:r>
              <a:rPr lang="en-US" sz="2400" i="1" dirty="0">
                <a:cs typeface="Arial" charset="0"/>
              </a:rPr>
              <a:t>Developmental Psychology</a:t>
            </a:r>
            <a:r>
              <a:rPr lang="en-US" sz="2400" dirty="0">
                <a:cs typeface="Arial" charset="0"/>
              </a:rPr>
              <a:t>, </a:t>
            </a:r>
            <a:r>
              <a:rPr lang="en-US" sz="2400" i="1" dirty="0">
                <a:cs typeface="Arial" charset="0"/>
              </a:rPr>
              <a:t>37</a:t>
            </a:r>
            <a:r>
              <a:rPr lang="en-US" sz="2400" dirty="0">
                <a:cs typeface="Arial" charset="0"/>
              </a:rPr>
              <a:t>, 451-463. </a:t>
            </a:r>
            <a:r>
              <a:rPr lang="en-US" sz="2400" dirty="0" err="1">
                <a:cs typeface="Arial" charset="0"/>
              </a:rPr>
              <a:t>doi:10.1037</a:t>
            </a:r>
            <a:r>
              <a:rPr lang="en-US" sz="2400" dirty="0">
                <a:cs typeface="Arial" charset="0"/>
              </a:rPr>
              <a:t>/0012-1649.37.4.451</a:t>
            </a:r>
          </a:p>
          <a:p>
            <a:pPr marL="457200" indent="-457200" eaLnBrk="1" hangingPunct="1"/>
            <a:r>
              <a:rPr lang="en-US" sz="2400" dirty="0">
                <a:cs typeface="Arial" charset="0"/>
              </a:rPr>
              <a:t>Harter, S. (1982). The perceived competence scale for children. </a:t>
            </a:r>
            <a:r>
              <a:rPr lang="en-US" sz="2400" i="1" dirty="0">
                <a:cs typeface="Arial" charset="0"/>
              </a:rPr>
              <a:t>Child Development, 53</a:t>
            </a:r>
            <a:r>
              <a:rPr lang="en-US" sz="2400" dirty="0">
                <a:cs typeface="Arial" charset="0"/>
              </a:rPr>
              <a:t>, 87-97. </a:t>
            </a:r>
            <a:r>
              <a:rPr lang="en-US" sz="2400" dirty="0" err="1">
                <a:cs typeface="Arial" charset="0"/>
              </a:rPr>
              <a:t>doi:10.2307</a:t>
            </a:r>
            <a:r>
              <a:rPr lang="en-US" sz="2400" dirty="0">
                <a:cs typeface="Arial" charset="0"/>
              </a:rPr>
              <a:t>/1129640</a:t>
            </a:r>
          </a:p>
          <a:p>
            <a:pPr marL="457200" indent="-457200" eaLnBrk="1" hangingPunct="1"/>
            <a:r>
              <a:rPr lang="en-US" sz="2400" dirty="0">
                <a:cs typeface="Arial" charset="0"/>
              </a:rPr>
              <a:t>Sebastian, C., Burnett, S., &amp; Blakemore, S. (2008). Development of the self-concept during adolescence. </a:t>
            </a:r>
            <a:r>
              <a:rPr lang="en-US" sz="2400" i="1" dirty="0">
                <a:cs typeface="Arial" charset="0"/>
              </a:rPr>
              <a:t>Trends In Cognitive Sciences</a:t>
            </a:r>
            <a:r>
              <a:rPr lang="en-US" sz="2400" dirty="0">
                <a:cs typeface="Arial" charset="0"/>
              </a:rPr>
              <a:t>, </a:t>
            </a:r>
            <a:r>
              <a:rPr lang="en-US" sz="2400" i="1" dirty="0">
                <a:cs typeface="Arial" charset="0"/>
              </a:rPr>
              <a:t>12</a:t>
            </a:r>
            <a:r>
              <a:rPr lang="en-US" sz="2400" dirty="0">
                <a:cs typeface="Arial" charset="0"/>
              </a:rPr>
              <a:t>, 441-446. </a:t>
            </a:r>
            <a:r>
              <a:rPr lang="en-US" sz="2400" dirty="0" err="1">
                <a:cs typeface="Arial" charset="0"/>
              </a:rPr>
              <a:t>doi:10.1016</a:t>
            </a:r>
            <a:r>
              <a:rPr lang="en-US" sz="2400" dirty="0">
                <a:cs typeface="Arial" charset="0"/>
              </a:rPr>
              <a:t>/</a:t>
            </a:r>
            <a:r>
              <a:rPr lang="en-US" sz="2400" dirty="0" err="1">
                <a:cs typeface="Arial" charset="0"/>
              </a:rPr>
              <a:t>j.tics.2008.07.008</a:t>
            </a:r>
            <a:endParaRPr lang="en-US" sz="2400" dirty="0">
              <a:highlight>
                <a:srgbClr val="FFFF00"/>
              </a:highlight>
              <a:cs typeface="Arial" charset="0"/>
            </a:endParaRPr>
          </a:p>
        </p:txBody>
      </p:sp>
      <p:sp>
        <p:nvSpPr>
          <p:cNvPr id="2" name="TextBox 1"/>
          <p:cNvSpPr txBox="1"/>
          <p:nvPr/>
        </p:nvSpPr>
        <p:spPr>
          <a:xfrm>
            <a:off x="1999748" y="18779269"/>
            <a:ext cx="14623257" cy="10618291"/>
          </a:xfrm>
          <a:prstGeom prst="rect">
            <a:avLst/>
          </a:prstGeom>
          <a:noFill/>
        </p:spPr>
        <p:txBody>
          <a:bodyPr wrap="square" rtlCol="0">
            <a:spAutoFit/>
          </a:bodyPr>
          <a:lstStyle/>
          <a:p>
            <a:pPr indent="914400" algn="just"/>
            <a:r>
              <a:rPr lang="en-US" sz="3600" dirty="0">
                <a:latin typeface="Arial" panose="020B0604020202020204" pitchFamily="34" charset="0"/>
                <a:cs typeface="Arial" panose="020B0604020202020204" pitchFamily="34" charset="0"/>
              </a:rPr>
              <a:t>Participants included early adolescents from Brazil (n = 320), Canada (n = 184), China (n = 74), and Colombia (n = 236), with 814 in total (Mage = 11.01, SD = 1.24; 54% male) who completed self-reports of gender identity and perceived gender norms. </a:t>
            </a:r>
          </a:p>
          <a:p>
            <a:pPr indent="914400" algn="just"/>
            <a:r>
              <a:rPr lang="en-US" sz="3600" dirty="0">
                <a:latin typeface="Arial" panose="020B0604020202020204" pitchFamily="34" charset="0"/>
                <a:cs typeface="Arial" panose="020B0604020202020204" pitchFamily="34" charset="0"/>
              </a:rPr>
              <a:t>Specifically, we measured self-esteem (α = .75) using a revised Perceived Competence Scale for Children (Harter, 1982). Further, felt pressure to conform to gender norms (α = .75), gender typicality (α = .71), and gender satisfaction (α = .90) were measured using a revised gender identity scale (Egan &amp; Perry, 2001). A classroom norms measure of individualism (α = .80) and collectivism (α = .83) was also used.</a:t>
            </a:r>
          </a:p>
          <a:p>
            <a:pPr indent="914400" algn="just"/>
            <a:r>
              <a:rPr lang="en-US" sz="3600" dirty="0">
                <a:latin typeface="Arial" panose="020B0604020202020204" pitchFamily="34" charset="0"/>
                <a:cs typeface="Arial" panose="020B0604020202020204" pitchFamily="34" charset="0"/>
              </a:rPr>
              <a:t>We employed multilevel modeling to account for the nested nature of the same-sex peer group data. Self-esteem was the dependent variable with felt pressure, gender typicality, and gender satisfaction as individual-level predictors. At the level of the same-sex peer group, we tested for differences in the associations as a function of gender and individualism and collectivism. Differences across the samples were also explored.</a:t>
            </a:r>
          </a:p>
          <a:p>
            <a:pPr indent="914400" algn="just"/>
            <a:r>
              <a:rPr lang="en-US" sz="3600" dirty="0">
                <a:latin typeface="Arial" panose="020B0604020202020204" pitchFamily="34" charset="0"/>
                <a:cs typeface="Arial" panose="020B0604020202020204" pitchFamily="34" charset="0"/>
              </a:rPr>
              <a:t>.</a:t>
            </a:r>
          </a:p>
        </p:txBody>
      </p:sp>
      <p:sp>
        <p:nvSpPr>
          <p:cNvPr id="53" name="Rectangle 52"/>
          <p:cNvSpPr>
            <a:spLocks noChangeArrowheads="1"/>
          </p:cNvSpPr>
          <p:nvPr/>
        </p:nvSpPr>
        <p:spPr bwMode="auto">
          <a:xfrm>
            <a:off x="17423725" y="8056544"/>
            <a:ext cx="16824553" cy="12441255"/>
          </a:xfrm>
          <a:prstGeom prst="rect">
            <a:avLst/>
          </a:prstGeom>
          <a:solidFill>
            <a:schemeClr val="bg1"/>
          </a:solidFill>
          <a:ln w="25400">
            <a:noFill/>
            <a:round/>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chor="ctr"/>
          <a:lstStyle/>
          <a:p>
            <a:pPr algn="ctr" defTabSz="2508062" fontAlgn="auto">
              <a:spcBef>
                <a:spcPts val="0"/>
              </a:spcBef>
              <a:spcAft>
                <a:spcPts val="0"/>
              </a:spcAft>
              <a:defRPr/>
            </a:pPr>
            <a:endParaRPr lang="en-US">
              <a:solidFill>
                <a:schemeClr val="lt1"/>
              </a:solidFill>
              <a:latin typeface="+mn-lt"/>
              <a:ea typeface="+mn-ea"/>
              <a:cs typeface="+mn-cs"/>
            </a:endParaRPr>
          </a:p>
        </p:txBody>
      </p:sp>
      <p:sp>
        <p:nvSpPr>
          <p:cNvPr id="63" name="TextBox 18"/>
          <p:cNvSpPr txBox="1">
            <a:spLocks noChangeArrowheads="1"/>
          </p:cNvSpPr>
          <p:nvPr/>
        </p:nvSpPr>
        <p:spPr bwMode="auto">
          <a:xfrm>
            <a:off x="2059913" y="9659082"/>
            <a:ext cx="14563092" cy="74481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9900">
                <a:solidFill>
                  <a:schemeClr val="tx1"/>
                </a:solidFill>
                <a:latin typeface="Arial" charset="0"/>
                <a:ea typeface="ＭＳ Ｐゴシック" charset="0"/>
                <a:cs typeface="ＭＳ Ｐゴシック" charset="0"/>
              </a:defRPr>
            </a:lvl1pPr>
            <a:lvl2pPr marL="742950" indent="-285750" eaLnBrk="0" hangingPunct="0">
              <a:defRPr sz="9900">
                <a:solidFill>
                  <a:schemeClr val="tx1"/>
                </a:solidFill>
                <a:latin typeface="Arial" charset="0"/>
                <a:ea typeface="ＭＳ Ｐゴシック" charset="0"/>
              </a:defRPr>
            </a:lvl2pPr>
            <a:lvl3pPr marL="1143000" indent="-228600" eaLnBrk="0" hangingPunct="0">
              <a:defRPr sz="9900">
                <a:solidFill>
                  <a:schemeClr val="tx1"/>
                </a:solidFill>
                <a:latin typeface="Arial" charset="0"/>
                <a:ea typeface="ＭＳ Ｐゴシック" charset="0"/>
              </a:defRPr>
            </a:lvl3pPr>
            <a:lvl4pPr marL="1600200" indent="-228600" eaLnBrk="0" hangingPunct="0">
              <a:defRPr sz="9900">
                <a:solidFill>
                  <a:schemeClr val="tx1"/>
                </a:solidFill>
                <a:latin typeface="Arial" charset="0"/>
                <a:ea typeface="ＭＳ Ｐゴシック" charset="0"/>
              </a:defRPr>
            </a:lvl4pPr>
            <a:lvl5pPr marL="2057400" indent="-228600" eaLnBrk="0" hangingPunct="0">
              <a:defRPr sz="9900">
                <a:solidFill>
                  <a:schemeClr val="tx1"/>
                </a:solidFill>
                <a:latin typeface="Arial" charset="0"/>
                <a:ea typeface="ＭＳ Ｐゴシック" charset="0"/>
              </a:defRPr>
            </a:lvl5pPr>
            <a:lvl6pPr marL="2514600" indent="-228600" defTabSz="2506663" eaLnBrk="0" fontAlgn="base" hangingPunct="0">
              <a:spcBef>
                <a:spcPct val="0"/>
              </a:spcBef>
              <a:spcAft>
                <a:spcPct val="0"/>
              </a:spcAft>
              <a:defRPr sz="9900">
                <a:solidFill>
                  <a:schemeClr val="tx1"/>
                </a:solidFill>
                <a:latin typeface="Arial" charset="0"/>
                <a:ea typeface="ＭＳ Ｐゴシック" charset="0"/>
              </a:defRPr>
            </a:lvl6pPr>
            <a:lvl7pPr marL="2971800" indent="-228600" defTabSz="2506663" eaLnBrk="0" fontAlgn="base" hangingPunct="0">
              <a:spcBef>
                <a:spcPct val="0"/>
              </a:spcBef>
              <a:spcAft>
                <a:spcPct val="0"/>
              </a:spcAft>
              <a:defRPr sz="9900">
                <a:solidFill>
                  <a:schemeClr val="tx1"/>
                </a:solidFill>
                <a:latin typeface="Arial" charset="0"/>
                <a:ea typeface="ＭＳ Ｐゴシック" charset="0"/>
              </a:defRPr>
            </a:lvl7pPr>
            <a:lvl8pPr marL="3429000" indent="-228600" defTabSz="2506663" eaLnBrk="0" fontAlgn="base" hangingPunct="0">
              <a:spcBef>
                <a:spcPct val="0"/>
              </a:spcBef>
              <a:spcAft>
                <a:spcPct val="0"/>
              </a:spcAft>
              <a:defRPr sz="9900">
                <a:solidFill>
                  <a:schemeClr val="tx1"/>
                </a:solidFill>
                <a:latin typeface="Arial" charset="0"/>
                <a:ea typeface="ＭＳ Ｐゴシック" charset="0"/>
              </a:defRPr>
            </a:lvl8pPr>
            <a:lvl9pPr marL="3886200" indent="-228600" defTabSz="2506663" eaLnBrk="0" fontAlgn="base" hangingPunct="0">
              <a:spcBef>
                <a:spcPct val="0"/>
              </a:spcBef>
              <a:spcAft>
                <a:spcPct val="0"/>
              </a:spcAft>
              <a:defRPr sz="9900">
                <a:solidFill>
                  <a:schemeClr val="tx1"/>
                </a:solidFill>
                <a:latin typeface="Arial" charset="0"/>
                <a:ea typeface="ＭＳ Ｐゴシック" charset="0"/>
              </a:defRPr>
            </a:lvl9pPr>
          </a:lstStyle>
          <a:p>
            <a:pPr indent="914400" algn="just" eaLnBrk="1" hangingPunct="1"/>
            <a:r>
              <a:rPr lang="en-US" sz="3600" dirty="0">
                <a:cs typeface="Arial" charset="0"/>
              </a:rPr>
              <a:t>Adolescence is a period of development during which needs and relationships shift (Sebastian, Burnett, &amp; Blakemore, 2008).  Issues of gender also become more salient, and gender identity has been related to different areas of psychosocial adjustment, such as self-esteem (Egan &amp; Perry, 2001). The current study examined predictors of self-esteem among early adolescents in the context of a multilevel model.  We considered felt pressure to conform to gender norms, gender typicality, and gender satisfaction as individual-level predictors within the contexts of the same-sex peer group, nation, and group levels of individualism and collectivism.  Multilevel modeling was employed to account for nonindependence between groups.</a:t>
            </a:r>
          </a:p>
          <a:p>
            <a:pPr indent="914400" algn="just" eaLnBrk="1" hangingPunct="1">
              <a:spcAft>
                <a:spcPts val="1200"/>
              </a:spcAft>
            </a:pPr>
            <a:endParaRPr lang="en-US" sz="3600" dirty="0">
              <a:cs typeface="Arial" charset="0"/>
            </a:endParaRPr>
          </a:p>
          <a:p>
            <a:pPr indent="914400" algn="just" eaLnBrk="1" hangingPunct="1">
              <a:spcAft>
                <a:spcPts val="1200"/>
              </a:spcAft>
            </a:pPr>
            <a:endParaRPr lang="en-US" sz="3600" dirty="0">
              <a:cs typeface="Arial" charset="0"/>
            </a:endParaRPr>
          </a:p>
        </p:txBody>
      </p:sp>
      <p:pic>
        <p:nvPicPr>
          <p:cNvPr id="3" name="Picture 2">
            <a:extLst>
              <a:ext uri="{FF2B5EF4-FFF2-40B4-BE49-F238E27FC236}">
                <a16:creationId xmlns:a16="http://schemas.microsoft.com/office/drawing/2014/main" id="{F5ED1347-42B5-438E-BF1E-667101C062BA}"/>
              </a:ext>
            </a:extLst>
          </p:cNvPr>
          <p:cNvPicPr>
            <a:picLocks noChangeAspect="1"/>
          </p:cNvPicPr>
          <p:nvPr/>
        </p:nvPicPr>
        <p:blipFill rotWithShape="1">
          <a:blip r:embed="rId3"/>
          <a:srcRect l="21458" t="20397" r="7435" b="9286"/>
          <a:stretch/>
        </p:blipFill>
        <p:spPr>
          <a:xfrm>
            <a:off x="17624750" y="8591912"/>
            <a:ext cx="16426652" cy="9137325"/>
          </a:xfrm>
          <a:prstGeom prst="rect">
            <a:avLst/>
          </a:prstGeom>
        </p:spPr>
      </p:pic>
      <p:sp>
        <p:nvSpPr>
          <p:cNvPr id="35" name="Rectangle 34">
            <a:extLst>
              <a:ext uri="{FF2B5EF4-FFF2-40B4-BE49-F238E27FC236}">
                <a16:creationId xmlns:a16="http://schemas.microsoft.com/office/drawing/2014/main" id="{236822EF-7493-4E65-A66B-43222B5B3469}"/>
              </a:ext>
            </a:extLst>
          </p:cNvPr>
          <p:cNvSpPr>
            <a:spLocks noChangeArrowheads="1"/>
          </p:cNvSpPr>
          <p:nvPr/>
        </p:nvSpPr>
        <p:spPr bwMode="auto">
          <a:xfrm>
            <a:off x="17403202" y="20995764"/>
            <a:ext cx="16824553" cy="12935458"/>
          </a:xfrm>
          <a:prstGeom prst="rect">
            <a:avLst/>
          </a:prstGeom>
          <a:solidFill>
            <a:schemeClr val="bg1"/>
          </a:solidFill>
          <a:ln w="25400">
            <a:noFill/>
            <a:round/>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chor="ctr"/>
          <a:lstStyle/>
          <a:p>
            <a:pPr algn="ctr" defTabSz="2508062" fontAlgn="auto">
              <a:spcBef>
                <a:spcPts val="0"/>
              </a:spcBef>
              <a:spcAft>
                <a:spcPts val="0"/>
              </a:spcAft>
              <a:defRPr/>
            </a:pPr>
            <a:endParaRPr lang="en-US">
              <a:solidFill>
                <a:schemeClr val="lt1"/>
              </a:solidFill>
              <a:latin typeface="+mn-lt"/>
              <a:ea typeface="+mn-ea"/>
              <a:cs typeface="+mn-cs"/>
            </a:endParaRPr>
          </a:p>
        </p:txBody>
      </p:sp>
      <p:pic>
        <p:nvPicPr>
          <p:cNvPr id="6" name="Picture 5">
            <a:extLst>
              <a:ext uri="{FF2B5EF4-FFF2-40B4-BE49-F238E27FC236}">
                <a16:creationId xmlns:a16="http://schemas.microsoft.com/office/drawing/2014/main" id="{9ED57552-728E-4BA4-AF92-F6690B4377CD}"/>
              </a:ext>
            </a:extLst>
          </p:cNvPr>
          <p:cNvPicPr>
            <a:picLocks noChangeAspect="1"/>
          </p:cNvPicPr>
          <p:nvPr/>
        </p:nvPicPr>
        <p:blipFill rotWithShape="1">
          <a:blip r:embed="rId4"/>
          <a:srcRect l="30067" t="30450" r="39519" b="20474"/>
          <a:stretch/>
        </p:blipFill>
        <p:spPr>
          <a:xfrm>
            <a:off x="17798151" y="21501078"/>
            <a:ext cx="12931446" cy="11828404"/>
          </a:xfrm>
          <a:prstGeom prst="rect">
            <a:avLst/>
          </a:prstGeom>
        </p:spPr>
      </p:pic>
      <p:sp>
        <p:nvSpPr>
          <p:cNvPr id="8" name="TextBox 7">
            <a:extLst>
              <a:ext uri="{FF2B5EF4-FFF2-40B4-BE49-F238E27FC236}">
                <a16:creationId xmlns:a16="http://schemas.microsoft.com/office/drawing/2014/main" id="{0D5EC9C0-1C96-40B7-9D71-7D0930892C8B}"/>
              </a:ext>
            </a:extLst>
          </p:cNvPr>
          <p:cNvSpPr txBox="1"/>
          <p:nvPr/>
        </p:nvSpPr>
        <p:spPr>
          <a:xfrm>
            <a:off x="18128301" y="19394552"/>
            <a:ext cx="15240000" cy="646331"/>
          </a:xfrm>
          <a:prstGeom prst="rect">
            <a:avLst/>
          </a:prstGeom>
          <a:noFill/>
        </p:spPr>
        <p:txBody>
          <a:bodyPr wrap="square" rtlCol="0">
            <a:spAutoFit/>
          </a:bodyPr>
          <a:lstStyle/>
          <a:p>
            <a:r>
              <a:rPr lang="en-US" sz="3600" i="1" dirty="0">
                <a:latin typeface="Arial" panose="020B0604020202020204" pitchFamily="34" charset="0"/>
                <a:cs typeface="Arial" panose="020B0604020202020204" pitchFamily="34" charset="0"/>
              </a:rPr>
              <a:t>Figure 1</a:t>
            </a:r>
            <a:r>
              <a:rPr lang="en-US" sz="3600" dirty="0">
                <a:latin typeface="Arial" panose="020B0604020202020204" pitchFamily="34" charset="0"/>
                <a:cs typeface="Arial" panose="020B0604020202020204" pitchFamily="34" charset="0"/>
              </a:rPr>
              <a:t>.  Conceptual model.</a:t>
            </a:r>
          </a:p>
        </p:txBody>
      </p:sp>
      <p:sp>
        <p:nvSpPr>
          <p:cNvPr id="39" name="TextBox 38">
            <a:extLst>
              <a:ext uri="{FF2B5EF4-FFF2-40B4-BE49-F238E27FC236}">
                <a16:creationId xmlns:a16="http://schemas.microsoft.com/office/drawing/2014/main" id="{6B9B4A99-07B0-4582-8250-1026CDD8F69D}"/>
              </a:ext>
            </a:extLst>
          </p:cNvPr>
          <p:cNvSpPr txBox="1"/>
          <p:nvPr/>
        </p:nvSpPr>
        <p:spPr>
          <a:xfrm>
            <a:off x="30897833" y="24924336"/>
            <a:ext cx="3161686" cy="5078313"/>
          </a:xfrm>
          <a:prstGeom prst="rect">
            <a:avLst/>
          </a:prstGeom>
          <a:noFill/>
        </p:spPr>
        <p:txBody>
          <a:bodyPr wrap="square" rtlCol="0">
            <a:spAutoFit/>
          </a:bodyPr>
          <a:lstStyle/>
          <a:p>
            <a:r>
              <a:rPr lang="en-US" sz="3600" i="1" dirty="0">
                <a:latin typeface="Arial" panose="020B0604020202020204" pitchFamily="34" charset="0"/>
                <a:cs typeface="Arial" panose="020B0604020202020204" pitchFamily="34" charset="0"/>
              </a:rPr>
              <a:t>Figure 2</a:t>
            </a:r>
            <a:r>
              <a:rPr lang="en-US" sz="3600" dirty="0">
                <a:latin typeface="Arial" panose="020B0604020202020204" pitchFamily="34" charset="0"/>
                <a:cs typeface="Arial" panose="020B0604020202020204" pitchFamily="34" charset="0"/>
              </a:rPr>
              <a:t>.  Interaction between gender satisfaction, felt pressure, and country differences on self-esteem.</a:t>
            </a:r>
          </a:p>
        </p:txBody>
      </p:sp>
    </p:spTree>
    <p:extLst>
      <p:ext uri="{BB962C8B-B14F-4D97-AF65-F5344CB8AC3E}">
        <p14:creationId xmlns:p14="http://schemas.microsoft.com/office/powerpoint/2010/main" val="2429265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454</TotalTime>
  <Words>940</Words>
  <Application>Microsoft Office PowerPoint</Application>
  <PresentationFormat>Custom</PresentationFormat>
  <Paragraphs>24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Arial</vt:lpstr>
      <vt:lpstr>Arial Bold</vt:lpstr>
      <vt:lpstr>Calibri</vt:lpstr>
      <vt:lpstr>Office Theme</vt:lpstr>
      <vt:lpstr>PowerPoint Presentation</vt:lpstr>
    </vt:vector>
  </TitlesOfParts>
  <Company>University of Nebraska Omaha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Althea Satterfield</dc:creator>
  <cp:lastModifiedBy>Mithra Pirooz</cp:lastModifiedBy>
  <cp:revision>61</cp:revision>
  <dcterms:created xsi:type="dcterms:W3CDTF">2013-10-11T15:47:25Z</dcterms:created>
  <dcterms:modified xsi:type="dcterms:W3CDTF">2018-03-01T20:31:45Z</dcterms:modified>
</cp:coreProperties>
</file>