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2194225" rtl="0" eaLnBrk="1" latinLnBrk="0" hangingPunct="1">
      <a:defRPr sz="8663" kern="1200">
        <a:solidFill>
          <a:schemeClr val="tx1"/>
        </a:solidFill>
        <a:latin typeface="+mn-lt"/>
        <a:ea typeface="+mn-ea"/>
        <a:cs typeface="+mn-cs"/>
      </a:defRPr>
    </a:lvl1pPr>
    <a:lvl2pPr marL="2194225" algn="l" defTabSz="2194225" rtl="0" eaLnBrk="1" latinLnBrk="0" hangingPunct="1">
      <a:defRPr sz="8663" kern="1200">
        <a:solidFill>
          <a:schemeClr val="tx1"/>
        </a:solidFill>
        <a:latin typeface="+mn-lt"/>
        <a:ea typeface="+mn-ea"/>
        <a:cs typeface="+mn-cs"/>
      </a:defRPr>
    </a:lvl2pPr>
    <a:lvl3pPr marL="4388451" algn="l" defTabSz="2194225" rtl="0" eaLnBrk="1" latinLnBrk="0" hangingPunct="1">
      <a:defRPr sz="8663" kern="1200">
        <a:solidFill>
          <a:schemeClr val="tx1"/>
        </a:solidFill>
        <a:latin typeface="+mn-lt"/>
        <a:ea typeface="+mn-ea"/>
        <a:cs typeface="+mn-cs"/>
      </a:defRPr>
    </a:lvl3pPr>
    <a:lvl4pPr marL="6582676" algn="l" defTabSz="2194225" rtl="0" eaLnBrk="1" latinLnBrk="0" hangingPunct="1">
      <a:defRPr sz="8663" kern="1200">
        <a:solidFill>
          <a:schemeClr val="tx1"/>
        </a:solidFill>
        <a:latin typeface="+mn-lt"/>
        <a:ea typeface="+mn-ea"/>
        <a:cs typeface="+mn-cs"/>
      </a:defRPr>
    </a:lvl4pPr>
    <a:lvl5pPr marL="8776900" algn="l" defTabSz="2194225" rtl="0" eaLnBrk="1" latinLnBrk="0" hangingPunct="1">
      <a:defRPr sz="8663" kern="1200">
        <a:solidFill>
          <a:schemeClr val="tx1"/>
        </a:solidFill>
        <a:latin typeface="+mn-lt"/>
        <a:ea typeface="+mn-ea"/>
        <a:cs typeface="+mn-cs"/>
      </a:defRPr>
    </a:lvl5pPr>
    <a:lvl6pPr marL="10971125" algn="l" defTabSz="2194225" rtl="0" eaLnBrk="1" latinLnBrk="0" hangingPunct="1">
      <a:defRPr sz="8663" kern="1200">
        <a:solidFill>
          <a:schemeClr val="tx1"/>
        </a:solidFill>
        <a:latin typeface="+mn-lt"/>
        <a:ea typeface="+mn-ea"/>
        <a:cs typeface="+mn-cs"/>
      </a:defRPr>
    </a:lvl6pPr>
    <a:lvl7pPr marL="13165352" algn="l" defTabSz="2194225" rtl="0" eaLnBrk="1" latinLnBrk="0" hangingPunct="1">
      <a:defRPr sz="8663" kern="1200">
        <a:solidFill>
          <a:schemeClr val="tx1"/>
        </a:solidFill>
        <a:latin typeface="+mn-lt"/>
        <a:ea typeface="+mn-ea"/>
        <a:cs typeface="+mn-cs"/>
      </a:defRPr>
    </a:lvl7pPr>
    <a:lvl8pPr marL="15359576" algn="l" defTabSz="2194225" rtl="0" eaLnBrk="1" latinLnBrk="0" hangingPunct="1">
      <a:defRPr sz="8663" kern="1200">
        <a:solidFill>
          <a:schemeClr val="tx1"/>
        </a:solidFill>
        <a:latin typeface="+mn-lt"/>
        <a:ea typeface="+mn-ea"/>
        <a:cs typeface="+mn-cs"/>
      </a:defRPr>
    </a:lvl8pPr>
    <a:lvl9pPr marL="17553800" algn="l" defTabSz="2194225" rtl="0" eaLnBrk="1" latinLnBrk="0" hangingPunct="1">
      <a:defRPr sz="86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475"/>
    <p:restoredTop sz="93738" autoAdjust="0"/>
  </p:normalViewPr>
  <p:slideViewPr>
    <p:cSldViewPr snapToGrid="0" snapToObjects="1">
      <p:cViewPr varScale="1">
        <p:scale>
          <a:sx n="14" d="100"/>
          <a:sy n="14" d="100"/>
        </p:scale>
        <p:origin x="786" y="126"/>
      </p:cViewPr>
      <p:guideLst>
        <p:guide orient="horz" pos="10368"/>
        <p:guide pos="13824"/>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School%20Backup\Fall%202018\CHEM%204950-002\Data_Canigl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School%20Backup\Fall%202018\CHEM%204950-002\November%20GCP\NOV%20CATIONS%20POSTER%20VER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School%20Backup\Fall%202018\CHEM%204950-002\November%20GCP\NOV%20CATIONS%20POSTER%20VERS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E:\School%20Backup\Fall%202018\CHEM%204950-002\November%20GCP\NOV%20ANIONS%20POSTER%20VERSION.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School%20Backup\Fall%202018\CHEM%204950-002\November%20GCP\NOV%20CATIONS%20POSTER%20VERSI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E:\School%20Backup\Fall%202018\CHEM%204950-002\November%20GCP\NOV%20CATIONS%20POSTER%20VERSION.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E:\School%20Backup\Fall%202018\CHEM%204950-002\November%20GCP\NOV%20ANIONS%20POSTER%20VERSION.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E:\School%20Backup\Fall%202018\CHEM%204950-002\Sonde%20data%20from%209-12-18%20POSTER%20VERSI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8390458545622"/>
          <c:y val="9.5919207877107449E-2"/>
          <c:w val="0.86549531032885596"/>
          <c:h val="0.75558603733068608"/>
        </c:manualLayout>
      </c:layout>
      <c:scatterChart>
        <c:scatterStyle val="lineMarker"/>
        <c:varyColors val="0"/>
        <c:ser>
          <c:idx val="0"/>
          <c:order val="0"/>
          <c:tx>
            <c:v>September 12, 2018</c:v>
          </c:tx>
          <c:spPr>
            <a:ln w="19050" cap="rnd">
              <a:noFill/>
              <a:round/>
            </a:ln>
            <a:effectLst/>
          </c:spPr>
          <c:marker>
            <c:symbol val="circle"/>
            <c:size val="12"/>
            <c:spPr>
              <a:solidFill>
                <a:schemeClr val="tx1"/>
              </a:solidFill>
              <a:ln w="9525">
                <a:solidFill>
                  <a:schemeClr val="tx1"/>
                </a:solidFill>
              </a:ln>
              <a:effectLst/>
            </c:spPr>
          </c:marker>
          <c:errBars>
            <c:errDir val="y"/>
            <c:errBarType val="both"/>
            <c:errValType val="cust"/>
            <c:noEndCap val="0"/>
            <c:plus>
              <c:numRef>
                <c:f>Sheet1!$E$7:$E$18</c:f>
                <c:numCache>
                  <c:formatCode>General</c:formatCode>
                  <c:ptCount val="12"/>
                  <c:pt idx="0">
                    <c:v>0.55705947885783547</c:v>
                  </c:pt>
                  <c:pt idx="1">
                    <c:v>0.55503700561178482</c:v>
                  </c:pt>
                  <c:pt idx="2">
                    <c:v>0.55341023365300512</c:v>
                  </c:pt>
                  <c:pt idx="3">
                    <c:v>0.55253089745907003</c:v>
                  </c:pt>
                  <c:pt idx="4">
                    <c:v>0.55257486426876679</c:v>
                  </c:pt>
                  <c:pt idx="5">
                    <c:v>0.55317574400128899</c:v>
                  </c:pt>
                  <c:pt idx="6">
                    <c:v>0.5520765737588702</c:v>
                  </c:pt>
                  <c:pt idx="7">
                    <c:v>0.55569650775723611</c:v>
                  </c:pt>
                  <c:pt idx="8">
                    <c:v>0.55216450737826372</c:v>
                  </c:pt>
                  <c:pt idx="9">
                    <c:v>0.55074291386473551</c:v>
                  </c:pt>
                  <c:pt idx="10">
                    <c:v>0.55197398453624447</c:v>
                  </c:pt>
                  <c:pt idx="11">
                    <c:v>0.55020065654514227</c:v>
                  </c:pt>
                </c:numCache>
              </c:numRef>
            </c:plus>
            <c:minus>
              <c:numRef>
                <c:f>Sheet1!$E$7:$E$18</c:f>
                <c:numCache>
                  <c:formatCode>General</c:formatCode>
                  <c:ptCount val="12"/>
                  <c:pt idx="0">
                    <c:v>0.55705947885783547</c:v>
                  </c:pt>
                  <c:pt idx="1">
                    <c:v>0.55503700561178482</c:v>
                  </c:pt>
                  <c:pt idx="2">
                    <c:v>0.55341023365300512</c:v>
                  </c:pt>
                  <c:pt idx="3">
                    <c:v>0.55253089745907003</c:v>
                  </c:pt>
                  <c:pt idx="4">
                    <c:v>0.55257486426876679</c:v>
                  </c:pt>
                  <c:pt idx="5">
                    <c:v>0.55317574400128899</c:v>
                  </c:pt>
                  <c:pt idx="6">
                    <c:v>0.5520765737588702</c:v>
                  </c:pt>
                  <c:pt idx="7">
                    <c:v>0.55569650775723611</c:v>
                  </c:pt>
                  <c:pt idx="8">
                    <c:v>0.55216450737826372</c:v>
                  </c:pt>
                  <c:pt idx="9">
                    <c:v>0.55074291386473551</c:v>
                  </c:pt>
                  <c:pt idx="10">
                    <c:v>0.55197398453624447</c:v>
                  </c:pt>
                  <c:pt idx="11">
                    <c:v>0.55020065654514227</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Sheet1!$B$7:$B$18</c:f>
              <c:numCache>
                <c:formatCode>h:mm</c:formatCode>
                <c:ptCount val="12"/>
                <c:pt idx="0">
                  <c:v>0.3125</c:v>
                </c:pt>
                <c:pt idx="1">
                  <c:v>0.35416666666666669</c:v>
                </c:pt>
                <c:pt idx="2">
                  <c:v>0.39583333333333298</c:v>
                </c:pt>
                <c:pt idx="3">
                  <c:v>0.4375</c:v>
                </c:pt>
                <c:pt idx="4">
                  <c:v>0.47916666666666702</c:v>
                </c:pt>
                <c:pt idx="5">
                  <c:v>0.52083333333333304</c:v>
                </c:pt>
                <c:pt idx="6">
                  <c:v>0.5625</c:v>
                </c:pt>
                <c:pt idx="7">
                  <c:v>0.60416666666666696</c:v>
                </c:pt>
                <c:pt idx="8">
                  <c:v>0.64583333333333304</c:v>
                </c:pt>
                <c:pt idx="9">
                  <c:v>0.6875</c:v>
                </c:pt>
                <c:pt idx="10">
                  <c:v>0.72916666666666696</c:v>
                </c:pt>
                <c:pt idx="11">
                  <c:v>0.77083333333333404</c:v>
                </c:pt>
              </c:numCache>
            </c:numRef>
          </c:xVal>
          <c:yVal>
            <c:numRef>
              <c:f>Sheet1!$D$7:$D$18</c:f>
              <c:numCache>
                <c:formatCode>General</c:formatCode>
                <c:ptCount val="12"/>
                <c:pt idx="0" formatCode="0.00">
                  <c:v>380.1</c:v>
                </c:pt>
                <c:pt idx="1">
                  <c:v>378.72</c:v>
                </c:pt>
                <c:pt idx="2">
                  <c:v>377.61</c:v>
                </c:pt>
                <c:pt idx="3">
                  <c:v>377.01</c:v>
                </c:pt>
                <c:pt idx="4">
                  <c:v>377.04</c:v>
                </c:pt>
                <c:pt idx="5">
                  <c:v>377.45</c:v>
                </c:pt>
                <c:pt idx="6" formatCode="0.00">
                  <c:v>376.7</c:v>
                </c:pt>
                <c:pt idx="7">
                  <c:v>379.17</c:v>
                </c:pt>
                <c:pt idx="8">
                  <c:v>376.76</c:v>
                </c:pt>
                <c:pt idx="9">
                  <c:v>375.79</c:v>
                </c:pt>
                <c:pt idx="10">
                  <c:v>376.63</c:v>
                </c:pt>
                <c:pt idx="11">
                  <c:v>375.42</c:v>
                </c:pt>
              </c:numCache>
            </c:numRef>
          </c:yVal>
          <c:smooth val="0"/>
          <c:extLst>
            <c:ext xmlns:c16="http://schemas.microsoft.com/office/drawing/2014/chart" uri="{C3380CC4-5D6E-409C-BE32-E72D297353CC}">
              <c16:uniqueId val="{00000000-6A9B-41A8-A269-9497ADB739DB}"/>
            </c:ext>
          </c:extLst>
        </c:ser>
        <c:ser>
          <c:idx val="1"/>
          <c:order val="1"/>
          <c:tx>
            <c:v>November 15, 2018</c:v>
          </c:tx>
          <c:spPr>
            <a:ln w="25400" cap="rnd">
              <a:noFill/>
              <a:round/>
            </a:ln>
            <a:effectLst/>
          </c:spPr>
          <c:marker>
            <c:symbol val="square"/>
            <c:size val="12"/>
            <c:spPr>
              <a:noFill/>
              <a:ln w="9525">
                <a:solidFill>
                  <a:schemeClr val="tx1"/>
                </a:solidFill>
              </a:ln>
              <a:effectLst/>
            </c:spPr>
          </c:marker>
          <c:errBars>
            <c:errDir val="y"/>
            <c:errBarType val="both"/>
            <c:errValType val="cust"/>
            <c:noEndCap val="0"/>
            <c:plus>
              <c:numRef>
                <c:f>Sheet1!$L$7:$L$18</c:f>
                <c:numCache>
                  <c:formatCode>General</c:formatCode>
                  <c:ptCount val="12"/>
                  <c:pt idx="0">
                    <c:v>0.53195443052099056</c:v>
                  </c:pt>
                  <c:pt idx="1">
                    <c:v>0.52905262108100504</c:v>
                  </c:pt>
                  <c:pt idx="2">
                    <c:v>0.530283691752514</c:v>
                  </c:pt>
                  <c:pt idx="3">
                    <c:v>0.53044490338806871</c:v>
                  </c:pt>
                  <c:pt idx="4">
                    <c:v>0.52788017282242494</c:v>
                  </c:pt>
                  <c:pt idx="5">
                    <c:v>0.52865691979373419</c:v>
                  </c:pt>
                  <c:pt idx="6">
                    <c:v>0.52685428059616746</c:v>
                  </c:pt>
                  <c:pt idx="7">
                    <c:v>0.52870088660343095</c:v>
                  </c:pt>
                  <c:pt idx="8">
                    <c:v>0.52546199828910367</c:v>
                  </c:pt>
                  <c:pt idx="9">
                    <c:v>0.52708877024788348</c:v>
                  </c:pt>
                  <c:pt idx="10">
                    <c:v>0.52455335088870414</c:v>
                  </c:pt>
                  <c:pt idx="11">
                    <c:v>0.52554993190849719</c:v>
                  </c:pt>
                </c:numCache>
              </c:numRef>
            </c:plus>
            <c:minus>
              <c:numRef>
                <c:f>Sheet1!$L$7:$L$18</c:f>
                <c:numCache>
                  <c:formatCode>General</c:formatCode>
                  <c:ptCount val="12"/>
                  <c:pt idx="0">
                    <c:v>0.53195443052099056</c:v>
                  </c:pt>
                  <c:pt idx="1">
                    <c:v>0.52905262108100504</c:v>
                  </c:pt>
                  <c:pt idx="2">
                    <c:v>0.530283691752514</c:v>
                  </c:pt>
                  <c:pt idx="3">
                    <c:v>0.53044490338806871</c:v>
                  </c:pt>
                  <c:pt idx="4">
                    <c:v>0.52788017282242494</c:v>
                  </c:pt>
                  <c:pt idx="5">
                    <c:v>0.52865691979373419</c:v>
                  </c:pt>
                  <c:pt idx="6">
                    <c:v>0.52685428059616746</c:v>
                  </c:pt>
                  <c:pt idx="7">
                    <c:v>0.52870088660343095</c:v>
                  </c:pt>
                  <c:pt idx="8">
                    <c:v>0.52546199828910367</c:v>
                  </c:pt>
                  <c:pt idx="9">
                    <c:v>0.52708877024788348</c:v>
                  </c:pt>
                  <c:pt idx="10">
                    <c:v>0.52455335088870414</c:v>
                  </c:pt>
                  <c:pt idx="11">
                    <c:v>0.52554993190849719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Sheet1!$I$7:$I$18</c:f>
              <c:numCache>
                <c:formatCode>h:mm</c:formatCode>
                <c:ptCount val="12"/>
                <c:pt idx="0">
                  <c:v>0.3125</c:v>
                </c:pt>
                <c:pt idx="1">
                  <c:v>0.35416666666666669</c:v>
                </c:pt>
                <c:pt idx="2">
                  <c:v>0.39583333333333298</c:v>
                </c:pt>
                <c:pt idx="3">
                  <c:v>0.4375</c:v>
                </c:pt>
                <c:pt idx="4">
                  <c:v>0.47916666666666702</c:v>
                </c:pt>
                <c:pt idx="5">
                  <c:v>0.52083333333333304</c:v>
                </c:pt>
                <c:pt idx="6">
                  <c:v>0.5625</c:v>
                </c:pt>
                <c:pt idx="7">
                  <c:v>0.60416666666666696</c:v>
                </c:pt>
                <c:pt idx="8">
                  <c:v>0.64583333333333304</c:v>
                </c:pt>
                <c:pt idx="9">
                  <c:v>0.6875</c:v>
                </c:pt>
                <c:pt idx="10">
                  <c:v>0.72916666666666696</c:v>
                </c:pt>
                <c:pt idx="11">
                  <c:v>0.77083333333333404</c:v>
                </c:pt>
              </c:numCache>
            </c:numRef>
          </c:xVal>
          <c:yVal>
            <c:numRef>
              <c:f>Sheet1!$K$7:$K$18</c:f>
              <c:numCache>
                <c:formatCode>General</c:formatCode>
                <c:ptCount val="12"/>
                <c:pt idx="0">
                  <c:v>362.97</c:v>
                </c:pt>
                <c:pt idx="1">
                  <c:v>360.99</c:v>
                </c:pt>
                <c:pt idx="2">
                  <c:v>361.83</c:v>
                </c:pt>
                <c:pt idx="3">
                  <c:v>361.94</c:v>
                </c:pt>
                <c:pt idx="4">
                  <c:v>360.19</c:v>
                </c:pt>
                <c:pt idx="5">
                  <c:v>360.72</c:v>
                </c:pt>
                <c:pt idx="6">
                  <c:v>359.49</c:v>
                </c:pt>
                <c:pt idx="7">
                  <c:v>360.75</c:v>
                </c:pt>
                <c:pt idx="8">
                  <c:v>358.54</c:v>
                </c:pt>
                <c:pt idx="9">
                  <c:v>359.65</c:v>
                </c:pt>
                <c:pt idx="10">
                  <c:v>357.92</c:v>
                </c:pt>
                <c:pt idx="11" formatCode="0.00">
                  <c:v>358.6</c:v>
                </c:pt>
              </c:numCache>
            </c:numRef>
          </c:yVal>
          <c:smooth val="0"/>
          <c:extLst>
            <c:ext xmlns:c16="http://schemas.microsoft.com/office/drawing/2014/chart" uri="{C3380CC4-5D6E-409C-BE32-E72D297353CC}">
              <c16:uniqueId val="{00000001-6A9B-41A8-A269-9497ADB739DB}"/>
            </c:ext>
          </c:extLst>
        </c:ser>
        <c:dLbls>
          <c:showLegendKey val="0"/>
          <c:showVal val="0"/>
          <c:showCatName val="0"/>
          <c:showSerName val="0"/>
          <c:showPercent val="0"/>
          <c:showBubbleSize val="0"/>
        </c:dLbls>
        <c:axId val="307023264"/>
        <c:axId val="307023920"/>
      </c:scatterChart>
      <c:valAx>
        <c:axId val="307023264"/>
        <c:scaling>
          <c:orientation val="minMax"/>
          <c:max val="0.83000000000000007"/>
          <c:min val="0.2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dirty="0">
                    <a:latin typeface="Times New Roman" panose="02020603050405020304" pitchFamily="18" charset="0"/>
                    <a:cs typeface="Times New Roman" panose="02020603050405020304" pitchFamily="18" charset="0"/>
                  </a:rPr>
                  <a:t>Time (hr)</a:t>
                </a:r>
              </a:p>
            </c:rich>
          </c:tx>
          <c:layout>
            <c:manualLayout>
              <c:xMode val="edge"/>
              <c:yMode val="edge"/>
              <c:x val="0.43930801551103621"/>
              <c:y val="0.91270951244469523"/>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7023920"/>
        <c:crosses val="autoZero"/>
        <c:crossBetween val="midCat"/>
        <c:majorUnit val="4.1666666000000012E-2"/>
        <c:minorUnit val="4.0000000000000008E-2"/>
      </c:valAx>
      <c:valAx>
        <c:axId val="307023920"/>
        <c:scaling>
          <c:orientation val="minMax"/>
          <c:max val="385"/>
          <c:min val="35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dirty="0">
                    <a:latin typeface="Times New Roman" panose="02020603050405020304" pitchFamily="18" charset="0"/>
                    <a:cs typeface="Times New Roman" panose="02020603050405020304" pitchFamily="18" charset="0"/>
                  </a:rPr>
                  <a:t>Alkalinity (mg CaCO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/L)</a:t>
                </a:r>
              </a:p>
            </c:rich>
          </c:tx>
          <c:layout>
            <c:manualLayout>
              <c:xMode val="edge"/>
              <c:yMode val="edge"/>
              <c:x val="1.4420996621491359E-2"/>
              <c:y val="0.18939191821446474"/>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7023264"/>
        <c:crosses val="autoZero"/>
        <c:crossBetween val="midCat"/>
      </c:valAx>
      <c:spPr>
        <a:noFill/>
        <a:ln>
          <a:noFill/>
        </a:ln>
        <a:effectLst/>
      </c:spPr>
    </c:plotArea>
    <c:legend>
      <c:legendPos val="r"/>
      <c:layout>
        <c:manualLayout>
          <c:xMode val="edge"/>
          <c:yMode val="edge"/>
          <c:x val="0.76106997817064714"/>
          <c:y val="2.5075885480931967E-2"/>
          <c:w val="0.22785143584993053"/>
          <c:h val="0.14158654081370325"/>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latin typeface="Times New Roman" panose="02020603050405020304" pitchFamily="18" charset="0"/>
                <a:cs typeface="Times New Roman" panose="02020603050405020304" pitchFamily="18" charset="0"/>
              </a:rPr>
              <a:t>Sodium</a:t>
            </a:r>
          </a:p>
        </c:rich>
      </c:tx>
      <c:layout>
        <c:manualLayout>
          <c:xMode val="edge"/>
          <c:yMode val="edge"/>
          <c:x val="0.45717410323709545"/>
          <c:y val="2.281736657917760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lineMarker"/>
        <c:varyColors val="0"/>
        <c:ser>
          <c:idx val="0"/>
          <c:order val="0"/>
          <c:tx>
            <c:v>'Septemeber 12, 2018</c:v>
          </c:tx>
          <c:spPr>
            <a:ln w="19050" cap="rnd">
              <a:no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Uncertainty!$D$56:$D$67</c:f>
                <c:numCache>
                  <c:formatCode>General</c:formatCode>
                  <c:ptCount val="12"/>
                  <c:pt idx="0">
                    <c:v>0.12567777328323637</c:v>
                  </c:pt>
                  <c:pt idx="1">
                    <c:v>0.125680295699369</c:v>
                  </c:pt>
                  <c:pt idx="2">
                    <c:v>0.12567913964285624</c:v>
                  </c:pt>
                  <c:pt idx="3">
                    <c:v>0.12567773666156137</c:v>
                  </c:pt>
                  <c:pt idx="4">
                    <c:v>0.12568095870886578</c:v>
                  </c:pt>
                  <c:pt idx="5">
                    <c:v>0.12567840342113071</c:v>
                  </c:pt>
                  <c:pt idx="6">
                    <c:v>0.12567912761585578</c:v>
                  </c:pt>
                  <c:pt idx="7">
                    <c:v>0.12567611252663405</c:v>
                  </c:pt>
                  <c:pt idx="8">
                    <c:v>0.12567693739485711</c:v>
                  </c:pt>
                  <c:pt idx="9">
                    <c:v>0.1256735592735117</c:v>
                  </c:pt>
                  <c:pt idx="10">
                    <c:v>0.12567266384594605</c:v>
                  </c:pt>
                  <c:pt idx="11">
                    <c:v>0.12567315354493266</c:v>
                  </c:pt>
                </c:numCache>
              </c:numRef>
            </c:plus>
            <c:minus>
              <c:numRef>
                <c:f>Uncertainty!$D$56:$D$67</c:f>
                <c:numCache>
                  <c:formatCode>General</c:formatCode>
                  <c:ptCount val="12"/>
                  <c:pt idx="0">
                    <c:v>0.12567777328323637</c:v>
                  </c:pt>
                  <c:pt idx="1">
                    <c:v>0.125680295699369</c:v>
                  </c:pt>
                  <c:pt idx="2">
                    <c:v>0.12567913964285624</c:v>
                  </c:pt>
                  <c:pt idx="3">
                    <c:v>0.12567773666156137</c:v>
                  </c:pt>
                  <c:pt idx="4">
                    <c:v>0.12568095870886578</c:v>
                  </c:pt>
                  <c:pt idx="5">
                    <c:v>0.12567840342113071</c:v>
                  </c:pt>
                  <c:pt idx="6">
                    <c:v>0.12567912761585578</c:v>
                  </c:pt>
                  <c:pt idx="7">
                    <c:v>0.12567611252663405</c:v>
                  </c:pt>
                  <c:pt idx="8">
                    <c:v>0.12567693739485711</c:v>
                  </c:pt>
                  <c:pt idx="9">
                    <c:v>0.1256735592735117</c:v>
                  </c:pt>
                  <c:pt idx="10">
                    <c:v>0.12567266384594605</c:v>
                  </c:pt>
                  <c:pt idx="11">
                    <c:v>0.12567315354493266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Tinker!$C$13:$C$24</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Tinker!$B$13:$B$24</c:f>
              <c:numCache>
                <c:formatCode>0.000</c:formatCode>
                <c:ptCount val="12"/>
                <c:pt idx="0">
                  <c:v>20.396273005831663</c:v>
                </c:pt>
                <c:pt idx="1">
                  <c:v>20.230652315030635</c:v>
                </c:pt>
                <c:pt idx="2">
                  <c:v>20.306010129929138</c:v>
                </c:pt>
                <c:pt idx="3">
                  <c:v>20.39871034339486</c:v>
                </c:pt>
                <c:pt idx="4">
                  <c:v>20.187845564601957</c:v>
                </c:pt>
                <c:pt idx="5">
                  <c:v>20.354482902043348</c:v>
                </c:pt>
                <c:pt idx="6">
                  <c:v>20.306798954565696</c:v>
                </c:pt>
                <c:pt idx="7">
                  <c:v>20.507768362514522</c:v>
                </c:pt>
                <c:pt idx="8">
                  <c:v>20.452142994930348</c:v>
                </c:pt>
                <c:pt idx="9">
                  <c:v>20.683116714863559</c:v>
                </c:pt>
                <c:pt idx="10">
                  <c:v>20.745772462426903</c:v>
                </c:pt>
                <c:pt idx="11">
                  <c:v>20.711430855041279</c:v>
                </c:pt>
              </c:numCache>
            </c:numRef>
          </c:yVal>
          <c:smooth val="0"/>
          <c:extLst>
            <c:ext xmlns:c16="http://schemas.microsoft.com/office/drawing/2014/chart" uri="{C3380CC4-5D6E-409C-BE32-E72D297353CC}">
              <c16:uniqueId val="{00000000-A6BA-43C2-B37E-6A3B254EFBE0}"/>
            </c:ext>
          </c:extLst>
        </c:ser>
        <c:ser>
          <c:idx val="4"/>
          <c:order val="4"/>
          <c:tx>
            <c:v>TI83 NOV 27</c:v>
          </c:tx>
          <c:spPr>
            <a:ln w="15875" cap="rnd">
              <a:solidFill>
                <a:schemeClr val="tx1"/>
              </a:solidFill>
              <a:prstDash val="sysDot"/>
              <a:round/>
            </a:ln>
            <a:effectLst/>
          </c:spPr>
          <c:marker>
            <c:symbol val="none"/>
          </c:marker>
          <c:xVal>
            <c:numRef>
              <c:f>Tinker!$D$31:$D$271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Tinker!$J$31:$J$271</c:f>
              <c:numCache>
                <c:formatCode>0.000</c:formatCode>
                <c:ptCount val="241"/>
                <c:pt idx="0">
                  <c:v>20.629254196075021</c:v>
                </c:pt>
                <c:pt idx="1">
                  <c:v>20.637385650098523</c:v>
                </c:pt>
                <c:pt idx="2">
                  <c:v>20.645262252571911</c:v>
                </c:pt>
                <c:pt idx="3">
                  <c:v>20.652872295291683</c:v>
                </c:pt>
                <c:pt idx="4">
                  <c:v>20.66020446628302</c:v>
                </c:pt>
                <c:pt idx="5">
                  <c:v>20.66724786661451</c:v>
                </c:pt>
                <c:pt idx="6">
                  <c:v>20.673992026598913</c:v>
                </c:pt>
                <c:pt idx="7">
                  <c:v>20.680426921355846</c:v>
                </c:pt>
                <c:pt idx="8">
                  <c:v>20.686542985713327</c:v>
                </c:pt>
                <c:pt idx="9">
                  <c:v>20.692331128425938</c:v>
                </c:pt>
                <c:pt idx="10">
                  <c:v>20.697782745688542</c:v>
                </c:pt>
                <c:pt idx="11">
                  <c:v>20.702889733925449</c:v>
                </c:pt>
                <c:pt idx="12">
                  <c:v>20.707644501835997</c:v>
                </c:pt>
                <c:pt idx="13">
                  <c:v>20.712039981678672</c:v>
                </c:pt>
                <c:pt idx="14">
                  <c:v>20.716069639776965</c:v>
                </c:pt>
                <c:pt idx="15">
                  <c:v>20.719727486231402</c:v>
                </c:pt>
                <c:pt idx="16">
                  <c:v>20.723008083823228</c:v>
                </c:pt>
                <c:pt idx="17">
                  <c:v>20.725906556096589</c:v>
                </c:pt>
                <c:pt idx="18">
                  <c:v>20.728418594607163</c:v>
                </c:pt>
                <c:pt idx="19">
                  <c:v>20.730540465326452</c:v>
                </c:pt>
                <c:pt idx="20">
                  <c:v>20.732269014192248</c:v>
                </c:pt>
                <c:pt idx="21">
                  <c:v>20.733601671796997</c:v>
                </c:pt>
                <c:pt idx="22">
                  <c:v>20.734536457207106</c:v>
                </c:pt>
                <c:pt idx="23">
                  <c:v>20.735071980907509</c:v>
                </c:pt>
                <c:pt idx="24">
                  <c:v>20.735207446867115</c:v>
                </c:pt>
                <c:pt idx="25">
                  <c:v>20.734942653722069</c:v>
                </c:pt>
                <c:pt idx="26">
                  <c:v>20.734277995075072</c:v>
                </c:pt>
                <c:pt idx="27">
                  <c:v>20.733214458910322</c:v>
                </c:pt>
                <c:pt idx="28">
                  <c:v>20.731753626124888</c:v>
                </c:pt>
                <c:pt idx="29">
                  <c:v>20.729897668178818</c:v>
                </c:pt>
                <c:pt idx="30">
                  <c:v>20.727649343867341</c:v>
                </c:pt>
                <c:pt idx="31">
                  <c:v>20.725011995220051</c:v>
                </c:pt>
                <c:pt idx="32">
                  <c:v>20.721989542533141</c:v>
                </c:pt>
                <c:pt idx="33">
                  <c:v>20.718586478542058</c:v>
                </c:pt>
                <c:pt idx="34">
                  <c:v>20.714807861743264</c:v>
                </c:pt>
                <c:pt idx="35">
                  <c:v>20.710659308875016</c:v>
                </c:pt>
                <c:pt idx="36">
                  <c:v>20.706146986568346</c:v>
                </c:pt>
                <c:pt idx="37">
                  <c:v>20.701277602180642</c:v>
                </c:pt>
                <c:pt idx="38">
                  <c:v>20.696058393825499</c:v>
                </c:pt>
                <c:pt idx="39">
                  <c:v>20.690497119613561</c:v>
                </c:pt>
                <c:pt idx="40">
                  <c:v>20.684602046120478</c:v>
                </c:pt>
                <c:pt idx="41">
                  <c:v>20.678381936099022</c:v>
                </c:pt>
                <c:pt idx="42">
                  <c:v>20.671846035453655</c:v>
                </c:pt>
                <c:pt idx="43">
                  <c:v>20.665004059496923</c:v>
                </c:pt>
                <c:pt idx="44">
                  <c:v>20.657866178508097</c:v>
                </c:pt>
                <c:pt idx="45">
                  <c:v>20.650443002615528</c:v>
                </c:pt>
                <c:pt idx="46">
                  <c:v>20.642745566025184</c:v>
                </c:pt>
                <c:pt idx="47">
                  <c:v>20.63478531061881</c:v>
                </c:pt>
                <c:pt idx="48">
                  <c:v>20.626574068946105</c:v>
                </c:pt>
                <c:pt idx="49">
                  <c:v>20.618124046636193</c:v>
                </c:pt>
                <c:pt idx="50">
                  <c:v>20.609447804254511</c:v>
                </c:pt>
                <c:pt idx="51">
                  <c:v>20.600558238632129</c:v>
                </c:pt>
                <c:pt idx="52">
                  <c:v>20.591468563695191</c:v>
                </c:pt>
                <c:pt idx="53">
                  <c:v>20.582192290823038</c:v>
                </c:pt>
                <c:pt idx="54">
                  <c:v>20.572743208764173</c:v>
                </c:pt>
                <c:pt idx="55">
                  <c:v>20.563135363139924</c:v>
                </c:pt>
                <c:pt idx="56">
                  <c:v>20.553383035566274</c:v>
                </c:pt>
                <c:pt idx="57">
                  <c:v>20.543500722424913</c:v>
                </c:pt>
                <c:pt idx="58">
                  <c:v>20.533503113315039</c:v>
                </c:pt>
                <c:pt idx="59">
                  <c:v>20.523405069217944</c:v>
                </c:pt>
                <c:pt idx="60">
                  <c:v>20.513221600406862</c:v>
                </c:pt>
                <c:pt idx="61">
                  <c:v>20.502967844134893</c:v>
                </c:pt>
                <c:pt idx="62">
                  <c:v>20.492659042134189</c:v>
                </c:pt>
                <c:pt idx="63">
                  <c:v>20.482310517959803</c:v>
                </c:pt>
                <c:pt idx="64">
                  <c:v>20.471937654211974</c:v>
                </c:pt>
                <c:pt idx="65">
                  <c:v>20.461555869670565</c:v>
                </c:pt>
                <c:pt idx="66">
                  <c:v>20.451180596375799</c:v>
                </c:pt>
                <c:pt idx="67">
                  <c:v>20.440827256689229</c:v>
                </c:pt>
                <c:pt idx="68">
                  <c:v>20.430511240369114</c:v>
                </c:pt>
                <c:pt idx="69">
                  <c:v>20.420247881694273</c:v>
                </c:pt>
                <c:pt idx="70">
                  <c:v>20.410052436670373</c:v>
                </c:pt>
                <c:pt idx="71">
                  <c:v>20.399940060352598</c:v>
                </c:pt>
                <c:pt idx="72">
                  <c:v>20.389925784318365</c:v>
                </c:pt>
                <c:pt idx="73">
                  <c:v>20.380024494323578</c:v>
                </c:pt>
                <c:pt idx="74">
                  <c:v>20.370250908175638</c:v>
                </c:pt>
                <c:pt idx="75">
                  <c:v>20.360619553856122</c:v>
                </c:pt>
                <c:pt idx="76">
                  <c:v>20.351144747925595</c:v>
                </c:pt>
                <c:pt idx="77">
                  <c:v>20.341840574242728</c:v>
                </c:pt>
                <c:pt idx="78">
                  <c:v>20.332720863029277</c:v>
                </c:pt>
                <c:pt idx="79">
                  <c:v>20.323799170312114</c:v>
                </c:pt>
                <c:pt idx="80">
                  <c:v>20.31508875777282</c:v>
                </c:pt>
                <c:pt idx="81">
                  <c:v>20.306602573034809</c:v>
                </c:pt>
                <c:pt idx="82">
                  <c:v>20.298353230417295</c:v>
                </c:pt>
                <c:pt idx="83">
                  <c:v>20.290352992184676</c:v>
                </c:pt>
                <c:pt idx="84">
                  <c:v>20.282613750319271</c:v>
                </c:pt>
                <c:pt idx="85">
                  <c:v>20.275147008844424</c:v>
                </c:pt>
                <c:pt idx="86">
                  <c:v>20.267963866724315</c:v>
                </c:pt>
                <c:pt idx="87">
                  <c:v>20.261075001365857</c:v>
                </c:pt>
                <c:pt idx="88">
                  <c:v>20.254490652747247</c:v>
                </c:pt>
                <c:pt idx="89">
                  <c:v>20.248220608196686</c:v>
                </c:pt>
                <c:pt idx="90">
                  <c:v>20.242274187843993</c:v>
                </c:pt>
                <c:pt idx="91">
                  <c:v>20.236660230766663</c:v>
                </c:pt>
                <c:pt idx="92">
                  <c:v>20.231387081850972</c:v>
                </c:pt>
                <c:pt idx="93">
                  <c:v>20.226462579387707</c:v>
                </c:pt>
                <c:pt idx="94">
                  <c:v>20.221894043420917</c:v>
                </c:pt>
                <c:pt idx="95">
                  <c:v>20.217688264866982</c:v>
                </c:pt>
                <c:pt idx="96">
                  <c:v>20.213851495420258</c:v>
                </c:pt>
                <c:pt idx="97">
                  <c:v>20.210389438260208</c:v>
                </c:pt>
                <c:pt idx="98">
                  <c:v>20.2073072395739</c:v>
                </c:pt>
                <c:pt idx="99">
                  <c:v>20.204609480906438</c:v>
                </c:pt>
                <c:pt idx="100">
                  <c:v>20.202300172350689</c:v>
                </c:pt>
                <c:pt idx="101">
                  <c:v>20.200382746586506</c:v>
                </c:pt>
                <c:pt idx="102">
                  <c:v>20.198860053778166</c:v>
                </c:pt>
                <c:pt idx="103">
                  <c:v>20.197734357337758</c:v>
                </c:pt>
                <c:pt idx="104">
                  <c:v>20.19700733056073</c:v>
                </c:pt>
                <c:pt idx="105">
                  <c:v>20.196680054138593</c:v>
                </c:pt>
                <c:pt idx="106">
                  <c:v>20.196753014552538</c:v>
                </c:pt>
                <c:pt idx="107">
                  <c:v>20.197226103350303</c:v>
                </c:pt>
                <c:pt idx="108">
                  <c:v>20.198098617307373</c:v>
                </c:pt>
                <c:pt idx="109">
                  <c:v>20.199369259472302</c:v>
                </c:pt>
                <c:pt idx="110">
                  <c:v>20.201036141094573</c:v>
                </c:pt>
                <c:pt idx="111">
                  <c:v>20.203096784432116</c:v>
                </c:pt>
                <c:pt idx="112">
                  <c:v>20.205548126434387</c:v>
                </c:pt>
                <c:pt idx="113">
                  <c:v>20.20838652329542</c:v>
                </c:pt>
                <c:pt idx="114">
                  <c:v>20.211607755870205</c:v>
                </c:pt>
                <c:pt idx="115">
                  <c:v>20.215207035946229</c:v>
                </c:pt>
                <c:pt idx="116">
                  <c:v>20.219179013360936</c:v>
                </c:pt>
                <c:pt idx="117">
                  <c:v>20.223517783954499</c:v>
                </c:pt>
                <c:pt idx="118">
                  <c:v>20.228216898346083</c:v>
                </c:pt>
                <c:pt idx="119">
                  <c:v>20.233269371520539</c:v>
                </c:pt>
                <c:pt idx="120">
                  <c:v>20.238667693211312</c:v>
                </c:pt>
                <c:pt idx="121">
                  <c:v>20.244403839064098</c:v>
                </c:pt>
                <c:pt idx="122">
                  <c:v>20.250469282564683</c:v>
                </c:pt>
                <c:pt idx="123">
                  <c:v>20.256855007713199</c:v>
                </c:pt>
                <c:pt idx="124">
                  <c:v>20.263551522425995</c:v>
                </c:pt>
                <c:pt idx="125">
                  <c:v>20.270548872645179</c:v>
                </c:pt>
                <c:pt idx="126">
                  <c:v>20.277836657134856</c:v>
                </c:pt>
                <c:pt idx="127">
                  <c:v>20.285404042942087</c:v>
                </c:pt>
                <c:pt idx="128">
                  <c:v>20.293239781499576</c:v>
                </c:pt>
                <c:pt idx="129">
                  <c:v>20.301332225346126</c:v>
                </c:pt>
                <c:pt idx="130">
                  <c:v>20.309669345440067</c:v>
                </c:pt>
                <c:pt idx="131">
                  <c:v>20.31823874903985</c:v>
                </c:pt>
                <c:pt idx="132">
                  <c:v>20.327027698125299</c:v>
                </c:pt>
                <c:pt idx="133">
                  <c:v>20.336023128332069</c:v>
                </c:pt>
                <c:pt idx="134">
                  <c:v>20.345211668371235</c:v>
                </c:pt>
                <c:pt idx="135">
                  <c:v>20.354579659905067</c:v>
                </c:pt>
                <c:pt idx="136">
                  <c:v>20.364113177849539</c:v>
                </c:pt>
                <c:pt idx="137">
                  <c:v>20.373798051073308</c:v>
                </c:pt>
                <c:pt idx="138">
                  <c:v>20.383619883462437</c:v>
                </c:pt>
                <c:pt idx="139">
                  <c:v>20.39356407531956</c:v>
                </c:pt>
                <c:pt idx="140">
                  <c:v>20.403615845065644</c:v>
                </c:pt>
                <c:pt idx="141">
                  <c:v>20.413760251212132</c:v>
                </c:pt>
                <c:pt idx="142">
                  <c:v>20.423982214570753</c:v>
                </c:pt>
                <c:pt idx="143">
                  <c:v>20.434266540668055</c:v>
                </c:pt>
                <c:pt idx="144">
                  <c:v>20.44459794233126</c:v>
                </c:pt>
                <c:pt idx="145">
                  <c:v>20.454961062411964</c:v>
                </c:pt>
                <c:pt idx="146">
                  <c:v>20.465340496613802</c:v>
                </c:pt>
                <c:pt idx="147">
                  <c:v>20.475720816390222</c:v>
                </c:pt>
                <c:pt idx="148">
                  <c:v>20.486086591878315</c:v>
                </c:pt>
                <c:pt idx="149">
                  <c:v>20.496422414834576</c:v>
                </c:pt>
                <c:pt idx="150">
                  <c:v>20.506712921538551</c:v>
                </c:pt>
                <c:pt idx="151">
                  <c:v>20.516942815630276</c:v>
                </c:pt>
                <c:pt idx="152">
                  <c:v>20.527096890847638</c:v>
                </c:pt>
                <c:pt idx="153">
                  <c:v>20.537160053629741</c:v>
                </c:pt>
                <c:pt idx="154">
                  <c:v>20.547117345552802</c:v>
                </c:pt>
                <c:pt idx="155">
                  <c:v>20.556953965565157</c:v>
                </c:pt>
                <c:pt idx="156">
                  <c:v>20.566655291988322</c:v>
                </c:pt>
                <c:pt idx="157">
                  <c:v>20.576206904251443</c:v>
                </c:pt>
                <c:pt idx="158">
                  <c:v>20.585594604326818</c:v>
                </c:pt>
                <c:pt idx="159">
                  <c:v>20.594804437834579</c:v>
                </c:pt>
                <c:pt idx="160">
                  <c:v>20.60382271478526</c:v>
                </c:pt>
                <c:pt idx="161">
                  <c:v>20.612636029929302</c:v>
                </c:pt>
                <c:pt idx="162">
                  <c:v>20.62123128268335</c:v>
                </c:pt>
                <c:pt idx="163">
                  <c:v>20.629595696603658</c:v>
                </c:pt>
                <c:pt idx="164">
                  <c:v>20.637716838377681</c:v>
                </c:pt>
                <c:pt idx="165">
                  <c:v>20.645582636305605</c:v>
                </c:pt>
                <c:pt idx="166">
                  <c:v>20.653181398244381</c:v>
                </c:pt>
                <c:pt idx="167">
                  <c:v>20.660501828987549</c:v>
                </c:pt>
                <c:pt idx="168">
                  <c:v>20.667533047055027</c:v>
                </c:pt>
                <c:pt idx="169">
                  <c:v>20.67426460086795</c:v>
                </c:pt>
                <c:pt idx="170">
                  <c:v>20.680686484284422</c:v>
                </c:pt>
                <c:pt idx="171">
                  <c:v>20.68678915147321</c:v>
                </c:pt>
                <c:pt idx="172">
                  <c:v>20.692563531103165</c:v>
                </c:pt>
                <c:pt idx="173">
                  <c:v>20.698001039827336</c:v>
                </c:pt>
                <c:pt idx="174">
                  <c:v>20.703093595041718</c:v>
                </c:pt>
                <c:pt idx="175">
                  <c:v>20.707833626899667</c:v>
                </c:pt>
                <c:pt idx="176">
                  <c:v>20.712214089564124</c:v>
                </c:pt>
                <c:pt idx="177">
                  <c:v>20.716228471680921</c:v>
                </c:pt>
                <c:pt idx="178">
                  <c:v>20.719870806057617</c:v>
                </c:pt>
                <c:pt idx="179">
                  <c:v>20.723135678533442</c:v>
                </c:pt>
                <c:pt idx="180">
                  <c:v>20.726018236027198</c:v>
                </c:pt>
                <c:pt idx="181">
                  <c:v>20.728514193751135</c:v>
                </c:pt>
                <c:pt idx="182">
                  <c:v>20.730619841580108</c:v>
                </c:pt>
                <c:pt idx="183">
                  <c:v>20.732332049566473</c:v>
                </c:pt>
                <c:pt idx="184">
                  <c:v>20.733648272592635</c:v>
                </c:pt>
                <c:pt idx="185">
                  <c:v>20.734566554154245</c:v>
                </c:pt>
                <c:pt idx="186">
                  <c:v>20.735085529268432</c:v>
                </c:pt>
                <c:pt idx="187">
                  <c:v>20.735204426502815</c:v>
                </c:pt>
                <c:pt idx="188">
                  <c:v>20.734923069122175</c:v>
                </c:pt>
                <c:pt idx="189">
                  <c:v>20.734241875351188</c:v>
                </c:pt>
                <c:pt idx="190">
                  <c:v>20.73316185775273</c:v>
                </c:pt>
                <c:pt idx="191">
                  <c:v>20.731684621722771</c:v>
                </c:pt>
                <c:pt idx="192">
                  <c:v>20.72981236310401</c:v>
                </c:pt>
                <c:pt idx="193">
                  <c:v>20.727547864921871</c:v>
                </c:pt>
                <c:pt idx="194">
                  <c:v>20.724894493247653</c:v>
                </c:pt>
                <c:pt idx="195">
                  <c:v>20.721856192195041</c:v>
                </c:pt>
                <c:pt idx="196">
                  <c:v>20.718437478057332</c:v>
                </c:pt>
                <c:pt idx="197">
                  <c:v>20.714643432594208</c:v>
                </c:pt>
                <c:pt idx="198">
                  <c:v>20.710479695477918</c:v>
                </c:pt>
                <c:pt idx="199">
                  <c:v>20.705952455910172</c:v>
                </c:pt>
                <c:pt idx="200">
                  <c:v>20.70106844342218</c:v>
                </c:pt>
                <c:pt idx="201">
                  <c:v>20.695834917871515</c:v>
                </c:pt>
                <c:pt idx="202">
                  <c:v>20.690259658650678</c:v>
                </c:pt>
                <c:pt idx="203">
                  <c:v>20.684350953123385</c:v>
                </c:pt>
                <c:pt idx="204">
                  <c:v>20.678117584305785</c:v>
                </c:pt>
                <c:pt idx="205">
                  <c:v>20.671568817810929</c:v>
                </c:pt>
                <c:pt idx="206">
                  <c:v>20.664714388075851</c:v>
                </c:pt>
                <c:pt idx="207">
                  <c:v>20.657564483891782</c:v>
                </c:pt>
                <c:pt idx="208">
                  <c:v>20.650129733258996</c:v>
                </c:pt>
                <c:pt idx="209">
                  <c:v>20.642421187588777</c:v>
                </c:pt>
                <c:pt idx="210">
                  <c:v>20.634450305275994</c:v>
                </c:pt>
                <c:pt idx="211">
                  <c:v>20.626228934666752</c:v>
                </c:pt>
                <c:pt idx="212">
                  <c:v>20.617769296446372</c:v>
                </c:pt>
                <c:pt idx="213">
                  <c:v>20.609083965473893</c:v>
                </c:pt>
                <c:pt idx="214">
                  <c:v>20.600185852090146</c:v>
                </c:pt>
                <c:pt idx="215">
                  <c:v>20.591088182927134</c:v>
                </c:pt>
                <c:pt idx="216">
                  <c:v>20.581804481247243</c:v>
                </c:pt>
                <c:pt idx="217">
                  <c:v>20.572348546841546</c:v>
                </c:pt>
                <c:pt idx="218">
                  <c:v>20.562734435517072</c:v>
                </c:pt>
                <c:pt idx="219">
                  <c:v>20.552976438203473</c:v>
                </c:pt>
                <c:pt idx="220">
                  <c:v>20.543089059710251</c:v>
                </c:pt>
                <c:pt idx="221">
                  <c:v>20.533086997166006</c:v>
                </c:pt>
                <c:pt idx="222">
                  <c:v>20.522985118171853</c:v>
                </c:pt>
                <c:pt idx="223">
                  <c:v>20.512798438701431</c:v>
                </c:pt>
                <c:pt idx="224">
                  <c:v>20.502542100780328</c:v>
                </c:pt>
                <c:pt idx="225">
                  <c:v>20.492231349978198</c:v>
                </c:pt>
                <c:pt idx="226">
                  <c:v>20.481881512746902</c:v>
                </c:pt>
                <c:pt idx="227">
                  <c:v>20.47150797363847</c:v>
                </c:pt>
                <c:pt idx="228">
                  <c:v>20.461126152436663</c:v>
                </c:pt>
                <c:pt idx="229">
                  <c:v>20.450751481236196</c:v>
                </c:pt>
                <c:pt idx="230">
                  <c:v>20.440399381503635</c:v>
                </c:pt>
                <c:pt idx="231">
                  <c:v>20.430085241154107</c:v>
                </c:pt>
                <c:pt idx="232">
                  <c:v>20.419824391677889</c:v>
                </c:pt>
                <c:pt idx="233">
                  <c:v>20.409632085350836</c:v>
                </c:pt>
                <c:pt idx="234">
                  <c:v>20.39952347256261</c:v>
                </c:pt>
                <c:pt idx="235">
                  <c:v>20.389513579296317</c:v>
                </c:pt>
                <c:pt idx="236">
                  <c:v>20.379617284793071</c:v>
                </c:pt>
                <c:pt idx="237">
                  <c:v>20.369849299434719</c:v>
                </c:pt>
                <c:pt idx="238">
                  <c:v>20.36022414287752</c:v>
                </c:pt>
                <c:pt idx="239">
                  <c:v>20.350756122469353</c:v>
                </c:pt>
                <c:pt idx="240">
                  <c:v>20.341459311982518</c:v>
                </c:pt>
              </c:numCache>
            </c:numRef>
          </c:yVal>
          <c:smooth val="0"/>
          <c:extLst>
            <c:ext xmlns:c16="http://schemas.microsoft.com/office/drawing/2014/chart" uri="{C3380CC4-5D6E-409C-BE32-E72D297353CC}">
              <c16:uniqueId val="{00000001-A6BA-43C2-B37E-6A3B254EFBE0}"/>
            </c:ext>
          </c:extLst>
        </c:ser>
        <c:ser>
          <c:idx val="5"/>
          <c:order val="5"/>
          <c:tx>
            <c:v>TI83 AXIS</c:v>
          </c:tx>
          <c:spPr>
            <a:ln w="12700" cap="rnd">
              <a:solidFill>
                <a:schemeClr val="tx1"/>
              </a:solidFill>
              <a:prstDash val="dash"/>
              <a:round/>
            </a:ln>
            <a:effectLst/>
          </c:spPr>
          <c:marker>
            <c:symbol val="none"/>
          </c:marker>
          <c:xVal>
            <c:numRef>
              <c:f>Tinker!$D$31:$D$271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Tinker!$K$31:$K$271</c:f>
              <c:numCache>
                <c:formatCode>0.000</c:formatCode>
                <c:ptCount val="241"/>
                <c:pt idx="0">
                  <c:v>20.465936259999999</c:v>
                </c:pt>
                <c:pt idx="1">
                  <c:v>20.465936259999999</c:v>
                </c:pt>
                <c:pt idx="2">
                  <c:v>20.465936259999999</c:v>
                </c:pt>
                <c:pt idx="3">
                  <c:v>20.465936259999999</c:v>
                </c:pt>
                <c:pt idx="4">
                  <c:v>20.465936259999999</c:v>
                </c:pt>
                <c:pt idx="5">
                  <c:v>20.465936259999999</c:v>
                </c:pt>
                <c:pt idx="6">
                  <c:v>20.465936259999999</c:v>
                </c:pt>
                <c:pt idx="7">
                  <c:v>20.465936259999999</c:v>
                </c:pt>
                <c:pt idx="8">
                  <c:v>20.465936259999999</c:v>
                </c:pt>
                <c:pt idx="9">
                  <c:v>20.465936259999999</c:v>
                </c:pt>
                <c:pt idx="10">
                  <c:v>20.465936259999999</c:v>
                </c:pt>
                <c:pt idx="11">
                  <c:v>20.465936259999999</c:v>
                </c:pt>
                <c:pt idx="12">
                  <c:v>20.465936259999999</c:v>
                </c:pt>
                <c:pt idx="13">
                  <c:v>20.465936259999999</c:v>
                </c:pt>
                <c:pt idx="14">
                  <c:v>20.465936259999999</c:v>
                </c:pt>
                <c:pt idx="15">
                  <c:v>20.465936259999999</c:v>
                </c:pt>
                <c:pt idx="16">
                  <c:v>20.465936259999999</c:v>
                </c:pt>
                <c:pt idx="17">
                  <c:v>20.465936259999999</c:v>
                </c:pt>
                <c:pt idx="18">
                  <c:v>20.465936259999999</c:v>
                </c:pt>
                <c:pt idx="19">
                  <c:v>20.465936259999999</c:v>
                </c:pt>
                <c:pt idx="20">
                  <c:v>20.465936259999999</c:v>
                </c:pt>
                <c:pt idx="21">
                  <c:v>20.465936259999999</c:v>
                </c:pt>
                <c:pt idx="22">
                  <c:v>20.465936259999999</c:v>
                </c:pt>
                <c:pt idx="23">
                  <c:v>20.465936259999999</c:v>
                </c:pt>
                <c:pt idx="24">
                  <c:v>20.465936259999999</c:v>
                </c:pt>
                <c:pt idx="25">
                  <c:v>20.465936259999999</c:v>
                </c:pt>
                <c:pt idx="26">
                  <c:v>20.465936259999999</c:v>
                </c:pt>
                <c:pt idx="27">
                  <c:v>20.465936259999999</c:v>
                </c:pt>
                <c:pt idx="28">
                  <c:v>20.465936259999999</c:v>
                </c:pt>
                <c:pt idx="29">
                  <c:v>20.465936259999999</c:v>
                </c:pt>
                <c:pt idx="30">
                  <c:v>20.465936259999999</c:v>
                </c:pt>
                <c:pt idx="31">
                  <c:v>20.465936259999999</c:v>
                </c:pt>
                <c:pt idx="32">
                  <c:v>20.465936259999999</c:v>
                </c:pt>
                <c:pt idx="33">
                  <c:v>20.465936259999999</c:v>
                </c:pt>
                <c:pt idx="34">
                  <c:v>20.465936259999999</c:v>
                </c:pt>
                <c:pt idx="35">
                  <c:v>20.465936259999999</c:v>
                </c:pt>
                <c:pt idx="36">
                  <c:v>20.465936259999999</c:v>
                </c:pt>
                <c:pt idx="37">
                  <c:v>20.465936259999999</c:v>
                </c:pt>
                <c:pt idx="38">
                  <c:v>20.465936259999999</c:v>
                </c:pt>
                <c:pt idx="39">
                  <c:v>20.465936259999999</c:v>
                </c:pt>
                <c:pt idx="40">
                  <c:v>20.465936259999999</c:v>
                </c:pt>
                <c:pt idx="41">
                  <c:v>20.465936259999999</c:v>
                </c:pt>
                <c:pt idx="42">
                  <c:v>20.465936259999999</c:v>
                </c:pt>
                <c:pt idx="43">
                  <c:v>20.465936259999999</c:v>
                </c:pt>
                <c:pt idx="44">
                  <c:v>20.465936259999999</c:v>
                </c:pt>
                <c:pt idx="45">
                  <c:v>20.465936259999999</c:v>
                </c:pt>
                <c:pt idx="46">
                  <c:v>20.465936259999999</c:v>
                </c:pt>
                <c:pt idx="47">
                  <c:v>20.465936259999999</c:v>
                </c:pt>
                <c:pt idx="48">
                  <c:v>20.465936259999999</c:v>
                </c:pt>
                <c:pt idx="49">
                  <c:v>20.465936259999999</c:v>
                </c:pt>
                <c:pt idx="50">
                  <c:v>20.465936259999999</c:v>
                </c:pt>
                <c:pt idx="51">
                  <c:v>20.465936259999999</c:v>
                </c:pt>
                <c:pt idx="52">
                  <c:v>20.465936259999999</c:v>
                </c:pt>
                <c:pt idx="53">
                  <c:v>20.465936259999999</c:v>
                </c:pt>
                <c:pt idx="54">
                  <c:v>20.465936259999999</c:v>
                </c:pt>
                <c:pt idx="55">
                  <c:v>20.465936259999999</c:v>
                </c:pt>
                <c:pt idx="56">
                  <c:v>20.465936259999999</c:v>
                </c:pt>
                <c:pt idx="57">
                  <c:v>20.465936259999999</c:v>
                </c:pt>
                <c:pt idx="58">
                  <c:v>20.465936259999999</c:v>
                </c:pt>
                <c:pt idx="59">
                  <c:v>20.465936259999999</c:v>
                </c:pt>
                <c:pt idx="60">
                  <c:v>20.465936259999999</c:v>
                </c:pt>
                <c:pt idx="61">
                  <c:v>20.465936259999999</c:v>
                </c:pt>
                <c:pt idx="62">
                  <c:v>20.465936259999999</c:v>
                </c:pt>
                <c:pt idx="63">
                  <c:v>20.465936259999999</c:v>
                </c:pt>
                <c:pt idx="64">
                  <c:v>20.465936259999999</c:v>
                </c:pt>
                <c:pt idx="65">
                  <c:v>20.465936259999999</c:v>
                </c:pt>
                <c:pt idx="66">
                  <c:v>20.465936259999999</c:v>
                </c:pt>
                <c:pt idx="67">
                  <c:v>20.465936259999999</c:v>
                </c:pt>
                <c:pt idx="68">
                  <c:v>20.465936259999999</c:v>
                </c:pt>
                <c:pt idx="69">
                  <c:v>20.465936259999999</c:v>
                </c:pt>
                <c:pt idx="70">
                  <c:v>20.465936259999999</c:v>
                </c:pt>
                <c:pt idx="71">
                  <c:v>20.465936259999999</c:v>
                </c:pt>
                <c:pt idx="72">
                  <c:v>20.465936259999999</c:v>
                </c:pt>
                <c:pt idx="73">
                  <c:v>20.465936259999999</c:v>
                </c:pt>
                <c:pt idx="74">
                  <c:v>20.465936259999999</c:v>
                </c:pt>
                <c:pt idx="75">
                  <c:v>20.465936259999999</c:v>
                </c:pt>
                <c:pt idx="76">
                  <c:v>20.465936259999999</c:v>
                </c:pt>
                <c:pt idx="77">
                  <c:v>20.465936259999999</c:v>
                </c:pt>
                <c:pt idx="78">
                  <c:v>20.465936259999999</c:v>
                </c:pt>
                <c:pt idx="79">
                  <c:v>20.465936259999999</c:v>
                </c:pt>
                <c:pt idx="80">
                  <c:v>20.465936259999999</c:v>
                </c:pt>
                <c:pt idx="81">
                  <c:v>20.465936259999999</c:v>
                </c:pt>
                <c:pt idx="82">
                  <c:v>20.465936259999999</c:v>
                </c:pt>
                <c:pt idx="83">
                  <c:v>20.465936259999999</c:v>
                </c:pt>
                <c:pt idx="84">
                  <c:v>20.465936259999999</c:v>
                </c:pt>
                <c:pt idx="85">
                  <c:v>20.465936259999999</c:v>
                </c:pt>
                <c:pt idx="86">
                  <c:v>20.465936259999999</c:v>
                </c:pt>
                <c:pt idx="87">
                  <c:v>20.465936259999999</c:v>
                </c:pt>
                <c:pt idx="88">
                  <c:v>20.465936259999999</c:v>
                </c:pt>
                <c:pt idx="89">
                  <c:v>20.465936259999999</c:v>
                </c:pt>
                <c:pt idx="90">
                  <c:v>20.465936259999999</c:v>
                </c:pt>
                <c:pt idx="91">
                  <c:v>20.465936259999999</c:v>
                </c:pt>
                <c:pt idx="92">
                  <c:v>20.465936259999999</c:v>
                </c:pt>
                <c:pt idx="93">
                  <c:v>20.465936259999999</c:v>
                </c:pt>
                <c:pt idx="94">
                  <c:v>20.465936259999999</c:v>
                </c:pt>
                <c:pt idx="95">
                  <c:v>20.465936259999999</c:v>
                </c:pt>
                <c:pt idx="96">
                  <c:v>20.465936259999999</c:v>
                </c:pt>
                <c:pt idx="97">
                  <c:v>20.465936259999999</c:v>
                </c:pt>
                <c:pt idx="98">
                  <c:v>20.465936259999999</c:v>
                </c:pt>
                <c:pt idx="99">
                  <c:v>20.465936259999999</c:v>
                </c:pt>
                <c:pt idx="100">
                  <c:v>20.465936259999999</c:v>
                </c:pt>
                <c:pt idx="101">
                  <c:v>20.465936259999999</c:v>
                </c:pt>
                <c:pt idx="102">
                  <c:v>20.465936259999999</c:v>
                </c:pt>
                <c:pt idx="103">
                  <c:v>20.465936259999999</c:v>
                </c:pt>
                <c:pt idx="104">
                  <c:v>20.465936259999999</c:v>
                </c:pt>
                <c:pt idx="105">
                  <c:v>20.465936259999999</c:v>
                </c:pt>
                <c:pt idx="106">
                  <c:v>20.465936259999999</c:v>
                </c:pt>
                <c:pt idx="107">
                  <c:v>20.465936259999999</c:v>
                </c:pt>
                <c:pt idx="108">
                  <c:v>20.465936259999999</c:v>
                </c:pt>
                <c:pt idx="109">
                  <c:v>20.465936259999999</c:v>
                </c:pt>
                <c:pt idx="110">
                  <c:v>20.465936259999999</c:v>
                </c:pt>
                <c:pt idx="111">
                  <c:v>20.465936259999999</c:v>
                </c:pt>
                <c:pt idx="112">
                  <c:v>20.465936259999999</c:v>
                </c:pt>
                <c:pt idx="113">
                  <c:v>20.465936259999999</c:v>
                </c:pt>
                <c:pt idx="114">
                  <c:v>20.465936259999999</c:v>
                </c:pt>
                <c:pt idx="115">
                  <c:v>20.465936259999999</c:v>
                </c:pt>
                <c:pt idx="116">
                  <c:v>20.465936259999999</c:v>
                </c:pt>
                <c:pt idx="117">
                  <c:v>20.465936259999999</c:v>
                </c:pt>
                <c:pt idx="118">
                  <c:v>20.465936259999999</c:v>
                </c:pt>
                <c:pt idx="119">
                  <c:v>20.465936259999999</c:v>
                </c:pt>
                <c:pt idx="120">
                  <c:v>20.465936259999999</c:v>
                </c:pt>
                <c:pt idx="121">
                  <c:v>20.465936259999999</c:v>
                </c:pt>
                <c:pt idx="122">
                  <c:v>20.465936259999999</c:v>
                </c:pt>
                <c:pt idx="123">
                  <c:v>20.465936259999999</c:v>
                </c:pt>
                <c:pt idx="124">
                  <c:v>20.465936259999999</c:v>
                </c:pt>
                <c:pt idx="125">
                  <c:v>20.465936259999999</c:v>
                </c:pt>
                <c:pt idx="126">
                  <c:v>20.465936259999999</c:v>
                </c:pt>
                <c:pt idx="127">
                  <c:v>20.465936259999999</c:v>
                </c:pt>
                <c:pt idx="128">
                  <c:v>20.465936259999999</c:v>
                </c:pt>
                <c:pt idx="129">
                  <c:v>20.465936259999999</c:v>
                </c:pt>
                <c:pt idx="130">
                  <c:v>20.465936259999999</c:v>
                </c:pt>
                <c:pt idx="131">
                  <c:v>20.465936259999999</c:v>
                </c:pt>
                <c:pt idx="132">
                  <c:v>20.465936259999999</c:v>
                </c:pt>
                <c:pt idx="133">
                  <c:v>20.465936259999999</c:v>
                </c:pt>
                <c:pt idx="134">
                  <c:v>20.465936259999999</c:v>
                </c:pt>
                <c:pt idx="135">
                  <c:v>20.465936259999999</c:v>
                </c:pt>
                <c:pt idx="136">
                  <c:v>20.465936259999999</c:v>
                </c:pt>
                <c:pt idx="137">
                  <c:v>20.465936259999999</c:v>
                </c:pt>
                <c:pt idx="138">
                  <c:v>20.465936259999999</c:v>
                </c:pt>
                <c:pt idx="139">
                  <c:v>20.465936259999999</c:v>
                </c:pt>
                <c:pt idx="140">
                  <c:v>20.465936259999999</c:v>
                </c:pt>
                <c:pt idx="141">
                  <c:v>20.465936259999999</c:v>
                </c:pt>
                <c:pt idx="142">
                  <c:v>20.465936259999999</c:v>
                </c:pt>
                <c:pt idx="143">
                  <c:v>20.465936259999999</c:v>
                </c:pt>
                <c:pt idx="144">
                  <c:v>20.465936259999999</c:v>
                </c:pt>
                <c:pt idx="145">
                  <c:v>20.465936259999999</c:v>
                </c:pt>
                <c:pt idx="146">
                  <c:v>20.465936259999999</c:v>
                </c:pt>
                <c:pt idx="147">
                  <c:v>20.465936259999999</c:v>
                </c:pt>
                <c:pt idx="148">
                  <c:v>20.465936259999999</c:v>
                </c:pt>
                <c:pt idx="149">
                  <c:v>20.465936259999999</c:v>
                </c:pt>
                <c:pt idx="150">
                  <c:v>20.465936259999999</c:v>
                </c:pt>
                <c:pt idx="151">
                  <c:v>20.465936259999999</c:v>
                </c:pt>
                <c:pt idx="152">
                  <c:v>20.465936259999999</c:v>
                </c:pt>
                <c:pt idx="153">
                  <c:v>20.465936259999999</c:v>
                </c:pt>
                <c:pt idx="154">
                  <c:v>20.465936259999999</c:v>
                </c:pt>
                <c:pt idx="155">
                  <c:v>20.465936259999999</c:v>
                </c:pt>
                <c:pt idx="156">
                  <c:v>20.465936259999999</c:v>
                </c:pt>
                <c:pt idx="157">
                  <c:v>20.465936259999999</c:v>
                </c:pt>
                <c:pt idx="158">
                  <c:v>20.465936259999999</c:v>
                </c:pt>
                <c:pt idx="159">
                  <c:v>20.465936259999999</c:v>
                </c:pt>
                <c:pt idx="160">
                  <c:v>20.465936259999999</c:v>
                </c:pt>
                <c:pt idx="161">
                  <c:v>20.465936259999999</c:v>
                </c:pt>
                <c:pt idx="162">
                  <c:v>20.465936259999999</c:v>
                </c:pt>
                <c:pt idx="163">
                  <c:v>20.465936259999999</c:v>
                </c:pt>
                <c:pt idx="164">
                  <c:v>20.465936259999999</c:v>
                </c:pt>
                <c:pt idx="165">
                  <c:v>20.465936259999999</c:v>
                </c:pt>
                <c:pt idx="166">
                  <c:v>20.465936259999999</c:v>
                </c:pt>
                <c:pt idx="167">
                  <c:v>20.465936259999999</c:v>
                </c:pt>
                <c:pt idx="168">
                  <c:v>20.465936259999999</c:v>
                </c:pt>
                <c:pt idx="169">
                  <c:v>20.465936259999999</c:v>
                </c:pt>
                <c:pt idx="170">
                  <c:v>20.465936259999999</c:v>
                </c:pt>
                <c:pt idx="171">
                  <c:v>20.465936259999999</c:v>
                </c:pt>
                <c:pt idx="172">
                  <c:v>20.465936259999999</c:v>
                </c:pt>
                <c:pt idx="173">
                  <c:v>20.465936259999999</c:v>
                </c:pt>
                <c:pt idx="174">
                  <c:v>20.465936259999999</c:v>
                </c:pt>
                <c:pt idx="175">
                  <c:v>20.465936259999999</c:v>
                </c:pt>
                <c:pt idx="176">
                  <c:v>20.465936259999999</c:v>
                </c:pt>
                <c:pt idx="177">
                  <c:v>20.465936259999999</c:v>
                </c:pt>
                <c:pt idx="178">
                  <c:v>20.465936259999999</c:v>
                </c:pt>
                <c:pt idx="179">
                  <c:v>20.465936259999999</c:v>
                </c:pt>
                <c:pt idx="180">
                  <c:v>20.465936259999999</c:v>
                </c:pt>
                <c:pt idx="181">
                  <c:v>20.465936259999999</c:v>
                </c:pt>
                <c:pt idx="182">
                  <c:v>20.465936259999999</c:v>
                </c:pt>
                <c:pt idx="183">
                  <c:v>20.465936259999999</c:v>
                </c:pt>
                <c:pt idx="184">
                  <c:v>20.465936259999999</c:v>
                </c:pt>
                <c:pt idx="185">
                  <c:v>20.465936259999999</c:v>
                </c:pt>
                <c:pt idx="186">
                  <c:v>20.465936259999999</c:v>
                </c:pt>
                <c:pt idx="187">
                  <c:v>20.465936259999999</c:v>
                </c:pt>
                <c:pt idx="188">
                  <c:v>20.465936259999999</c:v>
                </c:pt>
                <c:pt idx="189">
                  <c:v>20.465936259999999</c:v>
                </c:pt>
                <c:pt idx="190">
                  <c:v>20.465936259999999</c:v>
                </c:pt>
                <c:pt idx="191">
                  <c:v>20.465936259999999</c:v>
                </c:pt>
                <c:pt idx="192">
                  <c:v>20.465936259999999</c:v>
                </c:pt>
                <c:pt idx="193">
                  <c:v>20.465936259999999</c:v>
                </c:pt>
                <c:pt idx="194">
                  <c:v>20.465936259999999</c:v>
                </c:pt>
                <c:pt idx="195">
                  <c:v>20.465936259999999</c:v>
                </c:pt>
                <c:pt idx="196">
                  <c:v>20.465936259999999</c:v>
                </c:pt>
                <c:pt idx="197">
                  <c:v>20.465936259999999</c:v>
                </c:pt>
                <c:pt idx="198">
                  <c:v>20.465936259999999</c:v>
                </c:pt>
                <c:pt idx="199">
                  <c:v>20.465936259999999</c:v>
                </c:pt>
                <c:pt idx="200">
                  <c:v>20.465936259999999</c:v>
                </c:pt>
                <c:pt idx="201">
                  <c:v>20.465936259999999</c:v>
                </c:pt>
                <c:pt idx="202">
                  <c:v>20.465936259999999</c:v>
                </c:pt>
                <c:pt idx="203">
                  <c:v>20.465936259999999</c:v>
                </c:pt>
                <c:pt idx="204">
                  <c:v>20.465936259999999</c:v>
                </c:pt>
                <c:pt idx="205">
                  <c:v>20.465936259999999</c:v>
                </c:pt>
                <c:pt idx="206">
                  <c:v>20.465936259999999</c:v>
                </c:pt>
                <c:pt idx="207">
                  <c:v>20.465936259999999</c:v>
                </c:pt>
                <c:pt idx="208">
                  <c:v>20.465936259999999</c:v>
                </c:pt>
                <c:pt idx="209">
                  <c:v>20.465936259999999</c:v>
                </c:pt>
                <c:pt idx="210">
                  <c:v>20.465936259999999</c:v>
                </c:pt>
                <c:pt idx="211">
                  <c:v>20.465936259999999</c:v>
                </c:pt>
                <c:pt idx="212">
                  <c:v>20.465936259999999</c:v>
                </c:pt>
                <c:pt idx="213">
                  <c:v>20.465936259999999</c:v>
                </c:pt>
                <c:pt idx="214">
                  <c:v>20.465936259999999</c:v>
                </c:pt>
                <c:pt idx="215">
                  <c:v>20.465936259999999</c:v>
                </c:pt>
                <c:pt idx="216">
                  <c:v>20.465936259999999</c:v>
                </c:pt>
                <c:pt idx="217">
                  <c:v>20.465936259999999</c:v>
                </c:pt>
                <c:pt idx="218">
                  <c:v>20.465936259999999</c:v>
                </c:pt>
                <c:pt idx="219">
                  <c:v>20.465936259999999</c:v>
                </c:pt>
                <c:pt idx="220">
                  <c:v>20.465936259999999</c:v>
                </c:pt>
                <c:pt idx="221">
                  <c:v>20.465936259999999</c:v>
                </c:pt>
                <c:pt idx="222">
                  <c:v>20.465936259999999</c:v>
                </c:pt>
                <c:pt idx="223">
                  <c:v>20.465936259999999</c:v>
                </c:pt>
                <c:pt idx="224">
                  <c:v>20.465936259999999</c:v>
                </c:pt>
                <c:pt idx="225">
                  <c:v>20.465936259999999</c:v>
                </c:pt>
                <c:pt idx="226">
                  <c:v>20.465936259999999</c:v>
                </c:pt>
                <c:pt idx="227">
                  <c:v>20.465936259999999</c:v>
                </c:pt>
                <c:pt idx="228">
                  <c:v>20.465936259999999</c:v>
                </c:pt>
                <c:pt idx="229">
                  <c:v>20.465936259999999</c:v>
                </c:pt>
                <c:pt idx="230">
                  <c:v>20.465936259999999</c:v>
                </c:pt>
                <c:pt idx="231">
                  <c:v>20.465936259999999</c:v>
                </c:pt>
                <c:pt idx="232">
                  <c:v>20.465936259999999</c:v>
                </c:pt>
                <c:pt idx="233">
                  <c:v>20.465936259999999</c:v>
                </c:pt>
                <c:pt idx="234">
                  <c:v>20.465936259999999</c:v>
                </c:pt>
                <c:pt idx="235">
                  <c:v>20.465936259999999</c:v>
                </c:pt>
                <c:pt idx="236">
                  <c:v>20.465936259999999</c:v>
                </c:pt>
                <c:pt idx="237">
                  <c:v>20.465936259999999</c:v>
                </c:pt>
                <c:pt idx="238">
                  <c:v>20.465936259999999</c:v>
                </c:pt>
                <c:pt idx="239">
                  <c:v>20.465936259999999</c:v>
                </c:pt>
                <c:pt idx="240">
                  <c:v>20.465936259999999</c:v>
                </c:pt>
              </c:numCache>
            </c:numRef>
          </c:yVal>
          <c:smooth val="0"/>
          <c:extLst>
            <c:ext xmlns:c16="http://schemas.microsoft.com/office/drawing/2014/chart" uri="{C3380CC4-5D6E-409C-BE32-E72D297353CC}">
              <c16:uniqueId val="{00000002-A6BA-43C2-B37E-6A3B254EFBE0}"/>
            </c:ext>
          </c:extLst>
        </c:ser>
        <c:ser>
          <c:idx val="6"/>
          <c:order val="6"/>
          <c:tx>
            <c:v>'November 15, 2018</c:v>
          </c:tx>
          <c:spPr>
            <a:ln w="25400" cap="rnd">
              <a:noFill/>
              <a:round/>
            </a:ln>
            <a:effectLst/>
          </c:spPr>
          <c:marker>
            <c:symbol val="square"/>
            <c:size val="6"/>
            <c:spPr>
              <a:noFill/>
              <a:ln w="9525">
                <a:solidFill>
                  <a:schemeClr val="tx1"/>
                </a:solidFill>
              </a:ln>
              <a:effectLst/>
            </c:spPr>
          </c:marker>
          <c:errBars>
            <c:errDir val="y"/>
            <c:errBarType val="both"/>
            <c:errValType val="cust"/>
            <c:noEndCap val="0"/>
            <c:plus>
              <c:numRef>
                <c:f>Uncertainty!$D$119:$D$130</c:f>
                <c:numCache>
                  <c:formatCode>General</c:formatCode>
                  <c:ptCount val="12"/>
                  <c:pt idx="0">
                    <c:v>0.13913158869223252</c:v>
                  </c:pt>
                  <c:pt idx="1">
                    <c:v>0.13912967757233649</c:v>
                  </c:pt>
                  <c:pt idx="2">
                    <c:v>0.13913473453356631</c:v>
                  </c:pt>
                  <c:pt idx="3">
                    <c:v>0.13909665510739608</c:v>
                  </c:pt>
                  <c:pt idx="4">
                    <c:v>0.13914491107813645</c:v>
                  </c:pt>
                  <c:pt idx="5">
                    <c:v>0.1391875051273217</c:v>
                  </c:pt>
                  <c:pt idx="6">
                    <c:v>0.13917112574017873</c:v>
                  </c:pt>
                  <c:pt idx="7">
                    <c:v>0.13912943865607511</c:v>
                  </c:pt>
                  <c:pt idx="8">
                    <c:v>0.13916069697941649</c:v>
                  </c:pt>
                  <c:pt idx="9">
                    <c:v>0.13917135932577099</c:v>
                  </c:pt>
                  <c:pt idx="10">
                    <c:v>0.13914638282114219</c:v>
                  </c:pt>
                  <c:pt idx="11">
                    <c:v>0.13916097018476209</c:v>
                  </c:pt>
                </c:numCache>
              </c:numRef>
            </c:plus>
            <c:minus>
              <c:numRef>
                <c:f>Uncertainty!$D$119:$D$130</c:f>
                <c:numCache>
                  <c:formatCode>General</c:formatCode>
                  <c:ptCount val="12"/>
                  <c:pt idx="0">
                    <c:v>0.13913158869223252</c:v>
                  </c:pt>
                  <c:pt idx="1">
                    <c:v>0.13912967757233649</c:v>
                  </c:pt>
                  <c:pt idx="2">
                    <c:v>0.13913473453356631</c:v>
                  </c:pt>
                  <c:pt idx="3">
                    <c:v>0.13909665510739608</c:v>
                  </c:pt>
                  <c:pt idx="4">
                    <c:v>0.13914491107813645</c:v>
                  </c:pt>
                  <c:pt idx="5">
                    <c:v>0.1391875051273217</c:v>
                  </c:pt>
                  <c:pt idx="6">
                    <c:v>0.13917112574017873</c:v>
                  </c:pt>
                  <c:pt idx="7">
                    <c:v>0.13912943865607511</c:v>
                  </c:pt>
                  <c:pt idx="8">
                    <c:v>0.13916069697941649</c:v>
                  </c:pt>
                  <c:pt idx="9">
                    <c:v>0.13917135932577099</c:v>
                  </c:pt>
                  <c:pt idx="10">
                    <c:v>0.13914638282114219</c:v>
                  </c:pt>
                  <c:pt idx="11">
                    <c:v>0.13916097018476209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noFill/>
                <a:round/>
              </a:ln>
              <a:effectLst/>
            </c:spPr>
          </c:errBars>
          <c:xVal>
            <c:numRef>
              <c:f>'Summary - INJ. vs CATION'!$P$84:$P$95</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CATION'!$R$84:$R$95</c:f>
              <c:numCache>
                <c:formatCode>General</c:formatCode>
                <c:ptCount val="12"/>
                <c:pt idx="0">
                  <c:v>20.244002492655188</c:v>
                </c:pt>
                <c:pt idx="1">
                  <c:v>20.227408839455805</c:v>
                </c:pt>
                <c:pt idx="2">
                  <c:v>20.27150681187425</c:v>
                </c:pt>
                <c:pt idx="3">
                  <c:v>19.953775085016073</c:v>
                </c:pt>
                <c:pt idx="4">
                  <c:v>20.362134441494689</c:v>
                </c:pt>
                <c:pt idx="5">
                  <c:v>20.771141563498567</c:v>
                </c:pt>
                <c:pt idx="6">
                  <c:v>20.607890047033745</c:v>
                </c:pt>
                <c:pt idx="7">
                  <c:v>20.225340494342284</c:v>
                </c:pt>
                <c:pt idx="8">
                  <c:v>20.507921973142803</c:v>
                </c:pt>
                <c:pt idx="9">
                  <c:v>20.610163729120227</c:v>
                </c:pt>
                <c:pt idx="10">
                  <c:v>20.37545449562467</c:v>
                </c:pt>
                <c:pt idx="11">
                  <c:v>20.510502919024827</c:v>
                </c:pt>
              </c:numCache>
            </c:numRef>
          </c:yVal>
          <c:smooth val="0"/>
          <c:extLst>
            <c:ext xmlns:c16="http://schemas.microsoft.com/office/drawing/2014/chart" uri="{C3380CC4-5D6E-409C-BE32-E72D297353CC}">
              <c16:uniqueId val="{00000003-A6BA-43C2-B37E-6A3B254EFBE0}"/>
            </c:ext>
          </c:extLst>
        </c:ser>
        <c:dLbls>
          <c:showLegendKey val="0"/>
          <c:showVal val="0"/>
          <c:showCatName val="0"/>
          <c:showSerName val="0"/>
          <c:showPercent val="0"/>
          <c:showBubbleSize val="0"/>
        </c:dLbls>
        <c:axId val="414564496"/>
        <c:axId val="414565152"/>
        <c:extLst>
          <c:ext xmlns:c15="http://schemas.microsoft.com/office/drawing/2012/chart" uri="{02D57815-91ED-43cb-92C2-25804820EDAC}">
            <c15:filteredScatterSeries>
              <c15:ser>
                <c:idx val="1"/>
                <c:order val="1"/>
                <c:tx>
                  <c:v>axis</c:v>
                </c:tx>
                <c:spPr>
                  <a:ln w="12700" cap="rnd">
                    <a:solidFill>
                      <a:schemeClr val="tx1"/>
                    </a:solidFill>
                    <a:prstDash val="sysDash"/>
                    <a:round/>
                  </a:ln>
                  <a:effectLst/>
                </c:spPr>
                <c:marker>
                  <c:symbol val="none"/>
                </c:marker>
                <c:xVal>
                  <c:numRef>
                    <c:extLst>
                      <c:ext uri="{02D57815-91ED-43cb-92C2-25804820EDAC}">
                        <c15:formulaRef>
                          <c15:sqref>Tinker!$D$31:$D$271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c:ext uri="{02D57815-91ED-43cb-92C2-25804820EDAC}">
                        <c15:formulaRef>
                          <c15:sqref>Tinker!$H$31:$H$271</c15:sqref>
                        </c15:formulaRef>
                      </c:ext>
                    </c:extLst>
                    <c:numCache>
                      <c:formatCode>General</c:formatCode>
                      <c:ptCount val="241"/>
                      <c:pt idx="0">
                        <c:v>20.440000000000001</c:v>
                      </c:pt>
                      <c:pt idx="1">
                        <c:v>20.440000000000001</c:v>
                      </c:pt>
                      <c:pt idx="2">
                        <c:v>20.440000000000001</c:v>
                      </c:pt>
                      <c:pt idx="3">
                        <c:v>20.440000000000001</c:v>
                      </c:pt>
                      <c:pt idx="4">
                        <c:v>20.440000000000001</c:v>
                      </c:pt>
                      <c:pt idx="5">
                        <c:v>20.440000000000001</c:v>
                      </c:pt>
                      <c:pt idx="6">
                        <c:v>20.440000000000001</c:v>
                      </c:pt>
                      <c:pt idx="7">
                        <c:v>20.440000000000001</c:v>
                      </c:pt>
                      <c:pt idx="8">
                        <c:v>20.440000000000001</c:v>
                      </c:pt>
                      <c:pt idx="9">
                        <c:v>20.440000000000001</c:v>
                      </c:pt>
                      <c:pt idx="10">
                        <c:v>20.440000000000001</c:v>
                      </c:pt>
                      <c:pt idx="11">
                        <c:v>20.440000000000001</c:v>
                      </c:pt>
                      <c:pt idx="12">
                        <c:v>20.440000000000001</c:v>
                      </c:pt>
                      <c:pt idx="13">
                        <c:v>20.440000000000001</c:v>
                      </c:pt>
                      <c:pt idx="14">
                        <c:v>20.440000000000001</c:v>
                      </c:pt>
                      <c:pt idx="15">
                        <c:v>20.440000000000001</c:v>
                      </c:pt>
                      <c:pt idx="16">
                        <c:v>20.440000000000001</c:v>
                      </c:pt>
                      <c:pt idx="17">
                        <c:v>20.440000000000001</c:v>
                      </c:pt>
                      <c:pt idx="18">
                        <c:v>20.440000000000001</c:v>
                      </c:pt>
                      <c:pt idx="19">
                        <c:v>20.440000000000001</c:v>
                      </c:pt>
                      <c:pt idx="20">
                        <c:v>20.440000000000001</c:v>
                      </c:pt>
                      <c:pt idx="21">
                        <c:v>20.440000000000001</c:v>
                      </c:pt>
                      <c:pt idx="22">
                        <c:v>20.440000000000001</c:v>
                      </c:pt>
                      <c:pt idx="23">
                        <c:v>20.440000000000001</c:v>
                      </c:pt>
                      <c:pt idx="24">
                        <c:v>20.440000000000001</c:v>
                      </c:pt>
                      <c:pt idx="25">
                        <c:v>20.440000000000001</c:v>
                      </c:pt>
                      <c:pt idx="26">
                        <c:v>20.440000000000001</c:v>
                      </c:pt>
                      <c:pt idx="27">
                        <c:v>20.440000000000001</c:v>
                      </c:pt>
                      <c:pt idx="28">
                        <c:v>20.440000000000001</c:v>
                      </c:pt>
                      <c:pt idx="29">
                        <c:v>20.440000000000001</c:v>
                      </c:pt>
                      <c:pt idx="30">
                        <c:v>20.440000000000001</c:v>
                      </c:pt>
                      <c:pt idx="31">
                        <c:v>20.440000000000001</c:v>
                      </c:pt>
                      <c:pt idx="32">
                        <c:v>20.440000000000001</c:v>
                      </c:pt>
                      <c:pt idx="33">
                        <c:v>20.440000000000001</c:v>
                      </c:pt>
                      <c:pt idx="34">
                        <c:v>20.440000000000001</c:v>
                      </c:pt>
                      <c:pt idx="35">
                        <c:v>20.440000000000001</c:v>
                      </c:pt>
                      <c:pt idx="36">
                        <c:v>20.440000000000001</c:v>
                      </c:pt>
                      <c:pt idx="37">
                        <c:v>20.440000000000001</c:v>
                      </c:pt>
                      <c:pt idx="38">
                        <c:v>20.440000000000001</c:v>
                      </c:pt>
                      <c:pt idx="39">
                        <c:v>20.440000000000001</c:v>
                      </c:pt>
                      <c:pt idx="40">
                        <c:v>20.440000000000001</c:v>
                      </c:pt>
                      <c:pt idx="41">
                        <c:v>20.440000000000001</c:v>
                      </c:pt>
                      <c:pt idx="42">
                        <c:v>20.440000000000001</c:v>
                      </c:pt>
                      <c:pt idx="43">
                        <c:v>20.440000000000001</c:v>
                      </c:pt>
                      <c:pt idx="44">
                        <c:v>20.440000000000001</c:v>
                      </c:pt>
                      <c:pt idx="45">
                        <c:v>20.440000000000001</c:v>
                      </c:pt>
                      <c:pt idx="46">
                        <c:v>20.440000000000001</c:v>
                      </c:pt>
                      <c:pt idx="47">
                        <c:v>20.440000000000001</c:v>
                      </c:pt>
                      <c:pt idx="48">
                        <c:v>20.440000000000001</c:v>
                      </c:pt>
                      <c:pt idx="49">
                        <c:v>20.440000000000001</c:v>
                      </c:pt>
                      <c:pt idx="50">
                        <c:v>20.440000000000001</c:v>
                      </c:pt>
                      <c:pt idx="51">
                        <c:v>20.440000000000001</c:v>
                      </c:pt>
                      <c:pt idx="52">
                        <c:v>20.440000000000001</c:v>
                      </c:pt>
                      <c:pt idx="53">
                        <c:v>20.440000000000001</c:v>
                      </c:pt>
                      <c:pt idx="54">
                        <c:v>20.440000000000001</c:v>
                      </c:pt>
                      <c:pt idx="55">
                        <c:v>20.440000000000001</c:v>
                      </c:pt>
                      <c:pt idx="56">
                        <c:v>20.440000000000001</c:v>
                      </c:pt>
                      <c:pt idx="57">
                        <c:v>20.440000000000001</c:v>
                      </c:pt>
                      <c:pt idx="58">
                        <c:v>20.440000000000001</c:v>
                      </c:pt>
                      <c:pt idx="59">
                        <c:v>20.440000000000001</c:v>
                      </c:pt>
                      <c:pt idx="60">
                        <c:v>20.440000000000001</c:v>
                      </c:pt>
                      <c:pt idx="61">
                        <c:v>20.440000000000001</c:v>
                      </c:pt>
                      <c:pt idx="62">
                        <c:v>20.440000000000001</c:v>
                      </c:pt>
                      <c:pt idx="63">
                        <c:v>20.440000000000001</c:v>
                      </c:pt>
                      <c:pt idx="64">
                        <c:v>20.440000000000001</c:v>
                      </c:pt>
                      <c:pt idx="65">
                        <c:v>20.440000000000001</c:v>
                      </c:pt>
                      <c:pt idx="66">
                        <c:v>20.440000000000001</c:v>
                      </c:pt>
                      <c:pt idx="67">
                        <c:v>20.440000000000001</c:v>
                      </c:pt>
                      <c:pt idx="68">
                        <c:v>20.440000000000001</c:v>
                      </c:pt>
                      <c:pt idx="69">
                        <c:v>20.440000000000001</c:v>
                      </c:pt>
                      <c:pt idx="70">
                        <c:v>20.440000000000001</c:v>
                      </c:pt>
                      <c:pt idx="71">
                        <c:v>20.440000000000001</c:v>
                      </c:pt>
                      <c:pt idx="72">
                        <c:v>20.440000000000001</c:v>
                      </c:pt>
                      <c:pt idx="73">
                        <c:v>20.440000000000001</c:v>
                      </c:pt>
                      <c:pt idx="74">
                        <c:v>20.440000000000001</c:v>
                      </c:pt>
                      <c:pt idx="75">
                        <c:v>20.440000000000001</c:v>
                      </c:pt>
                      <c:pt idx="76">
                        <c:v>20.440000000000001</c:v>
                      </c:pt>
                      <c:pt idx="77">
                        <c:v>20.440000000000001</c:v>
                      </c:pt>
                      <c:pt idx="78">
                        <c:v>20.440000000000001</c:v>
                      </c:pt>
                      <c:pt idx="79">
                        <c:v>20.440000000000001</c:v>
                      </c:pt>
                      <c:pt idx="80">
                        <c:v>20.440000000000001</c:v>
                      </c:pt>
                      <c:pt idx="81">
                        <c:v>20.440000000000001</c:v>
                      </c:pt>
                      <c:pt idx="82">
                        <c:v>20.440000000000001</c:v>
                      </c:pt>
                      <c:pt idx="83">
                        <c:v>20.440000000000001</c:v>
                      </c:pt>
                      <c:pt idx="84">
                        <c:v>20.440000000000001</c:v>
                      </c:pt>
                      <c:pt idx="85">
                        <c:v>20.440000000000001</c:v>
                      </c:pt>
                      <c:pt idx="86">
                        <c:v>20.440000000000001</c:v>
                      </c:pt>
                      <c:pt idx="87">
                        <c:v>20.440000000000001</c:v>
                      </c:pt>
                      <c:pt idx="88">
                        <c:v>20.440000000000001</c:v>
                      </c:pt>
                      <c:pt idx="89">
                        <c:v>20.440000000000001</c:v>
                      </c:pt>
                      <c:pt idx="90">
                        <c:v>20.440000000000001</c:v>
                      </c:pt>
                      <c:pt idx="91">
                        <c:v>20.440000000000001</c:v>
                      </c:pt>
                      <c:pt idx="92">
                        <c:v>20.440000000000001</c:v>
                      </c:pt>
                      <c:pt idx="93">
                        <c:v>20.440000000000001</c:v>
                      </c:pt>
                      <c:pt idx="94">
                        <c:v>20.440000000000001</c:v>
                      </c:pt>
                      <c:pt idx="95">
                        <c:v>20.440000000000001</c:v>
                      </c:pt>
                      <c:pt idx="96">
                        <c:v>20.440000000000001</c:v>
                      </c:pt>
                      <c:pt idx="97">
                        <c:v>20.440000000000001</c:v>
                      </c:pt>
                      <c:pt idx="98">
                        <c:v>20.440000000000001</c:v>
                      </c:pt>
                      <c:pt idx="99">
                        <c:v>20.440000000000001</c:v>
                      </c:pt>
                      <c:pt idx="100">
                        <c:v>20.440000000000001</c:v>
                      </c:pt>
                      <c:pt idx="101">
                        <c:v>20.440000000000001</c:v>
                      </c:pt>
                      <c:pt idx="102">
                        <c:v>20.440000000000001</c:v>
                      </c:pt>
                      <c:pt idx="103">
                        <c:v>20.440000000000001</c:v>
                      </c:pt>
                      <c:pt idx="104">
                        <c:v>20.440000000000001</c:v>
                      </c:pt>
                      <c:pt idx="105">
                        <c:v>20.440000000000001</c:v>
                      </c:pt>
                      <c:pt idx="106">
                        <c:v>20.440000000000001</c:v>
                      </c:pt>
                      <c:pt idx="107">
                        <c:v>20.440000000000001</c:v>
                      </c:pt>
                      <c:pt idx="108">
                        <c:v>20.440000000000001</c:v>
                      </c:pt>
                      <c:pt idx="109">
                        <c:v>20.440000000000001</c:v>
                      </c:pt>
                      <c:pt idx="110">
                        <c:v>20.440000000000001</c:v>
                      </c:pt>
                      <c:pt idx="111">
                        <c:v>20.440000000000001</c:v>
                      </c:pt>
                      <c:pt idx="112">
                        <c:v>20.440000000000001</c:v>
                      </c:pt>
                      <c:pt idx="113">
                        <c:v>20.440000000000001</c:v>
                      </c:pt>
                      <c:pt idx="114">
                        <c:v>20.440000000000001</c:v>
                      </c:pt>
                      <c:pt idx="115">
                        <c:v>20.440000000000001</c:v>
                      </c:pt>
                      <c:pt idx="116">
                        <c:v>20.440000000000001</c:v>
                      </c:pt>
                      <c:pt idx="117">
                        <c:v>20.440000000000001</c:v>
                      </c:pt>
                      <c:pt idx="118">
                        <c:v>20.440000000000001</c:v>
                      </c:pt>
                      <c:pt idx="119">
                        <c:v>20.440000000000001</c:v>
                      </c:pt>
                      <c:pt idx="120">
                        <c:v>20.440000000000001</c:v>
                      </c:pt>
                      <c:pt idx="121">
                        <c:v>20.440000000000001</c:v>
                      </c:pt>
                      <c:pt idx="122">
                        <c:v>20.440000000000001</c:v>
                      </c:pt>
                      <c:pt idx="123">
                        <c:v>20.440000000000001</c:v>
                      </c:pt>
                      <c:pt idx="124">
                        <c:v>20.440000000000001</c:v>
                      </c:pt>
                      <c:pt idx="125">
                        <c:v>20.440000000000001</c:v>
                      </c:pt>
                      <c:pt idx="126">
                        <c:v>20.440000000000001</c:v>
                      </c:pt>
                      <c:pt idx="127">
                        <c:v>20.440000000000001</c:v>
                      </c:pt>
                      <c:pt idx="128">
                        <c:v>20.440000000000001</c:v>
                      </c:pt>
                      <c:pt idx="129">
                        <c:v>20.440000000000001</c:v>
                      </c:pt>
                      <c:pt idx="130">
                        <c:v>20.440000000000001</c:v>
                      </c:pt>
                      <c:pt idx="131">
                        <c:v>20.440000000000001</c:v>
                      </c:pt>
                      <c:pt idx="132">
                        <c:v>20.440000000000001</c:v>
                      </c:pt>
                      <c:pt idx="133">
                        <c:v>20.440000000000001</c:v>
                      </c:pt>
                      <c:pt idx="134">
                        <c:v>20.440000000000001</c:v>
                      </c:pt>
                      <c:pt idx="135">
                        <c:v>20.440000000000001</c:v>
                      </c:pt>
                      <c:pt idx="136">
                        <c:v>20.440000000000001</c:v>
                      </c:pt>
                      <c:pt idx="137">
                        <c:v>20.440000000000001</c:v>
                      </c:pt>
                      <c:pt idx="138">
                        <c:v>20.440000000000001</c:v>
                      </c:pt>
                      <c:pt idx="139">
                        <c:v>20.440000000000001</c:v>
                      </c:pt>
                      <c:pt idx="140">
                        <c:v>20.440000000000001</c:v>
                      </c:pt>
                      <c:pt idx="141">
                        <c:v>20.440000000000001</c:v>
                      </c:pt>
                      <c:pt idx="142">
                        <c:v>20.440000000000001</c:v>
                      </c:pt>
                      <c:pt idx="143">
                        <c:v>20.440000000000001</c:v>
                      </c:pt>
                      <c:pt idx="144">
                        <c:v>20.440000000000001</c:v>
                      </c:pt>
                      <c:pt idx="145">
                        <c:v>20.440000000000001</c:v>
                      </c:pt>
                      <c:pt idx="146">
                        <c:v>20.440000000000001</c:v>
                      </c:pt>
                      <c:pt idx="147">
                        <c:v>20.440000000000001</c:v>
                      </c:pt>
                      <c:pt idx="148">
                        <c:v>20.440000000000001</c:v>
                      </c:pt>
                      <c:pt idx="149">
                        <c:v>20.440000000000001</c:v>
                      </c:pt>
                      <c:pt idx="150">
                        <c:v>20.440000000000001</c:v>
                      </c:pt>
                      <c:pt idx="151">
                        <c:v>20.440000000000001</c:v>
                      </c:pt>
                      <c:pt idx="152">
                        <c:v>20.440000000000001</c:v>
                      </c:pt>
                      <c:pt idx="153">
                        <c:v>20.440000000000001</c:v>
                      </c:pt>
                      <c:pt idx="154">
                        <c:v>20.440000000000001</c:v>
                      </c:pt>
                      <c:pt idx="155">
                        <c:v>20.440000000000001</c:v>
                      </c:pt>
                      <c:pt idx="156">
                        <c:v>20.440000000000001</c:v>
                      </c:pt>
                      <c:pt idx="157">
                        <c:v>20.440000000000001</c:v>
                      </c:pt>
                      <c:pt idx="158">
                        <c:v>20.440000000000001</c:v>
                      </c:pt>
                      <c:pt idx="159">
                        <c:v>20.440000000000001</c:v>
                      </c:pt>
                      <c:pt idx="160">
                        <c:v>20.440000000000001</c:v>
                      </c:pt>
                      <c:pt idx="161">
                        <c:v>20.440000000000001</c:v>
                      </c:pt>
                      <c:pt idx="162">
                        <c:v>20.440000000000001</c:v>
                      </c:pt>
                      <c:pt idx="163">
                        <c:v>20.440000000000001</c:v>
                      </c:pt>
                      <c:pt idx="164">
                        <c:v>20.440000000000001</c:v>
                      </c:pt>
                      <c:pt idx="165">
                        <c:v>20.440000000000001</c:v>
                      </c:pt>
                      <c:pt idx="166">
                        <c:v>20.440000000000001</c:v>
                      </c:pt>
                      <c:pt idx="167">
                        <c:v>20.440000000000001</c:v>
                      </c:pt>
                      <c:pt idx="168">
                        <c:v>20.440000000000001</c:v>
                      </c:pt>
                      <c:pt idx="169">
                        <c:v>20.440000000000001</c:v>
                      </c:pt>
                      <c:pt idx="170">
                        <c:v>20.440000000000001</c:v>
                      </c:pt>
                      <c:pt idx="171">
                        <c:v>20.440000000000001</c:v>
                      </c:pt>
                      <c:pt idx="172">
                        <c:v>20.440000000000001</c:v>
                      </c:pt>
                      <c:pt idx="173">
                        <c:v>20.440000000000001</c:v>
                      </c:pt>
                      <c:pt idx="174">
                        <c:v>20.440000000000001</c:v>
                      </c:pt>
                      <c:pt idx="175">
                        <c:v>20.440000000000001</c:v>
                      </c:pt>
                      <c:pt idx="176">
                        <c:v>20.440000000000001</c:v>
                      </c:pt>
                      <c:pt idx="177">
                        <c:v>20.440000000000001</c:v>
                      </c:pt>
                      <c:pt idx="178">
                        <c:v>20.440000000000001</c:v>
                      </c:pt>
                      <c:pt idx="179">
                        <c:v>20.440000000000001</c:v>
                      </c:pt>
                      <c:pt idx="180">
                        <c:v>20.440000000000001</c:v>
                      </c:pt>
                      <c:pt idx="181">
                        <c:v>20.440000000000001</c:v>
                      </c:pt>
                      <c:pt idx="182">
                        <c:v>20.440000000000001</c:v>
                      </c:pt>
                      <c:pt idx="183">
                        <c:v>20.440000000000001</c:v>
                      </c:pt>
                      <c:pt idx="184">
                        <c:v>20.440000000000001</c:v>
                      </c:pt>
                      <c:pt idx="185">
                        <c:v>20.440000000000001</c:v>
                      </c:pt>
                      <c:pt idx="186">
                        <c:v>20.440000000000001</c:v>
                      </c:pt>
                      <c:pt idx="187">
                        <c:v>20.440000000000001</c:v>
                      </c:pt>
                      <c:pt idx="188">
                        <c:v>20.440000000000001</c:v>
                      </c:pt>
                      <c:pt idx="189">
                        <c:v>20.440000000000001</c:v>
                      </c:pt>
                      <c:pt idx="190">
                        <c:v>20.440000000000001</c:v>
                      </c:pt>
                      <c:pt idx="191">
                        <c:v>20.440000000000001</c:v>
                      </c:pt>
                      <c:pt idx="192">
                        <c:v>20.440000000000001</c:v>
                      </c:pt>
                      <c:pt idx="193">
                        <c:v>20.440000000000001</c:v>
                      </c:pt>
                      <c:pt idx="194">
                        <c:v>20.440000000000001</c:v>
                      </c:pt>
                      <c:pt idx="195">
                        <c:v>20.440000000000001</c:v>
                      </c:pt>
                      <c:pt idx="196">
                        <c:v>20.440000000000001</c:v>
                      </c:pt>
                      <c:pt idx="197">
                        <c:v>20.440000000000001</c:v>
                      </c:pt>
                      <c:pt idx="198">
                        <c:v>20.440000000000001</c:v>
                      </c:pt>
                      <c:pt idx="199">
                        <c:v>20.440000000000001</c:v>
                      </c:pt>
                      <c:pt idx="200">
                        <c:v>20.440000000000001</c:v>
                      </c:pt>
                      <c:pt idx="201">
                        <c:v>20.440000000000001</c:v>
                      </c:pt>
                      <c:pt idx="202">
                        <c:v>20.440000000000001</c:v>
                      </c:pt>
                      <c:pt idx="203">
                        <c:v>20.440000000000001</c:v>
                      </c:pt>
                      <c:pt idx="204">
                        <c:v>20.440000000000001</c:v>
                      </c:pt>
                      <c:pt idx="205">
                        <c:v>20.440000000000001</c:v>
                      </c:pt>
                      <c:pt idx="206">
                        <c:v>20.440000000000001</c:v>
                      </c:pt>
                      <c:pt idx="207">
                        <c:v>20.440000000000001</c:v>
                      </c:pt>
                      <c:pt idx="208">
                        <c:v>20.440000000000001</c:v>
                      </c:pt>
                      <c:pt idx="209">
                        <c:v>20.440000000000001</c:v>
                      </c:pt>
                      <c:pt idx="210">
                        <c:v>20.440000000000001</c:v>
                      </c:pt>
                      <c:pt idx="211">
                        <c:v>20.440000000000001</c:v>
                      </c:pt>
                      <c:pt idx="212">
                        <c:v>20.440000000000001</c:v>
                      </c:pt>
                      <c:pt idx="213">
                        <c:v>20.440000000000001</c:v>
                      </c:pt>
                      <c:pt idx="214">
                        <c:v>20.440000000000001</c:v>
                      </c:pt>
                      <c:pt idx="215">
                        <c:v>20.440000000000001</c:v>
                      </c:pt>
                      <c:pt idx="216">
                        <c:v>20.440000000000001</c:v>
                      </c:pt>
                      <c:pt idx="217">
                        <c:v>20.440000000000001</c:v>
                      </c:pt>
                      <c:pt idx="218">
                        <c:v>20.440000000000001</c:v>
                      </c:pt>
                      <c:pt idx="219">
                        <c:v>20.440000000000001</c:v>
                      </c:pt>
                      <c:pt idx="220">
                        <c:v>20.440000000000001</c:v>
                      </c:pt>
                      <c:pt idx="221">
                        <c:v>20.440000000000001</c:v>
                      </c:pt>
                      <c:pt idx="222">
                        <c:v>20.440000000000001</c:v>
                      </c:pt>
                      <c:pt idx="223">
                        <c:v>20.440000000000001</c:v>
                      </c:pt>
                      <c:pt idx="224">
                        <c:v>20.440000000000001</c:v>
                      </c:pt>
                      <c:pt idx="225">
                        <c:v>20.440000000000001</c:v>
                      </c:pt>
                      <c:pt idx="226">
                        <c:v>20.440000000000001</c:v>
                      </c:pt>
                      <c:pt idx="227">
                        <c:v>20.440000000000001</c:v>
                      </c:pt>
                      <c:pt idx="228">
                        <c:v>20.440000000000001</c:v>
                      </c:pt>
                      <c:pt idx="229">
                        <c:v>20.440000000000001</c:v>
                      </c:pt>
                      <c:pt idx="230">
                        <c:v>20.440000000000001</c:v>
                      </c:pt>
                      <c:pt idx="231">
                        <c:v>20.440000000000001</c:v>
                      </c:pt>
                      <c:pt idx="232">
                        <c:v>20.440000000000001</c:v>
                      </c:pt>
                      <c:pt idx="233">
                        <c:v>20.440000000000001</c:v>
                      </c:pt>
                      <c:pt idx="234">
                        <c:v>20.440000000000001</c:v>
                      </c:pt>
                      <c:pt idx="235">
                        <c:v>20.440000000000001</c:v>
                      </c:pt>
                      <c:pt idx="236">
                        <c:v>20.440000000000001</c:v>
                      </c:pt>
                      <c:pt idx="237">
                        <c:v>20.440000000000001</c:v>
                      </c:pt>
                      <c:pt idx="238">
                        <c:v>20.440000000000001</c:v>
                      </c:pt>
                      <c:pt idx="239">
                        <c:v>20.440000000000001</c:v>
                      </c:pt>
                      <c:pt idx="240">
                        <c:v>20.440000000000001</c:v>
                      </c:pt>
                    </c:numCache>
                  </c:numRef>
                </c:yVal>
                <c:smooth val="0"/>
                <c:extLst>
                  <c:ext xmlns:c16="http://schemas.microsoft.com/office/drawing/2014/chart" uri="{C3380CC4-5D6E-409C-BE32-E72D297353CC}">
                    <c16:uniqueId val="{00000004-A6BA-43C2-B37E-6A3B254EFBE0}"/>
                  </c:ext>
                </c:extLst>
              </c15:ser>
            </c15:filteredScatterSeries>
            <c15:filteredScatterSeries>
              <c15:ser>
                <c:idx val="2"/>
                <c:order val="2"/>
                <c:tx>
                  <c:v>[Na]calc 1</c:v>
                </c:tx>
                <c:spPr>
                  <a:ln w="12700" cap="rnd">
                    <a:solidFill>
                      <a:schemeClr val="tx1"/>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Tinker!$D$31:$D$271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xmlns:c15="http://schemas.microsoft.com/office/drawing/2012/chart">
                      <c:ext xmlns:c15="http://schemas.microsoft.com/office/drawing/2012/chart" uri="{02D57815-91ED-43cb-92C2-25804820EDAC}">
                        <c15:formulaRef>
                          <c15:sqref>Tinker!$F$31:$F$271</c15:sqref>
                        </c15:formulaRef>
                      </c:ext>
                    </c:extLst>
                    <c:numCache>
                      <c:formatCode>0.000</c:formatCode>
                      <c:ptCount val="241"/>
                      <c:pt idx="0">
                        <c:v>20.705393722994202</c:v>
                      </c:pt>
                      <c:pt idx="1">
                        <c:v>20.708240595104229</c:v>
                      </c:pt>
                      <c:pt idx="2">
                        <c:v>20.71076075936481</c:v>
                      </c:pt>
                      <c:pt idx="3">
                        <c:v>20.712951145343986</c:v>
                      </c:pt>
                      <c:pt idx="4">
                        <c:v>20.714809084393853</c:v>
                      </c:pt>
                      <c:pt idx="5">
                        <c:v>20.716332312901866</c:v>
                      </c:pt>
                      <c:pt idx="6">
                        <c:v>20.717518975048726</c:v>
                      </c:pt>
                      <c:pt idx="7">
                        <c:v>20.718367625069401</c:v>
                      </c:pt>
                      <c:pt idx="8">
                        <c:v>20.718877229014559</c:v>
                      </c:pt>
                      <c:pt idx="9">
                        <c:v>20.719047166010299</c:v>
                      </c:pt>
                      <c:pt idx="10">
                        <c:v>20.718877229014559</c:v>
                      </c:pt>
                      <c:pt idx="11">
                        <c:v>20.718367625069401</c:v>
                      </c:pt>
                      <c:pt idx="12">
                        <c:v>20.717518975048726</c:v>
                      </c:pt>
                      <c:pt idx="13">
                        <c:v>20.716332312901866</c:v>
                      </c:pt>
                      <c:pt idx="14">
                        <c:v>20.714809084393853</c:v>
                      </c:pt>
                      <c:pt idx="15">
                        <c:v>20.712951145343986</c:v>
                      </c:pt>
                      <c:pt idx="16">
                        <c:v>20.71076075936481</c:v>
                      </c:pt>
                      <c:pt idx="17">
                        <c:v>20.708240595104229</c:v>
                      </c:pt>
                      <c:pt idx="18">
                        <c:v>20.705393722994202</c:v>
                      </c:pt>
                      <c:pt idx="19">
                        <c:v>20.702223611509861</c:v>
                      </c:pt>
                      <c:pt idx="20">
                        <c:v>20.698734122943737</c:v>
                      </c:pt>
                      <c:pt idx="21">
                        <c:v>20.694929508700127</c:v>
                      </c:pt>
                      <c:pt idx="22">
                        <c:v>20.690814404115436</c:v>
                      </c:pt>
                      <c:pt idx="23">
                        <c:v>20.686393822810714</c:v>
                      </c:pt>
                      <c:pt idx="24">
                        <c:v>20.681673150583347</c:v>
                      </c:pt>
                      <c:pt idx="25">
                        <c:v>20.676658138845276</c:v>
                      </c:pt>
                      <c:pt idx="26">
                        <c:v>20.671354897615803</c:v>
                      </c:pt>
                      <c:pt idx="27">
                        <c:v>20.665769888077463</c:v>
                      </c:pt>
                      <c:pt idx="28">
                        <c:v>20.659909914704073</c:v>
                      </c:pt>
                      <c:pt idx="29">
                        <c:v>20.653782116970529</c:v>
                      </c:pt>
                      <c:pt idx="30">
                        <c:v>20.647393960654455</c:v>
                      </c:pt>
                      <c:pt idx="31">
                        <c:v>20.640753228740305</c:v>
                      </c:pt>
                      <c:pt idx="32">
                        <c:v>20.633868011936983</c:v>
                      </c:pt>
                      <c:pt idx="33">
                        <c:v>20.626746698820586</c:v>
                      </c:pt>
                      <c:pt idx="34">
                        <c:v>20.619397965614187</c:v>
                      </c:pt>
                      <c:pt idx="35">
                        <c:v>20.61183076561721</c:v>
                      </c:pt>
                      <c:pt idx="36">
                        <c:v>20.604054318297219</c:v>
                      </c:pt>
                      <c:pt idx="37">
                        <c:v>20.596078098057404</c:v>
                      </c:pt>
                      <c:pt idx="38">
                        <c:v>20.587911822693478</c:v>
                      </c:pt>
                      <c:pt idx="39">
                        <c:v>20.57956544155406</c:v>
                      </c:pt>
                      <c:pt idx="40">
                        <c:v>20.571049123418906</c:v>
                      </c:pt>
                      <c:pt idx="41">
                        <c:v>20.562373244109821</c:v>
                      </c:pt>
                      <c:pt idx="42">
                        <c:v>20.553548373849331</c:v>
                      </c:pt>
                      <c:pt idx="43">
                        <c:v>20.54458526438248</c:v>
                      </c:pt>
                      <c:pt idx="44">
                        <c:v>20.53549483587749</c:v>
                      </c:pt>
                      <c:pt idx="45">
                        <c:v>20.526288163621224</c:v>
                      </c:pt>
                      <c:pt idx="46">
                        <c:v>20.516976464525648</c:v>
                      </c:pt>
                      <c:pt idx="47">
                        <c:v>20.507571083461752</c:v>
                      </c:pt>
                      <c:pt idx="48">
                        <c:v>20.498083479437572</c:v>
                      </c:pt>
                      <c:pt idx="49">
                        <c:v>20.488525211637157</c:v>
                      </c:pt>
                      <c:pt idx="50">
                        <c:v>20.478907925337488</c:v>
                      </c:pt>
                      <c:pt idx="51">
                        <c:v>20.469243337720489</c:v>
                      </c:pt>
                      <c:pt idx="52">
                        <c:v>20.459543223597457</c:v>
                      </c:pt>
                      <c:pt idx="53">
                        <c:v>20.449819401063262</c:v>
                      </c:pt>
                      <c:pt idx="54">
                        <c:v>20.440083717097824</c:v>
                      </c:pt>
                      <c:pt idx="55">
                        <c:v>20.430348033132386</c:v>
                      </c:pt>
                      <c:pt idx="56">
                        <c:v>20.420624210598191</c:v>
                      </c:pt>
                      <c:pt idx="57">
                        <c:v>20.41092409647516</c:v>
                      </c:pt>
                      <c:pt idx="58">
                        <c:v>20.401259508858161</c:v>
                      </c:pt>
                      <c:pt idx="59">
                        <c:v>20.391642222558492</c:v>
                      </c:pt>
                      <c:pt idx="60">
                        <c:v>20.382083954758077</c:v>
                      </c:pt>
                      <c:pt idx="61">
                        <c:v>20.372596350733897</c:v>
                      </c:pt>
                      <c:pt idx="62">
                        <c:v>20.363190969670001</c:v>
                      </c:pt>
                      <c:pt idx="63">
                        <c:v>20.353879270574424</c:v>
                      </c:pt>
                      <c:pt idx="64">
                        <c:v>20.344672598318159</c:v>
                      </c:pt>
                      <c:pt idx="65">
                        <c:v>20.335582169813168</c:v>
                      </c:pt>
                      <c:pt idx="66">
                        <c:v>20.326619060346317</c:v>
                      </c:pt>
                      <c:pt idx="67">
                        <c:v>20.317794190085827</c:v>
                      </c:pt>
                      <c:pt idx="68">
                        <c:v>20.309118310776743</c:v>
                      </c:pt>
                      <c:pt idx="69">
                        <c:v>20.300601992641589</c:v>
                      </c:pt>
                      <c:pt idx="70">
                        <c:v>20.292255611502171</c:v>
                      </c:pt>
                      <c:pt idx="71">
                        <c:v>20.284089336138244</c:v>
                      </c:pt>
                      <c:pt idx="72">
                        <c:v>20.276113115898429</c:v>
                      </c:pt>
                      <c:pt idx="73">
                        <c:v>20.268336668578439</c:v>
                      </c:pt>
                      <c:pt idx="74">
                        <c:v>20.260769468581461</c:v>
                      </c:pt>
                      <c:pt idx="75">
                        <c:v>20.253420735375062</c:v>
                      </c:pt>
                      <c:pt idx="76">
                        <c:v>20.246299422258666</c:v>
                      </c:pt>
                      <c:pt idx="77">
                        <c:v>20.239414205455343</c:v>
                      </c:pt>
                      <c:pt idx="78">
                        <c:v>20.232773473541194</c:v>
                      </c:pt>
                      <c:pt idx="79">
                        <c:v>20.22638531722512</c:v>
                      </c:pt>
                      <c:pt idx="80">
                        <c:v>20.220257519491575</c:v>
                      </c:pt>
                      <c:pt idx="81">
                        <c:v>20.214397546118185</c:v>
                      </c:pt>
                      <c:pt idx="82">
                        <c:v>20.208812536579845</c:v>
                      </c:pt>
                      <c:pt idx="83">
                        <c:v>20.203509295350372</c:v>
                      </c:pt>
                      <c:pt idx="84">
                        <c:v>20.198494283612302</c:v>
                      </c:pt>
                      <c:pt idx="85">
                        <c:v>20.193773611384934</c:v>
                      </c:pt>
                      <c:pt idx="86">
                        <c:v>20.189353030080213</c:v>
                      </c:pt>
                      <c:pt idx="87">
                        <c:v>20.185237925495521</c:v>
                      </c:pt>
                      <c:pt idx="88">
                        <c:v>20.181433311251912</c:v>
                      </c:pt>
                      <c:pt idx="89">
                        <c:v>20.177943822685787</c:v>
                      </c:pt>
                      <c:pt idx="90">
                        <c:v>20.174773711201446</c:v>
                      </c:pt>
                      <c:pt idx="91">
                        <c:v>20.171926839091419</c:v>
                      </c:pt>
                      <c:pt idx="92">
                        <c:v>20.169406674830839</c:v>
                      </c:pt>
                      <c:pt idx="93">
                        <c:v>20.167216288851662</c:v>
                      </c:pt>
                      <c:pt idx="94">
                        <c:v>20.165358349801796</c:v>
                      </c:pt>
                      <c:pt idx="95">
                        <c:v>20.163835121293783</c:v>
                      </c:pt>
                      <c:pt idx="96">
                        <c:v>20.162648459146922</c:v>
                      </c:pt>
                      <c:pt idx="97">
                        <c:v>20.161799809126247</c:v>
                      </c:pt>
                      <c:pt idx="98">
                        <c:v>20.161290205181089</c:v>
                      </c:pt>
                      <c:pt idx="99">
                        <c:v>20.16112026818535</c:v>
                      </c:pt>
                      <c:pt idx="100">
                        <c:v>20.161290205181089</c:v>
                      </c:pt>
                      <c:pt idx="101">
                        <c:v>20.161799809126247</c:v>
                      </c:pt>
                      <c:pt idx="102">
                        <c:v>20.162648459146922</c:v>
                      </c:pt>
                      <c:pt idx="103">
                        <c:v>20.163835121293783</c:v>
                      </c:pt>
                      <c:pt idx="104">
                        <c:v>20.165358349801796</c:v>
                      </c:pt>
                      <c:pt idx="105">
                        <c:v>20.167216288851662</c:v>
                      </c:pt>
                      <c:pt idx="106">
                        <c:v>20.169406674830839</c:v>
                      </c:pt>
                      <c:pt idx="107">
                        <c:v>20.171926839091419</c:v>
                      </c:pt>
                      <c:pt idx="108">
                        <c:v>20.174773711201446</c:v>
                      </c:pt>
                      <c:pt idx="109">
                        <c:v>20.177943822685787</c:v>
                      </c:pt>
                      <c:pt idx="110">
                        <c:v>20.181433311251912</c:v>
                      </c:pt>
                      <c:pt idx="111">
                        <c:v>20.185237925495521</c:v>
                      </c:pt>
                      <c:pt idx="112">
                        <c:v>20.189353030080213</c:v>
                      </c:pt>
                      <c:pt idx="113">
                        <c:v>20.193773611384934</c:v>
                      </c:pt>
                      <c:pt idx="114">
                        <c:v>20.198494283612302</c:v>
                      </c:pt>
                      <c:pt idx="115">
                        <c:v>20.203509295350372</c:v>
                      </c:pt>
                      <c:pt idx="116">
                        <c:v>20.208812536579845</c:v>
                      </c:pt>
                      <c:pt idx="117">
                        <c:v>20.214397546118185</c:v>
                      </c:pt>
                      <c:pt idx="118">
                        <c:v>20.220257519491575</c:v>
                      </c:pt>
                      <c:pt idx="119">
                        <c:v>20.22638531722512</c:v>
                      </c:pt>
                      <c:pt idx="120">
                        <c:v>20.232773473541194</c:v>
                      </c:pt>
                      <c:pt idx="121">
                        <c:v>20.239414205455343</c:v>
                      </c:pt>
                      <c:pt idx="122">
                        <c:v>20.246299422258666</c:v>
                      </c:pt>
                      <c:pt idx="123">
                        <c:v>20.253420735375062</c:v>
                      </c:pt>
                      <c:pt idx="124">
                        <c:v>20.260769468581461</c:v>
                      </c:pt>
                      <c:pt idx="125">
                        <c:v>20.268336668578439</c:v>
                      </c:pt>
                      <c:pt idx="126">
                        <c:v>20.276113115898429</c:v>
                      </c:pt>
                      <c:pt idx="127">
                        <c:v>20.284089336138244</c:v>
                      </c:pt>
                      <c:pt idx="128">
                        <c:v>20.292255611502171</c:v>
                      </c:pt>
                      <c:pt idx="129">
                        <c:v>20.300601992641589</c:v>
                      </c:pt>
                      <c:pt idx="130">
                        <c:v>20.309118310776743</c:v>
                      </c:pt>
                      <c:pt idx="131">
                        <c:v>20.317794190085827</c:v>
                      </c:pt>
                      <c:pt idx="132">
                        <c:v>20.326619060346317</c:v>
                      </c:pt>
                      <c:pt idx="133">
                        <c:v>20.335582169813168</c:v>
                      </c:pt>
                      <c:pt idx="134">
                        <c:v>20.344672598318159</c:v>
                      </c:pt>
                      <c:pt idx="135">
                        <c:v>20.353879270574424</c:v>
                      </c:pt>
                      <c:pt idx="136">
                        <c:v>20.363190969670001</c:v>
                      </c:pt>
                      <c:pt idx="137">
                        <c:v>20.372596350733897</c:v>
                      </c:pt>
                      <c:pt idx="138">
                        <c:v>20.382083954758077</c:v>
                      </c:pt>
                      <c:pt idx="139">
                        <c:v>20.391642222558492</c:v>
                      </c:pt>
                      <c:pt idx="140">
                        <c:v>20.401259508858161</c:v>
                      </c:pt>
                      <c:pt idx="141">
                        <c:v>20.41092409647516</c:v>
                      </c:pt>
                      <c:pt idx="142">
                        <c:v>20.420624210598191</c:v>
                      </c:pt>
                      <c:pt idx="143">
                        <c:v>20.430348033132386</c:v>
                      </c:pt>
                      <c:pt idx="144">
                        <c:v>20.440083717097824</c:v>
                      </c:pt>
                      <c:pt idx="145">
                        <c:v>20.449819401063262</c:v>
                      </c:pt>
                      <c:pt idx="146">
                        <c:v>20.459543223597457</c:v>
                      </c:pt>
                      <c:pt idx="147">
                        <c:v>20.469243337720489</c:v>
                      </c:pt>
                      <c:pt idx="148">
                        <c:v>20.478907925337488</c:v>
                      </c:pt>
                      <c:pt idx="149">
                        <c:v>20.488525211637157</c:v>
                      </c:pt>
                      <c:pt idx="150">
                        <c:v>20.498083479437572</c:v>
                      </c:pt>
                      <c:pt idx="151">
                        <c:v>20.507571083461752</c:v>
                      </c:pt>
                      <c:pt idx="152">
                        <c:v>20.516976464525648</c:v>
                      </c:pt>
                      <c:pt idx="153">
                        <c:v>20.526288163621224</c:v>
                      </c:pt>
                      <c:pt idx="154">
                        <c:v>20.53549483587749</c:v>
                      </c:pt>
                      <c:pt idx="155">
                        <c:v>20.54458526438248</c:v>
                      </c:pt>
                      <c:pt idx="156">
                        <c:v>20.553548373849331</c:v>
                      </c:pt>
                      <c:pt idx="157">
                        <c:v>20.562373244109821</c:v>
                      </c:pt>
                      <c:pt idx="158">
                        <c:v>20.571049123418906</c:v>
                      </c:pt>
                      <c:pt idx="159">
                        <c:v>20.57956544155406</c:v>
                      </c:pt>
                      <c:pt idx="160">
                        <c:v>20.587911822693478</c:v>
                      </c:pt>
                      <c:pt idx="161">
                        <c:v>20.596078098057404</c:v>
                      </c:pt>
                      <c:pt idx="162">
                        <c:v>20.604054318297219</c:v>
                      </c:pt>
                      <c:pt idx="163">
                        <c:v>20.61183076561721</c:v>
                      </c:pt>
                      <c:pt idx="164">
                        <c:v>20.619397965614187</c:v>
                      </c:pt>
                      <c:pt idx="165">
                        <c:v>20.626746698820586</c:v>
                      </c:pt>
                      <c:pt idx="166">
                        <c:v>20.633868011936983</c:v>
                      </c:pt>
                      <c:pt idx="167">
                        <c:v>20.640753228740305</c:v>
                      </c:pt>
                      <c:pt idx="168">
                        <c:v>20.647393960654455</c:v>
                      </c:pt>
                      <c:pt idx="169">
                        <c:v>20.653782116970529</c:v>
                      </c:pt>
                      <c:pt idx="170">
                        <c:v>20.659909914704073</c:v>
                      </c:pt>
                      <c:pt idx="171">
                        <c:v>20.665769888077463</c:v>
                      </c:pt>
                      <c:pt idx="172">
                        <c:v>20.671354897615803</c:v>
                      </c:pt>
                      <c:pt idx="173">
                        <c:v>20.676658138845276</c:v>
                      </c:pt>
                      <c:pt idx="174">
                        <c:v>20.681673150583347</c:v>
                      </c:pt>
                      <c:pt idx="175">
                        <c:v>20.686393822810714</c:v>
                      </c:pt>
                      <c:pt idx="176">
                        <c:v>20.690814404115436</c:v>
                      </c:pt>
                      <c:pt idx="177">
                        <c:v>20.694929508700127</c:v>
                      </c:pt>
                      <c:pt idx="178">
                        <c:v>20.698734122943737</c:v>
                      </c:pt>
                      <c:pt idx="179">
                        <c:v>20.702223611509861</c:v>
                      </c:pt>
                      <c:pt idx="180">
                        <c:v>20.705393722994202</c:v>
                      </c:pt>
                      <c:pt idx="181">
                        <c:v>20.708240595104229</c:v>
                      </c:pt>
                      <c:pt idx="182">
                        <c:v>20.71076075936481</c:v>
                      </c:pt>
                      <c:pt idx="183">
                        <c:v>20.712951145343986</c:v>
                      </c:pt>
                      <c:pt idx="184">
                        <c:v>20.714809084393853</c:v>
                      </c:pt>
                      <c:pt idx="185">
                        <c:v>20.716332312901866</c:v>
                      </c:pt>
                      <c:pt idx="186">
                        <c:v>20.717518975048726</c:v>
                      </c:pt>
                      <c:pt idx="187">
                        <c:v>20.718367625069401</c:v>
                      </c:pt>
                      <c:pt idx="188">
                        <c:v>20.718877229014559</c:v>
                      </c:pt>
                      <c:pt idx="189">
                        <c:v>20.719047166010299</c:v>
                      </c:pt>
                      <c:pt idx="190">
                        <c:v>20.718877229014559</c:v>
                      </c:pt>
                      <c:pt idx="191">
                        <c:v>20.718367625069401</c:v>
                      </c:pt>
                      <c:pt idx="192">
                        <c:v>20.717518975048726</c:v>
                      </c:pt>
                      <c:pt idx="193">
                        <c:v>20.716332312901866</c:v>
                      </c:pt>
                      <c:pt idx="194">
                        <c:v>20.714809084393853</c:v>
                      </c:pt>
                      <c:pt idx="195">
                        <c:v>20.712951145343986</c:v>
                      </c:pt>
                      <c:pt idx="196">
                        <c:v>20.71076075936481</c:v>
                      </c:pt>
                      <c:pt idx="197">
                        <c:v>20.708240595104229</c:v>
                      </c:pt>
                      <c:pt idx="198">
                        <c:v>20.705393722994202</c:v>
                      </c:pt>
                      <c:pt idx="199">
                        <c:v>20.702223611509861</c:v>
                      </c:pt>
                      <c:pt idx="200">
                        <c:v>20.698734122943737</c:v>
                      </c:pt>
                      <c:pt idx="201">
                        <c:v>20.694929508700127</c:v>
                      </c:pt>
                      <c:pt idx="202">
                        <c:v>20.690814404115436</c:v>
                      </c:pt>
                      <c:pt idx="203">
                        <c:v>20.686393822810714</c:v>
                      </c:pt>
                      <c:pt idx="204">
                        <c:v>20.681673150583347</c:v>
                      </c:pt>
                      <c:pt idx="205">
                        <c:v>20.676658138845276</c:v>
                      </c:pt>
                      <c:pt idx="206">
                        <c:v>20.671354897615803</c:v>
                      </c:pt>
                      <c:pt idx="207">
                        <c:v>20.665769888077463</c:v>
                      </c:pt>
                      <c:pt idx="208">
                        <c:v>20.659909914704073</c:v>
                      </c:pt>
                      <c:pt idx="209">
                        <c:v>20.653782116970529</c:v>
                      </c:pt>
                      <c:pt idx="210">
                        <c:v>20.647393960654455</c:v>
                      </c:pt>
                      <c:pt idx="211">
                        <c:v>20.640753228740305</c:v>
                      </c:pt>
                      <c:pt idx="212">
                        <c:v>20.633868011936983</c:v>
                      </c:pt>
                      <c:pt idx="213">
                        <c:v>20.626746698820586</c:v>
                      </c:pt>
                      <c:pt idx="214">
                        <c:v>20.619397965614187</c:v>
                      </c:pt>
                      <c:pt idx="215">
                        <c:v>20.61183076561721</c:v>
                      </c:pt>
                      <c:pt idx="216">
                        <c:v>20.604054318297219</c:v>
                      </c:pt>
                      <c:pt idx="217">
                        <c:v>20.596078098057404</c:v>
                      </c:pt>
                      <c:pt idx="218">
                        <c:v>20.587911822693478</c:v>
                      </c:pt>
                      <c:pt idx="219">
                        <c:v>20.57956544155406</c:v>
                      </c:pt>
                      <c:pt idx="220">
                        <c:v>20.571049123418906</c:v>
                      </c:pt>
                      <c:pt idx="221">
                        <c:v>20.562373244109821</c:v>
                      </c:pt>
                      <c:pt idx="222">
                        <c:v>20.553548373849331</c:v>
                      </c:pt>
                      <c:pt idx="223">
                        <c:v>20.54458526438248</c:v>
                      </c:pt>
                      <c:pt idx="224">
                        <c:v>20.53549483587749</c:v>
                      </c:pt>
                      <c:pt idx="225">
                        <c:v>20.526288163621224</c:v>
                      </c:pt>
                      <c:pt idx="226">
                        <c:v>20.516976464525648</c:v>
                      </c:pt>
                      <c:pt idx="227">
                        <c:v>20.507571083461752</c:v>
                      </c:pt>
                      <c:pt idx="228">
                        <c:v>20.498083479437572</c:v>
                      </c:pt>
                      <c:pt idx="229">
                        <c:v>20.488525211637157</c:v>
                      </c:pt>
                      <c:pt idx="230">
                        <c:v>20.478907925337488</c:v>
                      </c:pt>
                      <c:pt idx="231">
                        <c:v>20.469243337720489</c:v>
                      </c:pt>
                      <c:pt idx="232">
                        <c:v>20.459543223597457</c:v>
                      </c:pt>
                      <c:pt idx="233">
                        <c:v>20.449819401063262</c:v>
                      </c:pt>
                      <c:pt idx="234">
                        <c:v>20.440083717097824</c:v>
                      </c:pt>
                      <c:pt idx="235">
                        <c:v>20.430348033132386</c:v>
                      </c:pt>
                      <c:pt idx="236">
                        <c:v>20.420624210598191</c:v>
                      </c:pt>
                      <c:pt idx="237">
                        <c:v>20.41092409647516</c:v>
                      </c:pt>
                      <c:pt idx="238">
                        <c:v>20.401259508858161</c:v>
                      </c:pt>
                      <c:pt idx="239">
                        <c:v>20.391642222558492</c:v>
                      </c:pt>
                      <c:pt idx="240">
                        <c:v>20.38208395475808</c:v>
                      </c:pt>
                    </c:numCache>
                  </c:numRef>
                </c:yVal>
                <c:smooth val="0"/>
                <c:extLst xmlns:c15="http://schemas.microsoft.com/office/drawing/2012/chart">
                  <c:ext xmlns:c16="http://schemas.microsoft.com/office/drawing/2014/chart" uri="{C3380CC4-5D6E-409C-BE32-E72D297353CC}">
                    <c16:uniqueId val="{00000005-A6BA-43C2-B37E-6A3B254EFBE0}"/>
                  </c:ext>
                </c:extLst>
              </c15:ser>
            </c15:filteredScatterSeries>
            <c15:filteredScatterSeries>
              <c15:ser>
                <c:idx val="3"/>
                <c:order val="3"/>
                <c:tx>
                  <c:v>Trend 2</c:v>
                </c:tx>
                <c:spPr>
                  <a:ln w="12700" cap="rnd">
                    <a:solidFill>
                      <a:schemeClr val="tx1"/>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Tinker!$D$31:$D$271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xmlns:c15="http://schemas.microsoft.com/office/drawing/2012/chart">
                      <c:ext xmlns:c15="http://schemas.microsoft.com/office/drawing/2012/chart" uri="{02D57815-91ED-43cb-92C2-25804820EDAC}">
                        <c15:formulaRef>
                          <c15:sqref>Tinker!$G$31:$G$271</c15:sqref>
                        </c15:formulaRef>
                      </c:ext>
                    </c:extLst>
                    <c:numCache>
                      <c:formatCode>0.000</c:formatCode>
                      <c:ptCount val="241"/>
                      <c:pt idx="0">
                        <c:v>20.319046012806552</c:v>
                      </c:pt>
                      <c:pt idx="1">
                        <c:v>20.330444098758711</c:v>
                      </c:pt>
                      <c:pt idx="2">
                        <c:v>20.342062984311081</c:v>
                      </c:pt>
                      <c:pt idx="3">
                        <c:v>20.353879270574424</c:v>
                      </c:pt>
                      <c:pt idx="4">
                        <c:v>20.365869161120749</c:v>
                      </c:pt>
                      <c:pt idx="5">
                        <c:v>20.378008509906145</c:v>
                      </c:pt>
                      <c:pt idx="6">
                        <c:v>20.390272869897696</c:v>
                      </c:pt>
                      <c:pt idx="7">
                        <c:v>20.402637542306547</c:v>
                      </c:pt>
                      <c:pt idx="8">
                        <c:v>20.415077626327992</c:v>
                      </c:pt>
                      <c:pt idx="9">
                        <c:v>20.427568069288373</c:v>
                      </c:pt>
                      <c:pt idx="10">
                        <c:v>20.440083717097824</c:v>
                      </c:pt>
                      <c:pt idx="11">
                        <c:v>20.452599364907275</c:v>
                      </c:pt>
                      <c:pt idx="12">
                        <c:v>20.465089807867656</c:v>
                      </c:pt>
                      <c:pt idx="13">
                        <c:v>20.477529891889102</c:v>
                      </c:pt>
                      <c:pt idx="14">
                        <c:v>20.489894564297952</c:v>
                      </c:pt>
                      <c:pt idx="15">
                        <c:v>20.502158924289503</c:v>
                      </c:pt>
                      <c:pt idx="16">
                        <c:v>20.5142982730749</c:v>
                      </c:pt>
                      <c:pt idx="17">
                        <c:v>20.526288163621224</c:v>
                      </c:pt>
                      <c:pt idx="18">
                        <c:v>20.538104449884568</c:v>
                      </c:pt>
                      <c:pt idx="19">
                        <c:v>20.549723335436937</c:v>
                      </c:pt>
                      <c:pt idx="20">
                        <c:v>20.561121421389096</c:v>
                      </c:pt>
                      <c:pt idx="21">
                        <c:v>20.572275753512834</c:v>
                      </c:pt>
                      <c:pt idx="22">
                        <c:v>20.58316386846769</c:v>
                      </c:pt>
                      <c:pt idx="23">
                        <c:v>20.593763839039173</c:v>
                      </c:pt>
                      <c:pt idx="24">
                        <c:v>20.604054318297219</c:v>
                      </c:pt>
                      <c:pt idx="25">
                        <c:v>20.614014582586091</c:v>
                      </c:pt>
                      <c:pt idx="26">
                        <c:v>20.623624573259043</c:v>
                      </c:pt>
                      <c:pt idx="27">
                        <c:v>20.632864937073791</c:v>
                      </c:pt>
                      <c:pt idx="28">
                        <c:v>20.641717065167335</c:v>
                      </c:pt>
                      <c:pt idx="29">
                        <c:v>20.650163130531762</c:v>
                      </c:pt>
                      <c:pt idx="30">
                        <c:v>20.658186123915456</c:v>
                      </c:pt>
                      <c:pt idx="31">
                        <c:v>20.665769888077463</c:v>
                      </c:pt>
                      <c:pt idx="32">
                        <c:v>20.672899150326025</c:v>
                      </c:pt>
                      <c:pt idx="33">
                        <c:v>20.679559553275752</c:v>
                      </c:pt>
                      <c:pt idx="34">
                        <c:v>20.685737683761491</c:v>
                      </c:pt>
                      <c:pt idx="35">
                        <c:v>20.69142109985065</c:v>
                      </c:pt>
                      <c:pt idx="36">
                        <c:v>20.696598355899582</c:v>
                      </c:pt>
                      <c:pt idx="37">
                        <c:v>20.701259025603608</c:v>
                      </c:pt>
                      <c:pt idx="38">
                        <c:v>20.705393722994202</c:v>
                      </c:pt>
                      <c:pt idx="39">
                        <c:v>20.708994121341071</c:v>
                      </c:pt>
                      <c:pt idx="40">
                        <c:v>20.712052969921103</c:v>
                      </c:pt>
                      <c:pt idx="41">
                        <c:v>20.71456410862033</c:v>
                      </c:pt>
                      <c:pt idx="42">
                        <c:v>20.716522480339599</c:v>
                      </c:pt>
                      <c:pt idx="43">
                        <c:v>20.717924141178901</c:v>
                      </c:pt>
                      <c:pt idx="44">
                        <c:v>20.718766268379838</c:v>
                      </c:pt>
                      <c:pt idx="45">
                        <c:v>20.719047166010299</c:v>
                      </c:pt>
                      <c:pt idx="46">
                        <c:v>20.718766268379838</c:v>
                      </c:pt>
                      <c:pt idx="47">
                        <c:v>20.717924141178901</c:v>
                      </c:pt>
                      <c:pt idx="48">
                        <c:v>20.716522480339599</c:v>
                      </c:pt>
                      <c:pt idx="49">
                        <c:v>20.71456410862033</c:v>
                      </c:pt>
                      <c:pt idx="50">
                        <c:v>20.712052969921103</c:v>
                      </c:pt>
                      <c:pt idx="51">
                        <c:v>20.708994121341071</c:v>
                      </c:pt>
                      <c:pt idx="52">
                        <c:v>20.705393722994202</c:v>
                      </c:pt>
                      <c:pt idx="53">
                        <c:v>20.701259025603608</c:v>
                      </c:pt>
                      <c:pt idx="54">
                        <c:v>20.696598355899582</c:v>
                      </c:pt>
                      <c:pt idx="55">
                        <c:v>20.69142109985065</c:v>
                      </c:pt>
                      <c:pt idx="56">
                        <c:v>20.685737683761491</c:v>
                      </c:pt>
                      <c:pt idx="57">
                        <c:v>20.679559553275752</c:v>
                      </c:pt>
                      <c:pt idx="58">
                        <c:v>20.672899150326025</c:v>
                      </c:pt>
                      <c:pt idx="59">
                        <c:v>20.665769888077463</c:v>
                      </c:pt>
                      <c:pt idx="60">
                        <c:v>20.658186123915456</c:v>
                      </c:pt>
                      <c:pt idx="61">
                        <c:v>20.650163130531762</c:v>
                      </c:pt>
                      <c:pt idx="62">
                        <c:v>20.641717065167335</c:v>
                      </c:pt>
                      <c:pt idx="63">
                        <c:v>20.632864937073791</c:v>
                      </c:pt>
                      <c:pt idx="64">
                        <c:v>20.623624573259043</c:v>
                      </c:pt>
                      <c:pt idx="65">
                        <c:v>20.614014582586091</c:v>
                      </c:pt>
                      <c:pt idx="66">
                        <c:v>20.604054318297219</c:v>
                      </c:pt>
                      <c:pt idx="67">
                        <c:v>20.593763839039173</c:v>
                      </c:pt>
                      <c:pt idx="68">
                        <c:v>20.58316386846769</c:v>
                      </c:pt>
                      <c:pt idx="69">
                        <c:v>20.572275753512834</c:v>
                      </c:pt>
                      <c:pt idx="70">
                        <c:v>20.561121421389096</c:v>
                      </c:pt>
                      <c:pt idx="71">
                        <c:v>20.549723335436937</c:v>
                      </c:pt>
                      <c:pt idx="72">
                        <c:v>20.538104449884568</c:v>
                      </c:pt>
                      <c:pt idx="73">
                        <c:v>20.526288163621224</c:v>
                      </c:pt>
                      <c:pt idx="74">
                        <c:v>20.5142982730749</c:v>
                      </c:pt>
                      <c:pt idx="75">
                        <c:v>20.502158924289503</c:v>
                      </c:pt>
                      <c:pt idx="76">
                        <c:v>20.489894564297952</c:v>
                      </c:pt>
                      <c:pt idx="77">
                        <c:v>20.477529891889102</c:v>
                      </c:pt>
                      <c:pt idx="78">
                        <c:v>20.465089807867656</c:v>
                      </c:pt>
                      <c:pt idx="79">
                        <c:v>20.452599364907275</c:v>
                      </c:pt>
                      <c:pt idx="80">
                        <c:v>20.440083717097824</c:v>
                      </c:pt>
                      <c:pt idx="81">
                        <c:v>20.427568069288373</c:v>
                      </c:pt>
                      <c:pt idx="82">
                        <c:v>20.415077626327992</c:v>
                      </c:pt>
                      <c:pt idx="83">
                        <c:v>20.402637542306547</c:v>
                      </c:pt>
                      <c:pt idx="84">
                        <c:v>20.390272869897696</c:v>
                      </c:pt>
                      <c:pt idx="85">
                        <c:v>20.378008509906145</c:v>
                      </c:pt>
                      <c:pt idx="86">
                        <c:v>20.365869161120749</c:v>
                      </c:pt>
                      <c:pt idx="87">
                        <c:v>20.353879270574424</c:v>
                      </c:pt>
                      <c:pt idx="88">
                        <c:v>20.342062984311081</c:v>
                      </c:pt>
                      <c:pt idx="89">
                        <c:v>20.330444098758711</c:v>
                      </c:pt>
                      <c:pt idx="90">
                        <c:v>20.319046012806552</c:v>
                      </c:pt>
                      <c:pt idx="91">
                        <c:v>20.307891680682815</c:v>
                      </c:pt>
                      <c:pt idx="92">
                        <c:v>20.297003565727959</c:v>
                      </c:pt>
                      <c:pt idx="93">
                        <c:v>20.286403595156475</c:v>
                      </c:pt>
                      <c:pt idx="94">
                        <c:v>20.276113115898429</c:v>
                      </c:pt>
                      <c:pt idx="95">
                        <c:v>20.266152851609558</c:v>
                      </c:pt>
                      <c:pt idx="96">
                        <c:v>20.256542860936605</c:v>
                      </c:pt>
                      <c:pt idx="97">
                        <c:v>20.247302497121858</c:v>
                      </c:pt>
                      <c:pt idx="98">
                        <c:v>20.238450369028314</c:v>
                      </c:pt>
                      <c:pt idx="99">
                        <c:v>20.230004303663886</c:v>
                      </c:pt>
                      <c:pt idx="100">
                        <c:v>20.221981310280192</c:v>
                      </c:pt>
                      <c:pt idx="101">
                        <c:v>20.214397546118185</c:v>
                      </c:pt>
                      <c:pt idx="102">
                        <c:v>20.207268283869627</c:v>
                      </c:pt>
                      <c:pt idx="103">
                        <c:v>20.200607880919897</c:v>
                      </c:pt>
                      <c:pt idx="104">
                        <c:v>20.194429750434157</c:v>
                      </c:pt>
                      <c:pt idx="105">
                        <c:v>20.188746334344998</c:v>
                      </c:pt>
                      <c:pt idx="106">
                        <c:v>20.183569078296067</c:v>
                      </c:pt>
                      <c:pt idx="107">
                        <c:v>20.17890840859204</c:v>
                      </c:pt>
                      <c:pt idx="108">
                        <c:v>20.174773711201446</c:v>
                      </c:pt>
                      <c:pt idx="109">
                        <c:v>20.171173312854577</c:v>
                      </c:pt>
                      <c:pt idx="110">
                        <c:v>20.168114464274545</c:v>
                      </c:pt>
                      <c:pt idx="111">
                        <c:v>20.165603325575319</c:v>
                      </c:pt>
                      <c:pt idx="112">
                        <c:v>20.16364495385605</c:v>
                      </c:pt>
                      <c:pt idx="113">
                        <c:v>20.162243293016747</c:v>
                      </c:pt>
                      <c:pt idx="114">
                        <c:v>20.161401165815811</c:v>
                      </c:pt>
                      <c:pt idx="115">
                        <c:v>20.16112026818535</c:v>
                      </c:pt>
                      <c:pt idx="116">
                        <c:v>20.161401165815811</c:v>
                      </c:pt>
                      <c:pt idx="117">
                        <c:v>20.162243293016747</c:v>
                      </c:pt>
                      <c:pt idx="118">
                        <c:v>20.16364495385605</c:v>
                      </c:pt>
                      <c:pt idx="119">
                        <c:v>20.165603325575319</c:v>
                      </c:pt>
                      <c:pt idx="120">
                        <c:v>20.168114464274545</c:v>
                      </c:pt>
                      <c:pt idx="121">
                        <c:v>20.171173312854577</c:v>
                      </c:pt>
                      <c:pt idx="122">
                        <c:v>20.174773711201446</c:v>
                      </c:pt>
                      <c:pt idx="123">
                        <c:v>20.17890840859204</c:v>
                      </c:pt>
                      <c:pt idx="124">
                        <c:v>20.183569078296067</c:v>
                      </c:pt>
                      <c:pt idx="125">
                        <c:v>20.188746334344998</c:v>
                      </c:pt>
                      <c:pt idx="126">
                        <c:v>20.194429750434157</c:v>
                      </c:pt>
                      <c:pt idx="127">
                        <c:v>20.200607880919897</c:v>
                      </c:pt>
                      <c:pt idx="128">
                        <c:v>20.207268283869624</c:v>
                      </c:pt>
                      <c:pt idx="129">
                        <c:v>20.214397546118185</c:v>
                      </c:pt>
                      <c:pt idx="130">
                        <c:v>20.221981310280192</c:v>
                      </c:pt>
                      <c:pt idx="131">
                        <c:v>20.230004303663886</c:v>
                      </c:pt>
                      <c:pt idx="132">
                        <c:v>20.238450369028314</c:v>
                      </c:pt>
                      <c:pt idx="133">
                        <c:v>20.247302497121858</c:v>
                      </c:pt>
                      <c:pt idx="134">
                        <c:v>20.256542860936605</c:v>
                      </c:pt>
                      <c:pt idx="135">
                        <c:v>20.266152851609558</c:v>
                      </c:pt>
                      <c:pt idx="136">
                        <c:v>20.276113115898429</c:v>
                      </c:pt>
                      <c:pt idx="137">
                        <c:v>20.286403595156475</c:v>
                      </c:pt>
                      <c:pt idx="138">
                        <c:v>20.297003565727959</c:v>
                      </c:pt>
                      <c:pt idx="139">
                        <c:v>20.307891680682815</c:v>
                      </c:pt>
                      <c:pt idx="140">
                        <c:v>20.319046012806552</c:v>
                      </c:pt>
                      <c:pt idx="141">
                        <c:v>20.330444098758711</c:v>
                      </c:pt>
                      <c:pt idx="142">
                        <c:v>20.342062984311081</c:v>
                      </c:pt>
                      <c:pt idx="143">
                        <c:v>20.353879270574424</c:v>
                      </c:pt>
                      <c:pt idx="144">
                        <c:v>20.365869161120749</c:v>
                      </c:pt>
                      <c:pt idx="145">
                        <c:v>20.378008509906145</c:v>
                      </c:pt>
                      <c:pt idx="146">
                        <c:v>20.390272869897696</c:v>
                      </c:pt>
                      <c:pt idx="147">
                        <c:v>20.402637542306547</c:v>
                      </c:pt>
                      <c:pt idx="148">
                        <c:v>20.415077626327992</c:v>
                      </c:pt>
                      <c:pt idx="149">
                        <c:v>20.427568069288373</c:v>
                      </c:pt>
                      <c:pt idx="150">
                        <c:v>20.440083717097824</c:v>
                      </c:pt>
                      <c:pt idx="151">
                        <c:v>20.452599364907275</c:v>
                      </c:pt>
                      <c:pt idx="152">
                        <c:v>20.465089807867656</c:v>
                      </c:pt>
                      <c:pt idx="153">
                        <c:v>20.477529891889102</c:v>
                      </c:pt>
                      <c:pt idx="154">
                        <c:v>20.489894564297952</c:v>
                      </c:pt>
                      <c:pt idx="155">
                        <c:v>20.502158924289503</c:v>
                      </c:pt>
                      <c:pt idx="156">
                        <c:v>20.5142982730749</c:v>
                      </c:pt>
                      <c:pt idx="157">
                        <c:v>20.526288163621224</c:v>
                      </c:pt>
                      <c:pt idx="158">
                        <c:v>20.538104449884568</c:v>
                      </c:pt>
                      <c:pt idx="159">
                        <c:v>20.549723335436937</c:v>
                      </c:pt>
                      <c:pt idx="160">
                        <c:v>20.561121421389096</c:v>
                      </c:pt>
                      <c:pt idx="161">
                        <c:v>20.572275753512834</c:v>
                      </c:pt>
                      <c:pt idx="162">
                        <c:v>20.58316386846769</c:v>
                      </c:pt>
                      <c:pt idx="163">
                        <c:v>20.593763839039173</c:v>
                      </c:pt>
                      <c:pt idx="164">
                        <c:v>20.604054318297219</c:v>
                      </c:pt>
                      <c:pt idx="165">
                        <c:v>20.614014582586091</c:v>
                      </c:pt>
                      <c:pt idx="166">
                        <c:v>20.623624573259043</c:v>
                      </c:pt>
                      <c:pt idx="167">
                        <c:v>20.632864937073791</c:v>
                      </c:pt>
                      <c:pt idx="168">
                        <c:v>20.641717065167335</c:v>
                      </c:pt>
                      <c:pt idx="169">
                        <c:v>20.650163130531762</c:v>
                      </c:pt>
                      <c:pt idx="170">
                        <c:v>20.658186123915456</c:v>
                      </c:pt>
                      <c:pt idx="171">
                        <c:v>20.665769888077463</c:v>
                      </c:pt>
                      <c:pt idx="172">
                        <c:v>20.672899150326021</c:v>
                      </c:pt>
                      <c:pt idx="173">
                        <c:v>20.679559553275752</c:v>
                      </c:pt>
                      <c:pt idx="174">
                        <c:v>20.685737683761491</c:v>
                      </c:pt>
                      <c:pt idx="175">
                        <c:v>20.69142109985065</c:v>
                      </c:pt>
                      <c:pt idx="176">
                        <c:v>20.696598355899582</c:v>
                      </c:pt>
                      <c:pt idx="177">
                        <c:v>20.701259025603608</c:v>
                      </c:pt>
                      <c:pt idx="178">
                        <c:v>20.705393722994202</c:v>
                      </c:pt>
                      <c:pt idx="179">
                        <c:v>20.708994121341071</c:v>
                      </c:pt>
                      <c:pt idx="180">
                        <c:v>20.712052969921103</c:v>
                      </c:pt>
                      <c:pt idx="181">
                        <c:v>20.71456410862033</c:v>
                      </c:pt>
                      <c:pt idx="182">
                        <c:v>20.716522480339599</c:v>
                      </c:pt>
                      <c:pt idx="183">
                        <c:v>20.717924141178901</c:v>
                      </c:pt>
                      <c:pt idx="184">
                        <c:v>20.718766268379838</c:v>
                      </c:pt>
                      <c:pt idx="185">
                        <c:v>20.719047166010299</c:v>
                      </c:pt>
                      <c:pt idx="186">
                        <c:v>20.718766268379838</c:v>
                      </c:pt>
                      <c:pt idx="187">
                        <c:v>20.717924141178901</c:v>
                      </c:pt>
                      <c:pt idx="188">
                        <c:v>20.716522480339599</c:v>
                      </c:pt>
                      <c:pt idx="189">
                        <c:v>20.71456410862033</c:v>
                      </c:pt>
                      <c:pt idx="190">
                        <c:v>20.712052969921103</c:v>
                      </c:pt>
                      <c:pt idx="191">
                        <c:v>20.708994121341071</c:v>
                      </c:pt>
                      <c:pt idx="192">
                        <c:v>20.705393722994202</c:v>
                      </c:pt>
                      <c:pt idx="193">
                        <c:v>20.701259025603608</c:v>
                      </c:pt>
                      <c:pt idx="194">
                        <c:v>20.696598355899582</c:v>
                      </c:pt>
                      <c:pt idx="195">
                        <c:v>20.69142109985065</c:v>
                      </c:pt>
                      <c:pt idx="196">
                        <c:v>20.685737683761491</c:v>
                      </c:pt>
                      <c:pt idx="197">
                        <c:v>20.679559553275752</c:v>
                      </c:pt>
                      <c:pt idx="198">
                        <c:v>20.672899150326025</c:v>
                      </c:pt>
                      <c:pt idx="199">
                        <c:v>20.665769888077463</c:v>
                      </c:pt>
                      <c:pt idx="200">
                        <c:v>20.658186123915456</c:v>
                      </c:pt>
                      <c:pt idx="201">
                        <c:v>20.650163130531762</c:v>
                      </c:pt>
                      <c:pt idx="202">
                        <c:v>20.641717065167335</c:v>
                      </c:pt>
                      <c:pt idx="203">
                        <c:v>20.632864937073791</c:v>
                      </c:pt>
                      <c:pt idx="204">
                        <c:v>20.623624573259043</c:v>
                      </c:pt>
                      <c:pt idx="205">
                        <c:v>20.614014582586091</c:v>
                      </c:pt>
                      <c:pt idx="206">
                        <c:v>20.604054318297219</c:v>
                      </c:pt>
                      <c:pt idx="207">
                        <c:v>20.593763839039173</c:v>
                      </c:pt>
                      <c:pt idx="208">
                        <c:v>20.58316386846769</c:v>
                      </c:pt>
                      <c:pt idx="209">
                        <c:v>20.572275753512834</c:v>
                      </c:pt>
                      <c:pt idx="210">
                        <c:v>20.5611214213891</c:v>
                      </c:pt>
                      <c:pt idx="211">
                        <c:v>20.549723335436937</c:v>
                      </c:pt>
                      <c:pt idx="212">
                        <c:v>20.538104449884568</c:v>
                      </c:pt>
                      <c:pt idx="213">
                        <c:v>20.526288163621224</c:v>
                      </c:pt>
                      <c:pt idx="214">
                        <c:v>20.5142982730749</c:v>
                      </c:pt>
                      <c:pt idx="215">
                        <c:v>20.502158924289503</c:v>
                      </c:pt>
                      <c:pt idx="216">
                        <c:v>20.489894564297952</c:v>
                      </c:pt>
                      <c:pt idx="217">
                        <c:v>20.477529891889102</c:v>
                      </c:pt>
                      <c:pt idx="218">
                        <c:v>20.465089807867656</c:v>
                      </c:pt>
                      <c:pt idx="219">
                        <c:v>20.452599364907275</c:v>
                      </c:pt>
                      <c:pt idx="220">
                        <c:v>20.440083717097824</c:v>
                      </c:pt>
                      <c:pt idx="221">
                        <c:v>20.427568069288373</c:v>
                      </c:pt>
                      <c:pt idx="222">
                        <c:v>20.415077626327992</c:v>
                      </c:pt>
                      <c:pt idx="223">
                        <c:v>20.402637542306547</c:v>
                      </c:pt>
                      <c:pt idx="224">
                        <c:v>20.390272869897696</c:v>
                      </c:pt>
                      <c:pt idx="225">
                        <c:v>20.378008509906145</c:v>
                      </c:pt>
                      <c:pt idx="226">
                        <c:v>20.365869161120749</c:v>
                      </c:pt>
                      <c:pt idx="227">
                        <c:v>20.353879270574424</c:v>
                      </c:pt>
                      <c:pt idx="228">
                        <c:v>20.342062984311081</c:v>
                      </c:pt>
                      <c:pt idx="229">
                        <c:v>20.330444098758711</c:v>
                      </c:pt>
                      <c:pt idx="230">
                        <c:v>20.319046012806552</c:v>
                      </c:pt>
                      <c:pt idx="231">
                        <c:v>20.307891680682815</c:v>
                      </c:pt>
                      <c:pt idx="232">
                        <c:v>20.297003565727959</c:v>
                      </c:pt>
                      <c:pt idx="233">
                        <c:v>20.286403595156475</c:v>
                      </c:pt>
                      <c:pt idx="234">
                        <c:v>20.276113115898429</c:v>
                      </c:pt>
                      <c:pt idx="235">
                        <c:v>20.266152851609558</c:v>
                      </c:pt>
                      <c:pt idx="236">
                        <c:v>20.256542860936605</c:v>
                      </c:pt>
                      <c:pt idx="237">
                        <c:v>20.247302497121858</c:v>
                      </c:pt>
                      <c:pt idx="238">
                        <c:v>20.238450369028314</c:v>
                      </c:pt>
                      <c:pt idx="239">
                        <c:v>20.230004303663886</c:v>
                      </c:pt>
                      <c:pt idx="240">
                        <c:v>20.221981310280192</c:v>
                      </c:pt>
                    </c:numCache>
                  </c:numRef>
                </c:yVal>
                <c:smooth val="0"/>
                <c:extLst xmlns:c15="http://schemas.microsoft.com/office/drawing/2012/chart">
                  <c:ext xmlns:c16="http://schemas.microsoft.com/office/drawing/2014/chart" uri="{C3380CC4-5D6E-409C-BE32-E72D297353CC}">
                    <c16:uniqueId val="{00000006-A6BA-43C2-B37E-6A3B254EFBE0}"/>
                  </c:ext>
                </c:extLst>
              </c15:ser>
            </c15:filteredScatterSeries>
          </c:ext>
        </c:extLst>
      </c:scatterChart>
      <c:valAx>
        <c:axId val="414564496"/>
        <c:scaling>
          <c:orientation val="minMax"/>
          <c:max val="2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Time (hr)</a:t>
                </a:r>
              </a:p>
            </c:rich>
          </c:tx>
          <c:layout>
            <c:manualLayout>
              <c:xMode val="edge"/>
              <c:yMode val="edge"/>
              <c:x val="0.43657639657252939"/>
              <c:y val="0.89781979211553775"/>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14565152"/>
        <c:crosses val="autoZero"/>
        <c:crossBetween val="midCat"/>
        <c:majorUnit val="1"/>
      </c:valAx>
      <c:valAx>
        <c:axId val="414565152"/>
        <c:scaling>
          <c:orientation val="minMax"/>
          <c:max val="21.5"/>
          <c:min val="19.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baseline="0" dirty="0">
                    <a:latin typeface="Times New Roman" panose="02020603050405020304" pitchFamily="18" charset="0"/>
                    <a:cs typeface="Times New Roman" panose="02020603050405020304" pitchFamily="18" charset="0"/>
                  </a:rPr>
                  <a:t>[ Na</a:t>
                </a:r>
                <a:r>
                  <a:rPr lang="en-US" sz="2400" b="1" baseline="30000" dirty="0">
                    <a:latin typeface="Times New Roman" panose="02020603050405020304" pitchFamily="18" charset="0"/>
                    <a:cs typeface="Times New Roman" panose="02020603050405020304" pitchFamily="18" charset="0"/>
                  </a:rPr>
                  <a:t>+ </a:t>
                </a:r>
                <a:r>
                  <a:rPr lang="en-US" sz="2400" b="1" baseline="0" dirty="0">
                    <a:latin typeface="Times New Roman" panose="02020603050405020304" pitchFamily="18" charset="0"/>
                    <a:cs typeface="Times New Roman" panose="02020603050405020304" pitchFamily="18" charset="0"/>
                  </a:rPr>
                  <a:t>] (mg/L)</a:t>
                </a:r>
                <a:endParaRPr lang="en-US" sz="2400" b="1" dirty="0">
                  <a:latin typeface="Times New Roman" panose="02020603050405020304" pitchFamily="18" charset="0"/>
                  <a:cs typeface="Times New Roman" panose="02020603050405020304" pitchFamily="18" charset="0"/>
                </a:endParaRPr>
              </a:p>
            </c:rich>
          </c:tx>
          <c:layout>
            <c:manualLayout>
              <c:xMode val="edge"/>
              <c:yMode val="edge"/>
              <c:x val="1.725327812284334E-2"/>
              <c:y val="0.31228535798696805"/>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14564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latin typeface="Times New Roman" panose="02020603050405020304" pitchFamily="18" charset="0"/>
                <a:cs typeface="Times New Roman" panose="02020603050405020304" pitchFamily="18" charset="0"/>
              </a:rPr>
              <a:t>Potassium</a:t>
            </a:r>
          </a:p>
        </c:rich>
      </c:tx>
      <c:layout>
        <c:manualLayout>
          <c:xMode val="edge"/>
          <c:yMode val="edge"/>
          <c:x val="0.42126490048118981"/>
          <c:y val="5.9523840769903774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lineMarker"/>
        <c:varyColors val="0"/>
        <c:ser>
          <c:idx val="0"/>
          <c:order val="0"/>
          <c:tx>
            <c:v>'September 12, 2018</c:v>
          </c:tx>
          <c:spPr>
            <a:ln w="19050" cap="rnd">
              <a:no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Uncertainty!$M$56:$M$67</c:f>
                <c:numCache>
                  <c:formatCode>General</c:formatCode>
                  <c:ptCount val="12"/>
                  <c:pt idx="0">
                    <c:v>8.5706850355215039E-3</c:v>
                  </c:pt>
                  <c:pt idx="1">
                    <c:v>8.5681681762942389E-3</c:v>
                  </c:pt>
                  <c:pt idx="2">
                    <c:v>8.5693411465034685E-3</c:v>
                  </c:pt>
                  <c:pt idx="3">
                    <c:v>8.5682309848229832E-3</c:v>
                  </c:pt>
                  <c:pt idx="4">
                    <c:v>8.5677216702535579E-3</c:v>
                  </c:pt>
                  <c:pt idx="5">
                    <c:v>8.5681676947191275E-3</c:v>
                  </c:pt>
                  <c:pt idx="6">
                    <c:v>8.5690517884675216E-3</c:v>
                  </c:pt>
                  <c:pt idx="7">
                    <c:v>8.5698915121497875E-3</c:v>
                  </c:pt>
                  <c:pt idx="8">
                    <c:v>8.5703652313720326E-3</c:v>
                  </c:pt>
                  <c:pt idx="9">
                    <c:v>8.5703603113750498E-3</c:v>
                  </c:pt>
                  <c:pt idx="10">
                    <c:v>8.5692728991047101E-3</c:v>
                  </c:pt>
                  <c:pt idx="11">
                    <c:v>8.5691887951141812E-3</c:v>
                  </c:pt>
                </c:numCache>
              </c:numRef>
            </c:plus>
            <c:minus>
              <c:numRef>
                <c:f>Uncertainty!$M$56:$M$67</c:f>
                <c:numCache>
                  <c:formatCode>General</c:formatCode>
                  <c:ptCount val="12"/>
                  <c:pt idx="0">
                    <c:v>8.5706850355215039E-3</c:v>
                  </c:pt>
                  <c:pt idx="1">
                    <c:v>8.5681681762942389E-3</c:v>
                  </c:pt>
                  <c:pt idx="2">
                    <c:v>8.5693411465034685E-3</c:v>
                  </c:pt>
                  <c:pt idx="3">
                    <c:v>8.5682309848229832E-3</c:v>
                  </c:pt>
                  <c:pt idx="4">
                    <c:v>8.5677216702535579E-3</c:v>
                  </c:pt>
                  <c:pt idx="5">
                    <c:v>8.5681676947191275E-3</c:v>
                  </c:pt>
                  <c:pt idx="6">
                    <c:v>8.5690517884675216E-3</c:v>
                  </c:pt>
                  <c:pt idx="7">
                    <c:v>8.5698915121497875E-3</c:v>
                  </c:pt>
                  <c:pt idx="8">
                    <c:v>8.5703652313720326E-3</c:v>
                  </c:pt>
                  <c:pt idx="9">
                    <c:v>8.5703603113750498E-3</c:v>
                  </c:pt>
                  <c:pt idx="10">
                    <c:v>8.5692728991047101E-3</c:v>
                  </c:pt>
                  <c:pt idx="11">
                    <c:v>8.5691887951141812E-3</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Tinker!$Y$13:$Y$24</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Tinker!$X$13:$X$24</c:f>
              <c:numCache>
                <c:formatCode>0.000</c:formatCode>
                <c:ptCount val="12"/>
                <c:pt idx="0">
                  <c:v>2.5890558122965777</c:v>
                </c:pt>
                <c:pt idx="1">
                  <c:v>2.5112488383352529</c:v>
                </c:pt>
                <c:pt idx="2">
                  <c:v>2.5464019739785697</c:v>
                </c:pt>
                <c:pt idx="3">
                  <c:v>2.513084807362846</c:v>
                </c:pt>
                <c:pt idx="4">
                  <c:v>2.4983427588862011</c:v>
                </c:pt>
                <c:pt idx="5">
                  <c:v>2.5112347810521682</c:v>
                </c:pt>
                <c:pt idx="6">
                  <c:v>2.5375569557518323</c:v>
                </c:pt>
                <c:pt idx="7">
                  <c:v>2.5635508050336693</c:v>
                </c:pt>
                <c:pt idx="8">
                  <c:v>2.5786634386353735</c:v>
                </c:pt>
                <c:pt idx="9">
                  <c:v>2.5785047670526713</c:v>
                </c:pt>
                <c:pt idx="10">
                  <c:v>2.5443053302079575</c:v>
                </c:pt>
                <c:pt idx="11">
                  <c:v>2.5417304752387375</c:v>
                </c:pt>
              </c:numCache>
            </c:numRef>
          </c:yVal>
          <c:smooth val="0"/>
          <c:extLst>
            <c:ext xmlns:c16="http://schemas.microsoft.com/office/drawing/2014/chart" uri="{C3380CC4-5D6E-409C-BE32-E72D297353CC}">
              <c16:uniqueId val="{00000000-5FA1-40CD-B3A3-6ADD677CE98B}"/>
            </c:ext>
          </c:extLst>
        </c:ser>
        <c:ser>
          <c:idx val="3"/>
          <c:order val="3"/>
          <c:tx>
            <c:v>TI83 NOV 27</c:v>
          </c:tx>
          <c:spPr>
            <a:ln w="15875" cap="rnd">
              <a:solidFill>
                <a:schemeClr val="tx1"/>
              </a:solidFill>
              <a:prstDash val="sysDot"/>
              <a:round/>
            </a:ln>
            <a:effectLst/>
          </c:spPr>
          <c:marker>
            <c:symbol val="none"/>
          </c:marker>
          <c:xVal>
            <c:numRef>
              <c:f>Tinker!$W$31:$W$271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Tinker!$AB$31:$AB$271</c:f>
              <c:numCache>
                <c:formatCode>0.000</c:formatCode>
                <c:ptCount val="241"/>
                <c:pt idx="0">
                  <c:v>2.570480637491324</c:v>
                </c:pt>
                <c:pt idx="1">
                  <c:v>2.5682656347774233</c:v>
                </c:pt>
                <c:pt idx="2">
                  <c:v>2.5659105949592864</c:v>
                </c:pt>
                <c:pt idx="3">
                  <c:v>2.5634284912862877</c:v>
                </c:pt>
                <c:pt idx="4">
                  <c:v>2.5608329969666999</c:v>
                </c:pt>
                <c:pt idx="5">
                  <c:v>2.5581384098458493</c:v>
                </c:pt>
                <c:pt idx="6">
                  <c:v>2.5553595736433259</c:v>
                </c:pt>
                <c:pt idx="7">
                  <c:v>2.552511796183119</c:v>
                </c:pt>
                <c:pt idx="8">
                  <c:v>2.549610765067142</c:v>
                </c:pt>
                <c:pt idx="9">
                  <c:v>2.5466724612566591</c:v>
                </c:pt>
                <c:pt idx="10">
                  <c:v>2.5437130710376858</c:v>
                </c:pt>
                <c:pt idx="11">
                  <c:v>2.5407488968553067</c:v>
                </c:pt>
                <c:pt idx="12">
                  <c:v>2.5377962675081096</c:v>
                </c:pt>
                <c:pt idx="13">
                  <c:v>2.5348714481974461</c:v>
                </c:pt>
                <c:pt idx="14">
                  <c:v>2.5319905509270293</c:v>
                </c:pt>
                <c:pt idx="15">
                  <c:v>2.5291694457464535</c:v>
                </c:pt>
                <c:pt idx="16">
                  <c:v>2.5264236733275749</c:v>
                </c:pt>
                <c:pt idx="17">
                  <c:v>2.5237683593553348</c:v>
                </c:pt>
                <c:pt idx="18">
                  <c:v>2.5212181312046367</c:v>
                </c:pt>
                <c:pt idx="19">
                  <c:v>2.5187870373622645</c:v>
                </c:pt>
                <c:pt idx="20">
                  <c:v>2.516488470037737</c:v>
                </c:pt>
                <c:pt idx="21">
                  <c:v>2.514335091389408</c:v>
                </c:pt>
                <c:pt idx="22">
                  <c:v>2.5123387637722097</c:v>
                </c:pt>
                <c:pt idx="23">
                  <c:v>2.5105104843912902</c:v>
                </c:pt>
                <c:pt idx="24">
                  <c:v>2.5088603247215144</c:v>
                </c:pt>
                <c:pt idx="25">
                  <c:v>2.5073973750265548</c:v>
                </c:pt>
                <c:pt idx="26">
                  <c:v>2.5061296942831928</c:v>
                </c:pt>
                <c:pt idx="27">
                  <c:v>2.5050642657866939</c:v>
                </c:pt>
                <c:pt idx="28">
                  <c:v>2.5042069586818041</c:v>
                </c:pt>
                <c:pt idx="29">
                  <c:v>2.5035624956312903</c:v>
                </c:pt>
                <c:pt idx="30">
                  <c:v>2.5031344268001225</c:v>
                </c:pt>
                <c:pt idx="31">
                  <c:v>2.5029251102986203</c:v>
                </c:pt>
                <c:pt idx="32">
                  <c:v>2.5029356991922862</c:v>
                </c:pt>
                <c:pt idx="33">
                  <c:v>2.5031661351498946</c:v>
                </c:pt>
                <c:pt idx="34">
                  <c:v>2.5036151487648231</c:v>
                </c:pt>
                <c:pt idx="35">
                  <c:v>2.5042802665478523</c:v>
                </c:pt>
                <c:pt idx="36">
                  <c:v>2.5051578245529229</c:v>
                </c:pt>
                <c:pt idx="37">
                  <c:v>2.506242988560778</c:v>
                </c:pt>
                <c:pt idx="38">
                  <c:v>2.5075297807093109</c:v>
                </c:pt>
                <c:pt idx="39">
                  <c:v>2.5090111124239223</c:v>
                </c:pt>
                <c:pt idx="40">
                  <c:v>2.5106788234664741</c:v>
                </c:pt>
                <c:pt idx="41">
                  <c:v>2.5125237268877378</c:v>
                </c:pt>
                <c:pt idx="42">
                  <c:v>2.5145356596357047</c:v>
                </c:pt>
                <c:pt idx="43">
                  <c:v>2.5167035385409666</c:v>
                </c:pt>
                <c:pt idx="44">
                  <c:v>2.5190154213707712</c:v>
                </c:pt>
                <c:pt idx="45">
                  <c:v>2.5214585726154053</c:v>
                </c:pt>
                <c:pt idx="46">
                  <c:v>2.5240195336445259</c:v>
                </c:pt>
                <c:pt idx="47">
                  <c:v>2.526684196846952</c:v>
                </c:pt>
                <c:pt idx="48">
                  <c:v>2.5294378833455125</c:v>
                </c:pt>
                <c:pt idx="49">
                  <c:v>2.5322654238588336</c:v>
                </c:pt>
                <c:pt idx="50">
                  <c:v>2.5351512422646296</c:v>
                </c:pt>
                <c:pt idx="51">
                  <c:v>2.5380794414041605</c:v>
                </c:pt>
                <c:pt idx="52">
                  <c:v>2.5410338906551901</c:v>
                </c:pt>
                <c:pt idx="53">
                  <c:v>2.5439983147910312</c:v>
                </c:pt>
                <c:pt idx="54">
                  <c:v>2.5469563836361724</c:v>
                </c:pt>
                <c:pt idx="55">
                  <c:v>2.5498918020246042</c:v>
                </c:pt>
                <c:pt idx="56">
                  <c:v>2.5527883995652871</c:v>
                </c:pt>
                <c:pt idx="57">
                  <c:v>2.5556302197202707</c:v>
                </c:pt>
                <c:pt idx="58">
                  <c:v>2.5584016077047544</c:v>
                </c:pt>
                <c:pt idx="59">
                  <c:v>2.5610872967248786</c:v>
                </c:pt>
                <c:pt idx="60">
                  <c:v>2.5636724920781777</c:v>
                </c:pt>
                <c:pt idx="61">
                  <c:v>2.566142952653423</c:v>
                </c:pt>
                <c:pt idx="62">
                  <c:v>2.5684850693808796</c:v>
                </c:pt>
                <c:pt idx="63">
                  <c:v>2.5706859402008297</c:v>
                </c:pt>
                <c:pt idx="64">
                  <c:v>2.5727334411373786</c:v>
                </c:pt>
                <c:pt idx="65">
                  <c:v>2.5746162930860104</c:v>
                </c:pt>
                <c:pt idx="66">
                  <c:v>2.5763241239469945</c:v>
                </c:pt>
                <c:pt idx="67">
                  <c:v>2.5778475257623512</c:v>
                </c:pt>
                <c:pt idx="68">
                  <c:v>2.5791781065416362</c:v>
                </c:pt>
                <c:pt idx="69">
                  <c:v>2.5803085364910481</c:v>
                </c:pt>
                <c:pt idx="70">
                  <c:v>2.58123258839119</c:v>
                </c:pt>
                <c:pt idx="71">
                  <c:v>2.5819451719010655</c:v>
                </c:pt>
                <c:pt idx="72">
                  <c:v>2.5824423615993277</c:v>
                </c:pt>
                <c:pt idx="73">
                  <c:v>2.5827214186083189</c:v>
                </c:pt>
                <c:pt idx="74">
                  <c:v>2.582780805681772</c:v>
                </c:pt>
                <c:pt idx="75">
                  <c:v>2.5826201956730692</c:v>
                </c:pt>
                <c:pt idx="76">
                  <c:v>2.5822404733373969</c:v>
                </c:pt>
                <c:pt idx="77">
                  <c:v>2.5816437304578819</c:v>
                </c:pt>
                <c:pt idx="78">
                  <c:v>2.5808332543225472</c:v>
                </c:pt>
                <c:pt idx="79">
                  <c:v>2.5798135096155721</c:v>
                </c:pt>
                <c:pt idx="80">
                  <c:v>2.5785901138226048</c:v>
                </c:pt>
                <c:pt idx="81">
                  <c:v>2.5771698062856245</c:v>
                </c:pt>
                <c:pt idx="82">
                  <c:v>2.575560411077805</c:v>
                </c:pt>
                <c:pt idx="83">
                  <c:v>2.573770793902908</c:v>
                </c:pt>
                <c:pt idx="84">
                  <c:v>2.5718108132566218</c:v>
                </c:pt>
                <c:pt idx="85">
                  <c:v>2.569691266118896</c:v>
                </c:pt>
                <c:pt idx="86">
                  <c:v>2.5674238284764233</c:v>
                </c:pt>
                <c:pt idx="87">
                  <c:v>2.5650209910029287</c:v>
                </c:pt>
                <c:pt idx="88">
                  <c:v>2.5624959902515738</c:v>
                </c:pt>
                <c:pt idx="89">
                  <c:v>2.5598627357385233</c:v>
                </c:pt>
                <c:pt idx="90">
                  <c:v>2.5571357333193476</c:v>
                </c:pt>
                <c:pt idx="91">
                  <c:v>2.5543300052803612</c:v>
                </c:pt>
                <c:pt idx="92">
                  <c:v>2.5514610075850883</c:v>
                </c:pt>
                <c:pt idx="93">
                  <c:v>2.5485445447317243</c:v>
                </c:pt>
                <c:pt idx="94">
                  <c:v>2.545596682690618</c:v>
                </c:pt>
                <c:pt idx="95">
                  <c:v>2.5426336604013779</c:v>
                </c:pt>
                <c:pt idx="96">
                  <c:v>2.5396718003171386</c:v>
                </c:pt>
                <c:pt idx="97">
                  <c:v>2.5367274184887747</c:v>
                </c:pt>
                <c:pt idx="98">
                  <c:v>2.5338167346843852</c:v>
                </c:pt>
                <c:pt idx="99">
                  <c:v>2.53095578303917</c:v>
                </c:pt>
                <c:pt idx="100">
                  <c:v>2.5281603237279073</c:v>
                </c:pt>
                <c:pt idx="101">
                  <c:v>2.5254457561465995</c:v>
                </c:pt>
                <c:pt idx="102">
                  <c:v>2.52282703408155</c:v>
                </c:pt>
                <c:pt idx="103">
                  <c:v>2.5203185833331774</c:v>
                </c:pt>
                <c:pt idx="104">
                  <c:v>2.5179342222483521</c:v>
                </c:pt>
                <c:pt idx="105">
                  <c:v>2.515687085599029</c:v>
                </c:pt>
                <c:pt idx="106">
                  <c:v>2.5135895522264926</c:v>
                </c:pt>
                <c:pt idx="107">
                  <c:v>2.5116531768498209</c:v>
                </c:pt>
                <c:pt idx="108">
                  <c:v>2.5098886264141966</c:v>
                </c:pt>
                <c:pt idx="109">
                  <c:v>2.5083056213297206</c:v>
                </c:pt>
                <c:pt idx="110">
                  <c:v>2.5069128819244164</c:v>
                </c:pt>
                <c:pt idx="111">
                  <c:v>2.5057180804064054</c:v>
                </c:pt>
                <c:pt idx="112">
                  <c:v>2.5047277985998786</c:v>
                </c:pt>
                <c:pt idx="113">
                  <c:v>2.5039474916876863</c:v>
                </c:pt>
                <c:pt idx="114">
                  <c:v>2.5033814581602756</c:v>
                </c:pt>
                <c:pt idx="115">
                  <c:v>2.5030328161365203</c:v>
                </c:pt>
                <c:pt idx="116">
                  <c:v>2.5029034861868849</c:v>
                </c:pt>
                <c:pt idx="117">
                  <c:v>2.502994180753543</c:v>
                </c:pt>
                <c:pt idx="118">
                  <c:v>2.5033044002257361</c:v>
                </c:pt>
                <c:pt idx="119">
                  <c:v>2.5038324356919874</c:v>
                </c:pt>
                <c:pt idx="120">
                  <c:v>2.504575378354013</c:v>
                </c:pt>
                <c:pt idx="121">
                  <c:v>2.5055291355504687</c:v>
                </c:pt>
                <c:pt idx="122">
                  <c:v>2.5066884533022691</c:v>
                </c:pt>
                <c:pt idx="123">
                  <c:v>2.5080469452552707</c:v>
                </c:pt>
                <c:pt idx="124">
                  <c:v>2.5095971278608968</c:v>
                </c:pt>
                <c:pt idx="125">
                  <c:v>2.5113304616008922</c:v>
                </c:pt>
                <c:pt idx="126">
                  <c:v>2.5132373980291174</c:v>
                </c:pt>
                <c:pt idx="127">
                  <c:v>2.5153074323712441</c:v>
                </c:pt>
                <c:pt idx="128">
                  <c:v>2.5175291613925888</c:v>
                </c:pt>
                <c:pt idx="129">
                  <c:v>2.5198903462153135</c:v>
                </c:pt>
                <c:pt idx="130">
                  <c:v>2.5223779797389492</c:v>
                </c:pt>
                <c:pt idx="131">
                  <c:v>2.5249783582928367</c:v>
                </c:pt>
                <c:pt idx="132">
                  <c:v>2.5276771571257823</c:v>
                </c:pt>
                <c:pt idx="133">
                  <c:v>2.5304595093170636</c:v>
                </c:pt>
                <c:pt idx="134">
                  <c:v>2.5333100876741015</c:v>
                </c:pt>
                <c:pt idx="135">
                  <c:v>2.5362131891656339</c:v>
                </c:pt>
                <c:pt idx="136">
                  <c:v>2.5391528214252808</c:v>
                </c:pt>
                <c:pt idx="137">
                  <c:v>2.542112790848976</c:v>
                </c:pt>
                <c:pt idx="138">
                  <c:v>2.5450767918009607</c:v>
                </c:pt>
                <c:pt idx="139">
                  <c:v>2.5480284964369226</c:v>
                </c:pt>
                <c:pt idx="140">
                  <c:v>2.550951644649484</c:v>
                </c:pt>
                <c:pt idx="141">
                  <c:v>2.55383013364054</c:v>
                </c:pt>
                <c:pt idx="142">
                  <c:v>2.5566481066270264</c:v>
                </c:pt>
                <c:pt idx="143">
                  <c:v>2.5593900401914604</c:v>
                </c:pt>
                <c:pt idx="144">
                  <c:v>2.5620408297960653</c:v>
                </c:pt>
                <c:pt idx="145">
                  <c:v>2.5645858729894018</c:v>
                </c:pt>
                <c:pt idx="146">
                  <c:v>2.567011149847152</c:v>
                </c:pt>
                <c:pt idx="147">
                  <c:v>2.5693033002039223</c:v>
                </c:pt>
                <c:pt idx="148">
                  <c:v>2.5714496972506233</c:v>
                </c:pt>
                <c:pt idx="149">
                  <c:v>2.573438517091994</c:v>
                </c:pt>
                <c:pt idx="150">
                  <c:v>2.5752588038811042</c:v>
                </c:pt>
                <c:pt idx="151">
                  <c:v>2.5769005301720194</c:v>
                </c:pt>
                <c:pt idx="152">
                  <c:v>2.5783546521581711</c:v>
                </c:pt>
                <c:pt idx="153">
                  <c:v>2.5796131594921317</c:v>
                </c:pt>
                <c:pt idx="154">
                  <c:v>2.5806691194123594</c:v>
                </c:pt>
                <c:pt idx="155">
                  <c:v>2.5815167149338198</c:v>
                </c:pt>
                <c:pt idx="156">
                  <c:v>2.5821512768921182</c:v>
                </c:pt>
                <c:pt idx="157">
                  <c:v>2.582569309664605</c:v>
                </c:pt>
                <c:pt idx="158">
                  <c:v>2.5827685104267744</c:v>
                </c:pt>
                <c:pt idx="159">
                  <c:v>2.5827477818378752</c:v>
                </c:pt>
                <c:pt idx="160">
                  <c:v>2.5825072380858511</c:v>
                </c:pt>
                <c:pt idx="161">
                  <c:v>2.5820482042583106</c:v>
                </c:pt>
                <c:pt idx="162">
                  <c:v>2.5813732090429933</c:v>
                </c:pt>
                <c:pt idx="163">
                  <c:v>2.5804859707979455</c:v>
                </c:pt>
                <c:pt idx="164">
                  <c:v>2.5793913770681325</c:v>
                </c:pt>
                <c:pt idx="165">
                  <c:v>2.5780954576613357</c:v>
                </c:pt>
                <c:pt idx="166">
                  <c:v>2.576605351431644</c:v>
                </c:pt>
                <c:pt idx="167">
                  <c:v>2.5749292669535211</c:v>
                </c:pt>
                <c:pt idx="168">
                  <c:v>2.573076437303087</c:v>
                </c:pt>
                <c:pt idx="169">
                  <c:v>2.5710570691957102</c:v>
                </c:pt>
                <c:pt idx="170">
                  <c:v>2.5688822867600929</c:v>
                </c:pt>
                <c:pt idx="171">
                  <c:v>2.5665640702585883</c:v>
                </c:pt>
                <c:pt idx="172">
                  <c:v>2.5641151900913171</c:v>
                </c:pt>
                <c:pt idx="173">
                  <c:v>2.5615491364476402</c:v>
                </c:pt>
                <c:pt idx="174">
                  <c:v>2.5588800449925144</c:v>
                </c:pt>
                <c:pt idx="175">
                  <c:v>2.5561226189971045</c:v>
                </c:pt>
                <c:pt idx="176">
                  <c:v>2.553292048342616</c:v>
                </c:pt>
                <c:pt idx="177">
                  <c:v>2.5504039258435269</c:v>
                </c:pt>
                <c:pt idx="178">
                  <c:v>2.5474741613511771</c:v>
                </c:pt>
                <c:pt idx="179">
                  <c:v>2.5445188941108889</c:v>
                </c:pt>
                <c:pt idx="180">
                  <c:v>2.5415544038554212</c:v>
                </c:pt>
                <c:pt idx="181">
                  <c:v>2.5385970211245206</c:v>
                </c:pt>
                <c:pt idx="182">
                  <c:v>2.5356630373045861</c:v>
                </c:pt>
                <c:pt idx="183">
                  <c:v>2.5327686148840249</c:v>
                </c:pt>
                <c:pt idx="184">
                  <c:v>2.5299296984186648</c:v>
                </c:pt>
                <c:pt idx="185">
                  <c:v>2.5271619266976995</c:v>
                </c:pt>
                <c:pt idx="186">
                  <c:v>2.5244805465940154</c:v>
                </c:pt>
                <c:pt idx="187">
                  <c:v>2.5219003290734725</c:v>
                </c:pt>
                <c:pt idx="188">
                  <c:v>2.5194354878258252</c:v>
                </c:pt>
                <c:pt idx="189">
                  <c:v>2.51709960096552</c:v>
                </c:pt>
                <c:pt idx="190">
                  <c:v>2.5149055362336945</c:v>
                </c:pt>
                <c:pt idx="191">
                  <c:v>2.5128653801134266</c:v>
                </c:pt>
                <c:pt idx="192">
                  <c:v>2.5109903712487123</c:v>
                </c:pt>
                <c:pt idx="193">
                  <c:v>2.5092908385339485</c:v>
                </c:pt>
                <c:pt idx="194">
                  <c:v>2.5077761442149704</c:v>
                </c:pt>
                <c:pt idx="195">
                  <c:v>2.5064546323150827</c:v>
                </c:pt>
                <c:pt idx="196">
                  <c:v>2.5053335826701915</c:v>
                </c:pt>
                <c:pt idx="197">
                  <c:v>2.5044191708262447</c:v>
                </c:pt>
                <c:pt idx="198">
                  <c:v>2.503716434019891</c:v>
                </c:pt>
                <c:pt idx="199">
                  <c:v>2.503229243429768</c:v>
                </c:pt>
                <c:pt idx="200">
                  <c:v>2.5029602828512707</c:v>
                </c:pt>
                <c:pt idx="201">
                  <c:v>2.5029110339122802</c:v>
                </c:pt>
                <c:pt idx="202">
                  <c:v>2.5030817679112958</c:v>
                </c:pt>
                <c:pt idx="203">
                  <c:v>2.5034715443229256</c:v>
                </c:pt>
                <c:pt idx="204">
                  <c:v>2.5040782159789785</c:v>
                </c:pt>
                <c:pt idx="205">
                  <c:v>2.504898440896604</c:v>
                </c:pt>
                <c:pt idx="206">
                  <c:v>2.5059277006883351</c:v>
                </c:pt>
                <c:pt idx="207">
                  <c:v>2.5071603254526074</c:v>
                </c:pt>
                <c:pt idx="208">
                  <c:v>2.5085895250076451</c:v>
                </c:pt>
                <c:pt idx="209">
                  <c:v>2.5102074262966578</c:v>
                </c:pt>
                <c:pt idx="210">
                  <c:v>2.5120051167582846</c:v>
                </c:pt>
                <c:pt idx="211">
                  <c:v>2.5139726934233795</c:v>
                </c:pt>
                <c:pt idx="212">
                  <c:v>2.5160993174676709</c:v>
                </c:pt>
                <c:pt idx="213">
                  <c:v>2.5183732739197855</c:v>
                </c:pt>
                <c:pt idx="214">
                  <c:v>2.5207820361957172</c:v>
                </c:pt>
                <c:pt idx="215">
                  <c:v>2.5233123351042401</c:v>
                </c:pt>
                <c:pt idx="216">
                  <c:v>2.5259502319431384</c:v>
                </c:pt>
                <c:pt idx="217">
                  <c:v>2.5286811952835788</c:v>
                </c:pt>
                <c:pt idx="218">
                  <c:v>2.5314901810196506</c:v>
                </c:pt>
                <c:pt idx="219">
                  <c:v>2.5343617152420954</c:v>
                </c:pt>
                <c:pt idx="220">
                  <c:v>2.537279979479707</c:v>
                </c:pt>
                <c:pt idx="221">
                  <c:v>2.5402288978388179</c:v>
                </c:pt>
                <c:pt idx="222">
                  <c:v>2.5431922255608632</c:v>
                </c:pt>
                <c:pt idx="223">
                  <c:v>2.5461536385101655</c:v>
                </c:pt>
                <c:pt idx="224">
                  <c:v>2.549096823098989</c:v>
                </c:pt>
                <c:pt idx="225">
                  <c:v>2.5520055661544903</c:v>
                </c:pt>
                <c:pt idx="226">
                  <c:v>2.5548638442325062</c:v>
                </c:pt>
                <c:pt idx="227">
                  <c:v>2.5576559118861866</c:v>
                </c:pt>
                <c:pt idx="228">
                  <c:v>2.560366388403212</c:v>
                </c:pt>
                <c:pt idx="229">
                  <c:v>2.5629803425337965</c:v>
                </c:pt>
                <c:pt idx="230">
                  <c:v>2.5654833747427279</c:v>
                </c:pt>
                <c:pt idx="231">
                  <c:v>2.5678616965323382</c:v>
                </c:pt>
                <c:pt idx="232">
                  <c:v>2.570102206399445</c:v>
                </c:pt>
                <c:pt idx="233">
                  <c:v>2.5721925620078356</c:v>
                </c:pt>
                <c:pt idx="234">
                  <c:v>2.5741212481787081</c:v>
                </c:pt>
                <c:pt idx="235">
                  <c:v>2.5758776403245434</c:v>
                </c:pt>
                <c:pt idx="236">
                  <c:v>2.5774520629769553</c:v>
                </c:pt>
                <c:pt idx="237">
                  <c:v>2.5788358430861154</c:v>
                </c:pt>
                <c:pt idx="238">
                  <c:v>2.580021357798135</c:v>
                </c:pt>
                <c:pt idx="239">
                  <c:v>2.5810020764472141</c:v>
                </c:pt>
                <c:pt idx="240">
                  <c:v>2.5817725965312377</c:v>
                </c:pt>
              </c:numCache>
            </c:numRef>
          </c:yVal>
          <c:smooth val="0"/>
          <c:extLst>
            <c:ext xmlns:c16="http://schemas.microsoft.com/office/drawing/2014/chart" uri="{C3380CC4-5D6E-409C-BE32-E72D297353CC}">
              <c16:uniqueId val="{00000001-5FA1-40CD-B3A3-6ADD677CE98B}"/>
            </c:ext>
          </c:extLst>
        </c:ser>
        <c:ser>
          <c:idx val="4"/>
          <c:order val="4"/>
          <c:tx>
            <c:v>TI83 AXIS</c:v>
          </c:tx>
          <c:spPr>
            <a:ln w="12700" cap="rnd">
              <a:solidFill>
                <a:schemeClr val="tx1"/>
              </a:solidFill>
              <a:prstDash val="dash"/>
              <a:round/>
            </a:ln>
            <a:effectLst/>
          </c:spPr>
          <c:marker>
            <c:symbol val="none"/>
          </c:marker>
          <c:xVal>
            <c:numRef>
              <c:f>Tinker!$W$31:$W$271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Tinker!$AC$31:$AC$271</c:f>
              <c:numCache>
                <c:formatCode>0.000</c:formatCode>
                <c:ptCount val="241"/>
                <c:pt idx="0">
                  <c:v>2.5428446359999999</c:v>
                </c:pt>
                <c:pt idx="1">
                  <c:v>2.5428446359999999</c:v>
                </c:pt>
                <c:pt idx="2">
                  <c:v>2.5428446359999999</c:v>
                </c:pt>
                <c:pt idx="3">
                  <c:v>2.5428446359999999</c:v>
                </c:pt>
                <c:pt idx="4">
                  <c:v>2.5428446359999999</c:v>
                </c:pt>
                <c:pt idx="5">
                  <c:v>2.5428446359999999</c:v>
                </c:pt>
                <c:pt idx="6">
                  <c:v>2.5428446359999999</c:v>
                </c:pt>
                <c:pt idx="7">
                  <c:v>2.5428446359999999</c:v>
                </c:pt>
                <c:pt idx="8">
                  <c:v>2.5428446359999999</c:v>
                </c:pt>
                <c:pt idx="9">
                  <c:v>2.5428446359999999</c:v>
                </c:pt>
                <c:pt idx="10">
                  <c:v>2.5428446359999999</c:v>
                </c:pt>
                <c:pt idx="11">
                  <c:v>2.5428446359999999</c:v>
                </c:pt>
                <c:pt idx="12">
                  <c:v>2.5428446359999999</c:v>
                </c:pt>
                <c:pt idx="13">
                  <c:v>2.5428446359999999</c:v>
                </c:pt>
                <c:pt idx="14">
                  <c:v>2.5428446359999999</c:v>
                </c:pt>
                <c:pt idx="15">
                  <c:v>2.5428446359999999</c:v>
                </c:pt>
                <c:pt idx="16">
                  <c:v>2.5428446359999999</c:v>
                </c:pt>
                <c:pt idx="17">
                  <c:v>2.5428446359999999</c:v>
                </c:pt>
                <c:pt idx="18">
                  <c:v>2.5428446359999999</c:v>
                </c:pt>
                <c:pt idx="19">
                  <c:v>2.5428446359999999</c:v>
                </c:pt>
                <c:pt idx="20">
                  <c:v>2.5428446359999999</c:v>
                </c:pt>
                <c:pt idx="21">
                  <c:v>2.5428446359999999</c:v>
                </c:pt>
                <c:pt idx="22">
                  <c:v>2.5428446359999999</c:v>
                </c:pt>
                <c:pt idx="23">
                  <c:v>2.5428446359999999</c:v>
                </c:pt>
                <c:pt idx="24">
                  <c:v>2.5428446359999999</c:v>
                </c:pt>
                <c:pt idx="25">
                  <c:v>2.5428446359999999</c:v>
                </c:pt>
                <c:pt idx="26">
                  <c:v>2.5428446359999999</c:v>
                </c:pt>
                <c:pt idx="27">
                  <c:v>2.5428446359999999</c:v>
                </c:pt>
                <c:pt idx="28">
                  <c:v>2.5428446359999999</c:v>
                </c:pt>
                <c:pt idx="29">
                  <c:v>2.5428446359999999</c:v>
                </c:pt>
                <c:pt idx="30">
                  <c:v>2.5428446359999999</c:v>
                </c:pt>
                <c:pt idx="31">
                  <c:v>2.5428446359999999</c:v>
                </c:pt>
                <c:pt idx="32">
                  <c:v>2.5428446359999999</c:v>
                </c:pt>
                <c:pt idx="33">
                  <c:v>2.5428446359999999</c:v>
                </c:pt>
                <c:pt idx="34">
                  <c:v>2.5428446359999999</c:v>
                </c:pt>
                <c:pt idx="35">
                  <c:v>2.5428446359999999</c:v>
                </c:pt>
                <c:pt idx="36">
                  <c:v>2.5428446359999999</c:v>
                </c:pt>
                <c:pt idx="37">
                  <c:v>2.5428446359999999</c:v>
                </c:pt>
                <c:pt idx="38">
                  <c:v>2.5428446359999999</c:v>
                </c:pt>
                <c:pt idx="39">
                  <c:v>2.5428446359999999</c:v>
                </c:pt>
                <c:pt idx="40">
                  <c:v>2.5428446359999999</c:v>
                </c:pt>
                <c:pt idx="41">
                  <c:v>2.5428446359999999</c:v>
                </c:pt>
                <c:pt idx="42">
                  <c:v>2.5428446359999999</c:v>
                </c:pt>
                <c:pt idx="43">
                  <c:v>2.5428446359999999</c:v>
                </c:pt>
                <c:pt idx="44">
                  <c:v>2.5428446359999999</c:v>
                </c:pt>
                <c:pt idx="45">
                  <c:v>2.5428446359999999</c:v>
                </c:pt>
                <c:pt idx="46">
                  <c:v>2.5428446359999999</c:v>
                </c:pt>
                <c:pt idx="47">
                  <c:v>2.5428446359999999</c:v>
                </c:pt>
                <c:pt idx="48">
                  <c:v>2.5428446359999999</c:v>
                </c:pt>
                <c:pt idx="49">
                  <c:v>2.5428446359999999</c:v>
                </c:pt>
                <c:pt idx="50">
                  <c:v>2.5428446359999999</c:v>
                </c:pt>
                <c:pt idx="51">
                  <c:v>2.5428446359999999</c:v>
                </c:pt>
                <c:pt idx="52">
                  <c:v>2.5428446359999999</c:v>
                </c:pt>
                <c:pt idx="53">
                  <c:v>2.5428446359999999</c:v>
                </c:pt>
                <c:pt idx="54">
                  <c:v>2.5428446359999999</c:v>
                </c:pt>
                <c:pt idx="55">
                  <c:v>2.5428446359999999</c:v>
                </c:pt>
                <c:pt idx="56">
                  <c:v>2.5428446359999999</c:v>
                </c:pt>
                <c:pt idx="57">
                  <c:v>2.5428446359999999</c:v>
                </c:pt>
                <c:pt idx="58">
                  <c:v>2.5428446359999999</c:v>
                </c:pt>
                <c:pt idx="59">
                  <c:v>2.5428446359999999</c:v>
                </c:pt>
                <c:pt idx="60">
                  <c:v>2.5428446359999999</c:v>
                </c:pt>
                <c:pt idx="61">
                  <c:v>2.5428446359999999</c:v>
                </c:pt>
                <c:pt idx="62">
                  <c:v>2.5428446359999999</c:v>
                </c:pt>
                <c:pt idx="63">
                  <c:v>2.5428446359999999</c:v>
                </c:pt>
                <c:pt idx="64">
                  <c:v>2.5428446359999999</c:v>
                </c:pt>
                <c:pt idx="65">
                  <c:v>2.5428446359999999</c:v>
                </c:pt>
                <c:pt idx="66">
                  <c:v>2.5428446359999999</c:v>
                </c:pt>
                <c:pt idx="67">
                  <c:v>2.5428446359999999</c:v>
                </c:pt>
                <c:pt idx="68">
                  <c:v>2.5428446359999999</c:v>
                </c:pt>
                <c:pt idx="69">
                  <c:v>2.5428446359999999</c:v>
                </c:pt>
                <c:pt idx="70">
                  <c:v>2.5428446359999999</c:v>
                </c:pt>
                <c:pt idx="71">
                  <c:v>2.5428446359999999</c:v>
                </c:pt>
                <c:pt idx="72">
                  <c:v>2.5428446359999999</c:v>
                </c:pt>
                <c:pt idx="73">
                  <c:v>2.5428446359999999</c:v>
                </c:pt>
                <c:pt idx="74">
                  <c:v>2.5428446359999999</c:v>
                </c:pt>
                <c:pt idx="75">
                  <c:v>2.5428446359999999</c:v>
                </c:pt>
                <c:pt idx="76">
                  <c:v>2.5428446359999999</c:v>
                </c:pt>
                <c:pt idx="77">
                  <c:v>2.5428446359999999</c:v>
                </c:pt>
                <c:pt idx="78">
                  <c:v>2.5428446359999999</c:v>
                </c:pt>
                <c:pt idx="79">
                  <c:v>2.5428446359999999</c:v>
                </c:pt>
                <c:pt idx="80">
                  <c:v>2.5428446359999999</c:v>
                </c:pt>
                <c:pt idx="81">
                  <c:v>2.5428446359999999</c:v>
                </c:pt>
                <c:pt idx="82">
                  <c:v>2.5428446359999999</c:v>
                </c:pt>
                <c:pt idx="83">
                  <c:v>2.5428446359999999</c:v>
                </c:pt>
                <c:pt idx="84">
                  <c:v>2.5428446359999999</c:v>
                </c:pt>
                <c:pt idx="85">
                  <c:v>2.5428446359999999</c:v>
                </c:pt>
                <c:pt idx="86">
                  <c:v>2.5428446359999999</c:v>
                </c:pt>
                <c:pt idx="87">
                  <c:v>2.5428446359999999</c:v>
                </c:pt>
                <c:pt idx="88">
                  <c:v>2.5428446359999999</c:v>
                </c:pt>
                <c:pt idx="89">
                  <c:v>2.5428446359999999</c:v>
                </c:pt>
                <c:pt idx="90">
                  <c:v>2.5428446359999999</c:v>
                </c:pt>
                <c:pt idx="91">
                  <c:v>2.5428446359999999</c:v>
                </c:pt>
                <c:pt idx="92">
                  <c:v>2.5428446359999999</c:v>
                </c:pt>
                <c:pt idx="93">
                  <c:v>2.5428446359999999</c:v>
                </c:pt>
                <c:pt idx="94">
                  <c:v>2.5428446359999999</c:v>
                </c:pt>
                <c:pt idx="95">
                  <c:v>2.5428446359999999</c:v>
                </c:pt>
                <c:pt idx="96">
                  <c:v>2.5428446359999999</c:v>
                </c:pt>
                <c:pt idx="97">
                  <c:v>2.5428446359999999</c:v>
                </c:pt>
                <c:pt idx="98">
                  <c:v>2.5428446359999999</c:v>
                </c:pt>
                <c:pt idx="99">
                  <c:v>2.5428446359999999</c:v>
                </c:pt>
                <c:pt idx="100">
                  <c:v>2.5428446359999999</c:v>
                </c:pt>
                <c:pt idx="101">
                  <c:v>2.5428446359999999</c:v>
                </c:pt>
                <c:pt idx="102">
                  <c:v>2.5428446359999999</c:v>
                </c:pt>
                <c:pt idx="103">
                  <c:v>2.5428446359999999</c:v>
                </c:pt>
                <c:pt idx="104">
                  <c:v>2.5428446359999999</c:v>
                </c:pt>
                <c:pt idx="105">
                  <c:v>2.5428446359999999</c:v>
                </c:pt>
                <c:pt idx="106">
                  <c:v>2.5428446359999999</c:v>
                </c:pt>
                <c:pt idx="107">
                  <c:v>2.5428446359999999</c:v>
                </c:pt>
                <c:pt idx="108">
                  <c:v>2.5428446359999999</c:v>
                </c:pt>
                <c:pt idx="109">
                  <c:v>2.5428446359999999</c:v>
                </c:pt>
                <c:pt idx="110">
                  <c:v>2.5428446359999999</c:v>
                </c:pt>
                <c:pt idx="111">
                  <c:v>2.5428446359999999</c:v>
                </c:pt>
                <c:pt idx="112">
                  <c:v>2.5428446359999999</c:v>
                </c:pt>
                <c:pt idx="113">
                  <c:v>2.5428446359999999</c:v>
                </c:pt>
                <c:pt idx="114">
                  <c:v>2.5428446359999999</c:v>
                </c:pt>
                <c:pt idx="115">
                  <c:v>2.5428446359999999</c:v>
                </c:pt>
                <c:pt idx="116">
                  <c:v>2.5428446359999999</c:v>
                </c:pt>
                <c:pt idx="117">
                  <c:v>2.5428446359999999</c:v>
                </c:pt>
                <c:pt idx="118">
                  <c:v>2.5428446359999999</c:v>
                </c:pt>
                <c:pt idx="119">
                  <c:v>2.5428446359999999</c:v>
                </c:pt>
                <c:pt idx="120">
                  <c:v>2.5428446359999999</c:v>
                </c:pt>
                <c:pt idx="121">
                  <c:v>2.5428446359999999</c:v>
                </c:pt>
                <c:pt idx="122">
                  <c:v>2.5428446359999999</c:v>
                </c:pt>
                <c:pt idx="123">
                  <c:v>2.5428446359999999</c:v>
                </c:pt>
                <c:pt idx="124">
                  <c:v>2.5428446359999999</c:v>
                </c:pt>
                <c:pt idx="125">
                  <c:v>2.5428446359999999</c:v>
                </c:pt>
                <c:pt idx="126">
                  <c:v>2.5428446359999999</c:v>
                </c:pt>
                <c:pt idx="127">
                  <c:v>2.5428446359999999</c:v>
                </c:pt>
                <c:pt idx="128">
                  <c:v>2.5428446359999999</c:v>
                </c:pt>
                <c:pt idx="129">
                  <c:v>2.5428446359999999</c:v>
                </c:pt>
                <c:pt idx="130">
                  <c:v>2.5428446359999999</c:v>
                </c:pt>
                <c:pt idx="131">
                  <c:v>2.5428446359999999</c:v>
                </c:pt>
                <c:pt idx="132">
                  <c:v>2.5428446359999999</c:v>
                </c:pt>
                <c:pt idx="133">
                  <c:v>2.5428446359999999</c:v>
                </c:pt>
                <c:pt idx="134">
                  <c:v>2.5428446359999999</c:v>
                </c:pt>
                <c:pt idx="135">
                  <c:v>2.5428446359999999</c:v>
                </c:pt>
                <c:pt idx="136">
                  <c:v>2.5428446359999999</c:v>
                </c:pt>
                <c:pt idx="137">
                  <c:v>2.5428446359999999</c:v>
                </c:pt>
                <c:pt idx="138">
                  <c:v>2.5428446359999999</c:v>
                </c:pt>
                <c:pt idx="139">
                  <c:v>2.5428446359999999</c:v>
                </c:pt>
                <c:pt idx="140">
                  <c:v>2.5428446359999999</c:v>
                </c:pt>
                <c:pt idx="141">
                  <c:v>2.5428446359999999</c:v>
                </c:pt>
                <c:pt idx="142">
                  <c:v>2.5428446359999999</c:v>
                </c:pt>
                <c:pt idx="143">
                  <c:v>2.5428446359999999</c:v>
                </c:pt>
                <c:pt idx="144">
                  <c:v>2.5428446359999999</c:v>
                </c:pt>
                <c:pt idx="145">
                  <c:v>2.5428446359999999</c:v>
                </c:pt>
                <c:pt idx="146">
                  <c:v>2.5428446359999999</c:v>
                </c:pt>
                <c:pt idx="147">
                  <c:v>2.5428446359999999</c:v>
                </c:pt>
                <c:pt idx="148">
                  <c:v>2.5428446359999999</c:v>
                </c:pt>
                <c:pt idx="149">
                  <c:v>2.5428446359999999</c:v>
                </c:pt>
                <c:pt idx="150">
                  <c:v>2.5428446359999999</c:v>
                </c:pt>
                <c:pt idx="151">
                  <c:v>2.5428446359999999</c:v>
                </c:pt>
                <c:pt idx="152">
                  <c:v>2.5428446359999999</c:v>
                </c:pt>
                <c:pt idx="153">
                  <c:v>2.5428446359999999</c:v>
                </c:pt>
                <c:pt idx="154">
                  <c:v>2.5428446359999999</c:v>
                </c:pt>
                <c:pt idx="155">
                  <c:v>2.5428446359999999</c:v>
                </c:pt>
                <c:pt idx="156">
                  <c:v>2.5428446359999999</c:v>
                </c:pt>
                <c:pt idx="157">
                  <c:v>2.5428446359999999</c:v>
                </c:pt>
                <c:pt idx="158">
                  <c:v>2.5428446359999999</c:v>
                </c:pt>
                <c:pt idx="159">
                  <c:v>2.5428446359999999</c:v>
                </c:pt>
                <c:pt idx="160">
                  <c:v>2.5428446359999999</c:v>
                </c:pt>
                <c:pt idx="161">
                  <c:v>2.5428446359999999</c:v>
                </c:pt>
                <c:pt idx="162">
                  <c:v>2.5428446359999999</c:v>
                </c:pt>
                <c:pt idx="163">
                  <c:v>2.5428446359999999</c:v>
                </c:pt>
                <c:pt idx="164">
                  <c:v>2.5428446359999999</c:v>
                </c:pt>
                <c:pt idx="165">
                  <c:v>2.5428446359999999</c:v>
                </c:pt>
                <c:pt idx="166">
                  <c:v>2.5428446359999999</c:v>
                </c:pt>
                <c:pt idx="167">
                  <c:v>2.5428446359999999</c:v>
                </c:pt>
                <c:pt idx="168">
                  <c:v>2.5428446359999999</c:v>
                </c:pt>
                <c:pt idx="169">
                  <c:v>2.5428446359999999</c:v>
                </c:pt>
                <c:pt idx="170">
                  <c:v>2.5428446359999999</c:v>
                </c:pt>
                <c:pt idx="171">
                  <c:v>2.5428446359999999</c:v>
                </c:pt>
                <c:pt idx="172">
                  <c:v>2.5428446359999999</c:v>
                </c:pt>
                <c:pt idx="173">
                  <c:v>2.5428446359999999</c:v>
                </c:pt>
                <c:pt idx="174">
                  <c:v>2.5428446359999999</c:v>
                </c:pt>
                <c:pt idx="175">
                  <c:v>2.5428446359999999</c:v>
                </c:pt>
                <c:pt idx="176">
                  <c:v>2.5428446359999999</c:v>
                </c:pt>
                <c:pt idx="177">
                  <c:v>2.5428446359999999</c:v>
                </c:pt>
                <c:pt idx="178">
                  <c:v>2.5428446359999999</c:v>
                </c:pt>
                <c:pt idx="179">
                  <c:v>2.5428446359999999</c:v>
                </c:pt>
                <c:pt idx="180">
                  <c:v>2.5428446359999999</c:v>
                </c:pt>
                <c:pt idx="181">
                  <c:v>2.5428446359999999</c:v>
                </c:pt>
                <c:pt idx="182">
                  <c:v>2.5428446359999999</c:v>
                </c:pt>
                <c:pt idx="183">
                  <c:v>2.5428446359999999</c:v>
                </c:pt>
                <c:pt idx="184">
                  <c:v>2.5428446359999999</c:v>
                </c:pt>
                <c:pt idx="185">
                  <c:v>2.5428446359999999</c:v>
                </c:pt>
                <c:pt idx="186">
                  <c:v>2.5428446359999999</c:v>
                </c:pt>
                <c:pt idx="187">
                  <c:v>2.5428446359999999</c:v>
                </c:pt>
                <c:pt idx="188">
                  <c:v>2.5428446359999999</c:v>
                </c:pt>
                <c:pt idx="189">
                  <c:v>2.5428446359999999</c:v>
                </c:pt>
                <c:pt idx="190">
                  <c:v>2.5428446359999999</c:v>
                </c:pt>
                <c:pt idx="191">
                  <c:v>2.5428446359999999</c:v>
                </c:pt>
                <c:pt idx="192">
                  <c:v>2.5428446359999999</c:v>
                </c:pt>
                <c:pt idx="193">
                  <c:v>2.5428446359999999</c:v>
                </c:pt>
                <c:pt idx="194">
                  <c:v>2.5428446359999999</c:v>
                </c:pt>
                <c:pt idx="195">
                  <c:v>2.5428446359999999</c:v>
                </c:pt>
                <c:pt idx="196">
                  <c:v>2.5428446359999999</c:v>
                </c:pt>
                <c:pt idx="197">
                  <c:v>2.5428446359999999</c:v>
                </c:pt>
                <c:pt idx="198">
                  <c:v>2.5428446359999999</c:v>
                </c:pt>
                <c:pt idx="199">
                  <c:v>2.5428446359999999</c:v>
                </c:pt>
                <c:pt idx="200">
                  <c:v>2.5428446359999999</c:v>
                </c:pt>
                <c:pt idx="201">
                  <c:v>2.5428446359999999</c:v>
                </c:pt>
                <c:pt idx="202">
                  <c:v>2.5428446359999999</c:v>
                </c:pt>
                <c:pt idx="203">
                  <c:v>2.5428446359999999</c:v>
                </c:pt>
                <c:pt idx="204">
                  <c:v>2.5428446359999999</c:v>
                </c:pt>
                <c:pt idx="205">
                  <c:v>2.5428446359999999</c:v>
                </c:pt>
                <c:pt idx="206">
                  <c:v>2.5428446359999999</c:v>
                </c:pt>
                <c:pt idx="207">
                  <c:v>2.5428446359999999</c:v>
                </c:pt>
                <c:pt idx="208">
                  <c:v>2.5428446359999999</c:v>
                </c:pt>
                <c:pt idx="209">
                  <c:v>2.5428446359999999</c:v>
                </c:pt>
                <c:pt idx="210">
                  <c:v>2.5428446359999999</c:v>
                </c:pt>
                <c:pt idx="211">
                  <c:v>2.5428446359999999</c:v>
                </c:pt>
                <c:pt idx="212">
                  <c:v>2.5428446359999999</c:v>
                </c:pt>
                <c:pt idx="213">
                  <c:v>2.5428446359999999</c:v>
                </c:pt>
                <c:pt idx="214">
                  <c:v>2.5428446359999999</c:v>
                </c:pt>
                <c:pt idx="215">
                  <c:v>2.5428446359999999</c:v>
                </c:pt>
                <c:pt idx="216">
                  <c:v>2.5428446359999999</c:v>
                </c:pt>
                <c:pt idx="217">
                  <c:v>2.5428446359999999</c:v>
                </c:pt>
                <c:pt idx="218">
                  <c:v>2.5428446359999999</c:v>
                </c:pt>
                <c:pt idx="219">
                  <c:v>2.5428446359999999</c:v>
                </c:pt>
                <c:pt idx="220">
                  <c:v>2.5428446359999999</c:v>
                </c:pt>
                <c:pt idx="221">
                  <c:v>2.5428446359999999</c:v>
                </c:pt>
                <c:pt idx="222">
                  <c:v>2.5428446359999999</c:v>
                </c:pt>
                <c:pt idx="223">
                  <c:v>2.5428446359999999</c:v>
                </c:pt>
                <c:pt idx="224">
                  <c:v>2.5428446359999999</c:v>
                </c:pt>
                <c:pt idx="225">
                  <c:v>2.5428446359999999</c:v>
                </c:pt>
                <c:pt idx="226">
                  <c:v>2.5428446359999999</c:v>
                </c:pt>
                <c:pt idx="227">
                  <c:v>2.5428446359999999</c:v>
                </c:pt>
                <c:pt idx="228">
                  <c:v>2.5428446359999999</c:v>
                </c:pt>
                <c:pt idx="229">
                  <c:v>2.5428446359999999</c:v>
                </c:pt>
                <c:pt idx="230">
                  <c:v>2.5428446359999999</c:v>
                </c:pt>
                <c:pt idx="231">
                  <c:v>2.5428446359999999</c:v>
                </c:pt>
                <c:pt idx="232">
                  <c:v>2.5428446359999999</c:v>
                </c:pt>
                <c:pt idx="233">
                  <c:v>2.5428446359999999</c:v>
                </c:pt>
                <c:pt idx="234">
                  <c:v>2.5428446359999999</c:v>
                </c:pt>
                <c:pt idx="235">
                  <c:v>2.5428446359999999</c:v>
                </c:pt>
                <c:pt idx="236">
                  <c:v>2.5428446359999999</c:v>
                </c:pt>
                <c:pt idx="237">
                  <c:v>2.5428446359999999</c:v>
                </c:pt>
                <c:pt idx="238">
                  <c:v>2.5428446359999999</c:v>
                </c:pt>
                <c:pt idx="239">
                  <c:v>2.5428446359999999</c:v>
                </c:pt>
                <c:pt idx="240">
                  <c:v>2.5428446359999999</c:v>
                </c:pt>
              </c:numCache>
            </c:numRef>
          </c:yVal>
          <c:smooth val="0"/>
          <c:extLst>
            <c:ext xmlns:c16="http://schemas.microsoft.com/office/drawing/2014/chart" uri="{C3380CC4-5D6E-409C-BE32-E72D297353CC}">
              <c16:uniqueId val="{00000002-5FA1-40CD-B3A3-6ADD677CE98B}"/>
            </c:ext>
          </c:extLst>
        </c:ser>
        <c:ser>
          <c:idx val="5"/>
          <c:order val="5"/>
          <c:tx>
            <c:v>'November 15, 2018</c:v>
          </c:tx>
          <c:spPr>
            <a:ln w="25400" cap="rnd">
              <a:noFill/>
              <a:round/>
            </a:ln>
            <a:effectLst/>
          </c:spPr>
          <c:marker>
            <c:symbol val="square"/>
            <c:size val="6"/>
            <c:spPr>
              <a:noFill/>
              <a:ln w="9525">
                <a:solidFill>
                  <a:schemeClr val="tx1"/>
                </a:solidFill>
              </a:ln>
              <a:effectLst/>
            </c:spPr>
          </c:marker>
          <c:errBars>
            <c:errDir val="y"/>
            <c:errBarType val="both"/>
            <c:errValType val="cust"/>
            <c:noEndCap val="0"/>
            <c:plus>
              <c:numRef>
                <c:f>Uncertainty!$M$119:$M$130</c:f>
                <c:numCache>
                  <c:formatCode>General</c:formatCode>
                  <c:ptCount val="12"/>
                  <c:pt idx="0">
                    <c:v>2.0804878210705896E-2</c:v>
                  </c:pt>
                  <c:pt idx="1">
                    <c:v>2.0787954811932508E-2</c:v>
                  </c:pt>
                  <c:pt idx="2">
                    <c:v>2.0697877266071283E-2</c:v>
                  </c:pt>
                  <c:pt idx="3">
                    <c:v>2.0753709768900834E-2</c:v>
                  </c:pt>
                  <c:pt idx="4">
                    <c:v>2.073005586142531E-2</c:v>
                  </c:pt>
                  <c:pt idx="5">
                    <c:v>2.0737252404688263E-2</c:v>
                  </c:pt>
                  <c:pt idx="6">
                    <c:v>2.0762296754063526E-2</c:v>
                  </c:pt>
                  <c:pt idx="7">
                    <c:v>2.0754040640678397E-2</c:v>
                  </c:pt>
                  <c:pt idx="8">
                    <c:v>2.0754480601558066E-2</c:v>
                  </c:pt>
                  <c:pt idx="9">
                    <c:v>2.0774948527004393E-2</c:v>
                  </c:pt>
                  <c:pt idx="10">
                    <c:v>2.0717186936167344E-2</c:v>
                  </c:pt>
                  <c:pt idx="11">
                    <c:v>2.0740852691854942E-2</c:v>
                  </c:pt>
                </c:numCache>
              </c:numRef>
            </c:plus>
            <c:minus>
              <c:numRef>
                <c:f>Uncertainty!$M$119:$M$130</c:f>
                <c:numCache>
                  <c:formatCode>General</c:formatCode>
                  <c:ptCount val="12"/>
                  <c:pt idx="0">
                    <c:v>2.0804878210705896E-2</c:v>
                  </c:pt>
                  <c:pt idx="1">
                    <c:v>2.0787954811932508E-2</c:v>
                  </c:pt>
                  <c:pt idx="2">
                    <c:v>2.0697877266071283E-2</c:v>
                  </c:pt>
                  <c:pt idx="3">
                    <c:v>2.0753709768900834E-2</c:v>
                  </c:pt>
                  <c:pt idx="4">
                    <c:v>2.073005586142531E-2</c:v>
                  </c:pt>
                  <c:pt idx="5">
                    <c:v>2.0737252404688263E-2</c:v>
                  </c:pt>
                  <c:pt idx="6">
                    <c:v>2.0762296754063526E-2</c:v>
                  </c:pt>
                  <c:pt idx="7">
                    <c:v>2.0754040640678397E-2</c:v>
                  </c:pt>
                  <c:pt idx="8">
                    <c:v>2.0754480601558066E-2</c:v>
                  </c:pt>
                  <c:pt idx="9">
                    <c:v>2.0774948527004393E-2</c:v>
                  </c:pt>
                  <c:pt idx="10">
                    <c:v>2.0717186936167344E-2</c:v>
                  </c:pt>
                  <c:pt idx="11">
                    <c:v>2.0740852691854942E-2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noFill/>
                <a:round/>
              </a:ln>
              <a:effectLst/>
            </c:spPr>
          </c:errBars>
          <c:xVal>
            <c:numRef>
              <c:f>'Summary - INJ. vs CATION'!$P$182:$P$193</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CATION'!$R$182:$R$193</c:f>
              <c:numCache>
                <c:formatCode>General</c:formatCode>
                <c:ptCount val="12"/>
                <c:pt idx="0">
                  <c:v>2.3753336004163517</c:v>
                </c:pt>
                <c:pt idx="1">
                  <c:v>2.3064697654455664</c:v>
                </c:pt>
                <c:pt idx="2">
                  <c:v>2.0425885143919174</c:v>
                </c:pt>
                <c:pt idx="3">
                  <c:v>2.1889798789691408</c:v>
                </c:pt>
                <c:pt idx="4">
                  <c:v>2.1212563034442109</c:v>
                </c:pt>
                <c:pt idx="5">
                  <c:v>2.1408712484598489</c:v>
                </c:pt>
                <c:pt idx="6">
                  <c:v>2.2160607466469027</c:v>
                </c:pt>
                <c:pt idx="7">
                  <c:v>2.1899969175180889</c:v>
                </c:pt>
                <c:pt idx="8">
                  <c:v>2.1913524788054199</c:v>
                </c:pt>
                <c:pt idx="9">
                  <c:v>2.2587394343769143</c:v>
                </c:pt>
                <c:pt idx="10">
                  <c:v>2.0881207740961969</c:v>
                </c:pt>
                <c:pt idx="11">
                  <c:v>2.1509966590326428</c:v>
                </c:pt>
              </c:numCache>
            </c:numRef>
          </c:yVal>
          <c:smooth val="0"/>
          <c:extLst>
            <c:ext xmlns:c16="http://schemas.microsoft.com/office/drawing/2014/chart" uri="{C3380CC4-5D6E-409C-BE32-E72D297353CC}">
              <c16:uniqueId val="{00000003-5FA1-40CD-B3A3-6ADD677CE98B}"/>
            </c:ext>
          </c:extLst>
        </c:ser>
        <c:dLbls>
          <c:showLegendKey val="0"/>
          <c:showVal val="0"/>
          <c:showCatName val="0"/>
          <c:showSerName val="0"/>
          <c:showPercent val="0"/>
          <c:showBubbleSize val="0"/>
        </c:dLbls>
        <c:axId val="377128488"/>
        <c:axId val="377128816"/>
        <c:extLst>
          <c:ext xmlns:c15="http://schemas.microsoft.com/office/drawing/2012/chart" uri="{02D57815-91ED-43cb-92C2-25804820EDAC}">
            <c15:filteredScatterSeries>
              <c15:ser>
                <c:idx val="1"/>
                <c:order val="1"/>
                <c:tx>
                  <c:v>Axis</c:v>
                </c:tx>
                <c:spPr>
                  <a:ln w="12700" cap="rnd">
                    <a:solidFill>
                      <a:schemeClr val="tx1"/>
                    </a:solidFill>
                    <a:prstDash val="sysDash"/>
                    <a:round/>
                  </a:ln>
                  <a:effectLst/>
                </c:spPr>
                <c:marker>
                  <c:symbol val="none"/>
                </c:marker>
                <c:xVal>
                  <c:numRef>
                    <c:extLst>
                      <c:ext uri="{02D57815-91ED-43cb-92C2-25804820EDAC}">
                        <c15:formulaRef>
                          <c15:sqref>Tinker!$W$31:$W$271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c:ext uri="{02D57815-91ED-43cb-92C2-25804820EDAC}">
                        <c15:formulaRef>
                          <c15:sqref>Tinker!$Y$31:$Y$271</c15:sqref>
                        </c15:formulaRef>
                      </c:ext>
                    </c:extLst>
                    <c:numCache>
                      <c:formatCode>0.000</c:formatCode>
                      <c:ptCount val="241"/>
                      <c:pt idx="0">
                        <c:v>2.5428067286526548</c:v>
                      </c:pt>
                      <c:pt idx="1">
                        <c:v>2.5428067286526548</c:v>
                      </c:pt>
                      <c:pt idx="2">
                        <c:v>2.5428067286526548</c:v>
                      </c:pt>
                      <c:pt idx="3">
                        <c:v>2.5428067286526548</c:v>
                      </c:pt>
                      <c:pt idx="4">
                        <c:v>2.5428067286526548</c:v>
                      </c:pt>
                      <c:pt idx="5">
                        <c:v>2.5428067286526548</c:v>
                      </c:pt>
                      <c:pt idx="6">
                        <c:v>2.5428067286526548</c:v>
                      </c:pt>
                      <c:pt idx="7">
                        <c:v>2.5428067286526548</c:v>
                      </c:pt>
                      <c:pt idx="8">
                        <c:v>2.5428067286526548</c:v>
                      </c:pt>
                      <c:pt idx="9">
                        <c:v>2.5428067286526548</c:v>
                      </c:pt>
                      <c:pt idx="10">
                        <c:v>2.5428067286526548</c:v>
                      </c:pt>
                      <c:pt idx="11">
                        <c:v>2.5428067286526548</c:v>
                      </c:pt>
                      <c:pt idx="12">
                        <c:v>2.5428067286526548</c:v>
                      </c:pt>
                      <c:pt idx="13">
                        <c:v>2.5428067286526548</c:v>
                      </c:pt>
                      <c:pt idx="14">
                        <c:v>2.5428067286526548</c:v>
                      </c:pt>
                      <c:pt idx="15">
                        <c:v>2.5428067286526548</c:v>
                      </c:pt>
                      <c:pt idx="16">
                        <c:v>2.5428067286526548</c:v>
                      </c:pt>
                      <c:pt idx="17">
                        <c:v>2.5428067286526548</c:v>
                      </c:pt>
                      <c:pt idx="18">
                        <c:v>2.5428067286526548</c:v>
                      </c:pt>
                      <c:pt idx="19">
                        <c:v>2.5428067286526548</c:v>
                      </c:pt>
                      <c:pt idx="20">
                        <c:v>2.5428067286526548</c:v>
                      </c:pt>
                      <c:pt idx="21">
                        <c:v>2.5428067286526548</c:v>
                      </c:pt>
                      <c:pt idx="22">
                        <c:v>2.5428067286526548</c:v>
                      </c:pt>
                      <c:pt idx="23">
                        <c:v>2.5428067286526548</c:v>
                      </c:pt>
                      <c:pt idx="24">
                        <c:v>2.5428067286526548</c:v>
                      </c:pt>
                      <c:pt idx="25">
                        <c:v>2.5428067286526548</c:v>
                      </c:pt>
                      <c:pt idx="26">
                        <c:v>2.5428067286526548</c:v>
                      </c:pt>
                      <c:pt idx="27">
                        <c:v>2.5428067286526548</c:v>
                      </c:pt>
                      <c:pt idx="28">
                        <c:v>2.5428067286526548</c:v>
                      </c:pt>
                      <c:pt idx="29">
                        <c:v>2.5428067286526548</c:v>
                      </c:pt>
                      <c:pt idx="30">
                        <c:v>2.5428067286526548</c:v>
                      </c:pt>
                      <c:pt idx="31">
                        <c:v>2.5428067286526548</c:v>
                      </c:pt>
                      <c:pt idx="32">
                        <c:v>2.5428067286526548</c:v>
                      </c:pt>
                      <c:pt idx="33">
                        <c:v>2.5428067286526548</c:v>
                      </c:pt>
                      <c:pt idx="34">
                        <c:v>2.5428067286526548</c:v>
                      </c:pt>
                      <c:pt idx="35">
                        <c:v>2.5428067286526548</c:v>
                      </c:pt>
                      <c:pt idx="36">
                        <c:v>2.5428067286526548</c:v>
                      </c:pt>
                      <c:pt idx="37">
                        <c:v>2.5428067286526548</c:v>
                      </c:pt>
                      <c:pt idx="38">
                        <c:v>2.5428067286526548</c:v>
                      </c:pt>
                      <c:pt idx="39">
                        <c:v>2.5428067286526548</c:v>
                      </c:pt>
                      <c:pt idx="40">
                        <c:v>2.5428067286526548</c:v>
                      </c:pt>
                      <c:pt idx="41">
                        <c:v>2.5428067286526548</c:v>
                      </c:pt>
                      <c:pt idx="42">
                        <c:v>2.5428067286526548</c:v>
                      </c:pt>
                      <c:pt idx="43">
                        <c:v>2.5428067286526548</c:v>
                      </c:pt>
                      <c:pt idx="44">
                        <c:v>2.5428067286526548</c:v>
                      </c:pt>
                      <c:pt idx="45">
                        <c:v>2.5428067286526548</c:v>
                      </c:pt>
                      <c:pt idx="46">
                        <c:v>2.5428067286526548</c:v>
                      </c:pt>
                      <c:pt idx="47">
                        <c:v>2.5428067286526548</c:v>
                      </c:pt>
                      <c:pt idx="48">
                        <c:v>2.5428067286526548</c:v>
                      </c:pt>
                      <c:pt idx="49">
                        <c:v>2.5428067286526548</c:v>
                      </c:pt>
                      <c:pt idx="50">
                        <c:v>2.5428067286526548</c:v>
                      </c:pt>
                      <c:pt idx="51">
                        <c:v>2.5428067286526548</c:v>
                      </c:pt>
                      <c:pt idx="52">
                        <c:v>2.5428067286526548</c:v>
                      </c:pt>
                      <c:pt idx="53">
                        <c:v>2.5428067286526548</c:v>
                      </c:pt>
                      <c:pt idx="54">
                        <c:v>2.5428067286526548</c:v>
                      </c:pt>
                      <c:pt idx="55">
                        <c:v>2.5428067286526548</c:v>
                      </c:pt>
                      <c:pt idx="56">
                        <c:v>2.5428067286526548</c:v>
                      </c:pt>
                      <c:pt idx="57">
                        <c:v>2.5428067286526548</c:v>
                      </c:pt>
                      <c:pt idx="58">
                        <c:v>2.5428067286526548</c:v>
                      </c:pt>
                      <c:pt idx="59">
                        <c:v>2.5428067286526548</c:v>
                      </c:pt>
                      <c:pt idx="60">
                        <c:v>2.5428067286526548</c:v>
                      </c:pt>
                      <c:pt idx="61">
                        <c:v>2.5428067286526548</c:v>
                      </c:pt>
                      <c:pt idx="62">
                        <c:v>2.5428067286526548</c:v>
                      </c:pt>
                      <c:pt idx="63">
                        <c:v>2.5428067286526548</c:v>
                      </c:pt>
                      <c:pt idx="64">
                        <c:v>2.5428067286526548</c:v>
                      </c:pt>
                      <c:pt idx="65">
                        <c:v>2.5428067286526548</c:v>
                      </c:pt>
                      <c:pt idx="66">
                        <c:v>2.5428067286526548</c:v>
                      </c:pt>
                      <c:pt idx="67">
                        <c:v>2.5428067286526548</c:v>
                      </c:pt>
                      <c:pt idx="68">
                        <c:v>2.5428067286526548</c:v>
                      </c:pt>
                      <c:pt idx="69">
                        <c:v>2.5428067286526548</c:v>
                      </c:pt>
                      <c:pt idx="70">
                        <c:v>2.5428067286526548</c:v>
                      </c:pt>
                      <c:pt idx="71">
                        <c:v>2.5428067286526548</c:v>
                      </c:pt>
                      <c:pt idx="72">
                        <c:v>2.5428067286526548</c:v>
                      </c:pt>
                      <c:pt idx="73">
                        <c:v>2.5428067286526548</c:v>
                      </c:pt>
                      <c:pt idx="74">
                        <c:v>2.5428067286526548</c:v>
                      </c:pt>
                      <c:pt idx="75">
                        <c:v>2.5428067286526548</c:v>
                      </c:pt>
                      <c:pt idx="76">
                        <c:v>2.5428067286526548</c:v>
                      </c:pt>
                      <c:pt idx="77">
                        <c:v>2.5428067286526548</c:v>
                      </c:pt>
                      <c:pt idx="78">
                        <c:v>2.5428067286526548</c:v>
                      </c:pt>
                      <c:pt idx="79">
                        <c:v>2.5428067286526548</c:v>
                      </c:pt>
                      <c:pt idx="80">
                        <c:v>2.5428067286526548</c:v>
                      </c:pt>
                      <c:pt idx="81">
                        <c:v>2.5428067286526548</c:v>
                      </c:pt>
                      <c:pt idx="82">
                        <c:v>2.5428067286526548</c:v>
                      </c:pt>
                      <c:pt idx="83">
                        <c:v>2.5428067286526548</c:v>
                      </c:pt>
                      <c:pt idx="84">
                        <c:v>2.5428067286526548</c:v>
                      </c:pt>
                      <c:pt idx="85">
                        <c:v>2.5428067286526548</c:v>
                      </c:pt>
                      <c:pt idx="86">
                        <c:v>2.5428067286526548</c:v>
                      </c:pt>
                      <c:pt idx="87">
                        <c:v>2.5428067286526548</c:v>
                      </c:pt>
                      <c:pt idx="88">
                        <c:v>2.5428067286526548</c:v>
                      </c:pt>
                      <c:pt idx="89">
                        <c:v>2.5428067286526548</c:v>
                      </c:pt>
                      <c:pt idx="90">
                        <c:v>2.5428067286526548</c:v>
                      </c:pt>
                      <c:pt idx="91">
                        <c:v>2.5428067286526548</c:v>
                      </c:pt>
                      <c:pt idx="92">
                        <c:v>2.5428067286526548</c:v>
                      </c:pt>
                      <c:pt idx="93">
                        <c:v>2.5428067286526548</c:v>
                      </c:pt>
                      <c:pt idx="94">
                        <c:v>2.5428067286526548</c:v>
                      </c:pt>
                      <c:pt idx="95">
                        <c:v>2.5428067286526548</c:v>
                      </c:pt>
                      <c:pt idx="96">
                        <c:v>2.5428067286526548</c:v>
                      </c:pt>
                      <c:pt idx="97">
                        <c:v>2.5428067286526548</c:v>
                      </c:pt>
                      <c:pt idx="98">
                        <c:v>2.5428067286526548</c:v>
                      </c:pt>
                      <c:pt idx="99">
                        <c:v>2.5428067286526548</c:v>
                      </c:pt>
                      <c:pt idx="100">
                        <c:v>2.5428067286526548</c:v>
                      </c:pt>
                      <c:pt idx="101">
                        <c:v>2.5428067286526548</c:v>
                      </c:pt>
                      <c:pt idx="102">
                        <c:v>2.5428067286526548</c:v>
                      </c:pt>
                      <c:pt idx="103">
                        <c:v>2.5428067286526548</c:v>
                      </c:pt>
                      <c:pt idx="104">
                        <c:v>2.5428067286526548</c:v>
                      </c:pt>
                      <c:pt idx="105">
                        <c:v>2.5428067286526548</c:v>
                      </c:pt>
                      <c:pt idx="106">
                        <c:v>2.5428067286526548</c:v>
                      </c:pt>
                      <c:pt idx="107">
                        <c:v>2.5428067286526548</c:v>
                      </c:pt>
                      <c:pt idx="108">
                        <c:v>2.5428067286526548</c:v>
                      </c:pt>
                      <c:pt idx="109">
                        <c:v>2.5428067286526548</c:v>
                      </c:pt>
                      <c:pt idx="110">
                        <c:v>2.5428067286526548</c:v>
                      </c:pt>
                      <c:pt idx="111">
                        <c:v>2.5428067286526548</c:v>
                      </c:pt>
                      <c:pt idx="112">
                        <c:v>2.5428067286526548</c:v>
                      </c:pt>
                      <c:pt idx="113">
                        <c:v>2.5428067286526548</c:v>
                      </c:pt>
                      <c:pt idx="114">
                        <c:v>2.5428067286526548</c:v>
                      </c:pt>
                      <c:pt idx="115">
                        <c:v>2.5428067286526548</c:v>
                      </c:pt>
                      <c:pt idx="116">
                        <c:v>2.5428067286526548</c:v>
                      </c:pt>
                      <c:pt idx="117">
                        <c:v>2.5428067286526548</c:v>
                      </c:pt>
                      <c:pt idx="118">
                        <c:v>2.5428067286526548</c:v>
                      </c:pt>
                      <c:pt idx="119">
                        <c:v>2.5428067286526548</c:v>
                      </c:pt>
                      <c:pt idx="120">
                        <c:v>2.5428067286526548</c:v>
                      </c:pt>
                      <c:pt idx="121">
                        <c:v>2.5428067286526548</c:v>
                      </c:pt>
                      <c:pt idx="122">
                        <c:v>2.5428067286526548</c:v>
                      </c:pt>
                      <c:pt idx="123">
                        <c:v>2.5428067286526548</c:v>
                      </c:pt>
                      <c:pt idx="124">
                        <c:v>2.5428067286526548</c:v>
                      </c:pt>
                      <c:pt idx="125">
                        <c:v>2.5428067286526548</c:v>
                      </c:pt>
                      <c:pt idx="126">
                        <c:v>2.5428067286526548</c:v>
                      </c:pt>
                      <c:pt idx="127">
                        <c:v>2.5428067286526548</c:v>
                      </c:pt>
                      <c:pt idx="128">
                        <c:v>2.5428067286526548</c:v>
                      </c:pt>
                      <c:pt idx="129">
                        <c:v>2.5428067286526548</c:v>
                      </c:pt>
                      <c:pt idx="130">
                        <c:v>2.5428067286526548</c:v>
                      </c:pt>
                      <c:pt idx="131">
                        <c:v>2.5428067286526548</c:v>
                      </c:pt>
                      <c:pt idx="132">
                        <c:v>2.5428067286526548</c:v>
                      </c:pt>
                      <c:pt idx="133">
                        <c:v>2.5428067286526548</c:v>
                      </c:pt>
                      <c:pt idx="134">
                        <c:v>2.5428067286526548</c:v>
                      </c:pt>
                      <c:pt idx="135">
                        <c:v>2.5428067286526548</c:v>
                      </c:pt>
                      <c:pt idx="136">
                        <c:v>2.5428067286526548</c:v>
                      </c:pt>
                      <c:pt idx="137">
                        <c:v>2.5428067286526548</c:v>
                      </c:pt>
                      <c:pt idx="138">
                        <c:v>2.5428067286526548</c:v>
                      </c:pt>
                      <c:pt idx="139">
                        <c:v>2.5428067286526548</c:v>
                      </c:pt>
                      <c:pt idx="140">
                        <c:v>2.5428067286526548</c:v>
                      </c:pt>
                      <c:pt idx="141">
                        <c:v>2.5428067286526548</c:v>
                      </c:pt>
                      <c:pt idx="142">
                        <c:v>2.5428067286526548</c:v>
                      </c:pt>
                      <c:pt idx="143">
                        <c:v>2.5428067286526548</c:v>
                      </c:pt>
                      <c:pt idx="144">
                        <c:v>2.5428067286526548</c:v>
                      </c:pt>
                      <c:pt idx="145">
                        <c:v>2.5428067286526548</c:v>
                      </c:pt>
                      <c:pt idx="146">
                        <c:v>2.5428067286526548</c:v>
                      </c:pt>
                      <c:pt idx="147">
                        <c:v>2.5428067286526548</c:v>
                      </c:pt>
                      <c:pt idx="148">
                        <c:v>2.5428067286526548</c:v>
                      </c:pt>
                      <c:pt idx="149">
                        <c:v>2.5428067286526548</c:v>
                      </c:pt>
                      <c:pt idx="150">
                        <c:v>2.5428067286526548</c:v>
                      </c:pt>
                      <c:pt idx="151">
                        <c:v>2.5428067286526548</c:v>
                      </c:pt>
                      <c:pt idx="152">
                        <c:v>2.5428067286526548</c:v>
                      </c:pt>
                      <c:pt idx="153">
                        <c:v>2.5428067286526548</c:v>
                      </c:pt>
                      <c:pt idx="154">
                        <c:v>2.5428067286526548</c:v>
                      </c:pt>
                      <c:pt idx="155">
                        <c:v>2.5428067286526548</c:v>
                      </c:pt>
                      <c:pt idx="156">
                        <c:v>2.5428067286526548</c:v>
                      </c:pt>
                      <c:pt idx="157">
                        <c:v>2.5428067286526548</c:v>
                      </c:pt>
                      <c:pt idx="158">
                        <c:v>2.5428067286526548</c:v>
                      </c:pt>
                      <c:pt idx="159">
                        <c:v>2.5428067286526548</c:v>
                      </c:pt>
                      <c:pt idx="160">
                        <c:v>2.5428067286526548</c:v>
                      </c:pt>
                      <c:pt idx="161">
                        <c:v>2.5428067286526548</c:v>
                      </c:pt>
                      <c:pt idx="162">
                        <c:v>2.5428067286526548</c:v>
                      </c:pt>
                      <c:pt idx="163">
                        <c:v>2.5428067286526548</c:v>
                      </c:pt>
                      <c:pt idx="164">
                        <c:v>2.5428067286526548</c:v>
                      </c:pt>
                      <c:pt idx="165">
                        <c:v>2.5428067286526548</c:v>
                      </c:pt>
                      <c:pt idx="166">
                        <c:v>2.5428067286526548</c:v>
                      </c:pt>
                      <c:pt idx="167">
                        <c:v>2.5428067286526548</c:v>
                      </c:pt>
                      <c:pt idx="168">
                        <c:v>2.5428067286526548</c:v>
                      </c:pt>
                      <c:pt idx="169">
                        <c:v>2.5428067286526548</c:v>
                      </c:pt>
                      <c:pt idx="170">
                        <c:v>2.5428067286526548</c:v>
                      </c:pt>
                      <c:pt idx="171">
                        <c:v>2.5428067286526548</c:v>
                      </c:pt>
                      <c:pt idx="172">
                        <c:v>2.5428067286526548</c:v>
                      </c:pt>
                      <c:pt idx="173">
                        <c:v>2.5428067286526548</c:v>
                      </c:pt>
                      <c:pt idx="174">
                        <c:v>2.5428067286526548</c:v>
                      </c:pt>
                      <c:pt idx="175">
                        <c:v>2.5428067286526548</c:v>
                      </c:pt>
                      <c:pt idx="176">
                        <c:v>2.5428067286526548</c:v>
                      </c:pt>
                      <c:pt idx="177">
                        <c:v>2.5428067286526548</c:v>
                      </c:pt>
                      <c:pt idx="178">
                        <c:v>2.5428067286526548</c:v>
                      </c:pt>
                      <c:pt idx="179">
                        <c:v>2.5428067286526548</c:v>
                      </c:pt>
                      <c:pt idx="180">
                        <c:v>2.5428067286526548</c:v>
                      </c:pt>
                      <c:pt idx="181">
                        <c:v>2.5428067286526548</c:v>
                      </c:pt>
                      <c:pt idx="182">
                        <c:v>2.5428067286526548</c:v>
                      </c:pt>
                      <c:pt idx="183">
                        <c:v>2.5428067286526548</c:v>
                      </c:pt>
                      <c:pt idx="184">
                        <c:v>2.5428067286526548</c:v>
                      </c:pt>
                      <c:pt idx="185">
                        <c:v>2.5428067286526548</c:v>
                      </c:pt>
                      <c:pt idx="186">
                        <c:v>2.5428067286526548</c:v>
                      </c:pt>
                      <c:pt idx="187">
                        <c:v>2.5428067286526548</c:v>
                      </c:pt>
                      <c:pt idx="188">
                        <c:v>2.5428067286526548</c:v>
                      </c:pt>
                      <c:pt idx="189">
                        <c:v>2.5428067286526548</c:v>
                      </c:pt>
                      <c:pt idx="190">
                        <c:v>2.5428067286526548</c:v>
                      </c:pt>
                      <c:pt idx="191">
                        <c:v>2.5428067286526548</c:v>
                      </c:pt>
                      <c:pt idx="192">
                        <c:v>2.5428067286526548</c:v>
                      </c:pt>
                      <c:pt idx="193">
                        <c:v>2.5428067286526548</c:v>
                      </c:pt>
                      <c:pt idx="194">
                        <c:v>2.5428067286526548</c:v>
                      </c:pt>
                      <c:pt idx="195">
                        <c:v>2.5428067286526548</c:v>
                      </c:pt>
                      <c:pt idx="196">
                        <c:v>2.5428067286526548</c:v>
                      </c:pt>
                      <c:pt idx="197">
                        <c:v>2.5428067286526548</c:v>
                      </c:pt>
                      <c:pt idx="198">
                        <c:v>2.5428067286526548</c:v>
                      </c:pt>
                      <c:pt idx="199">
                        <c:v>2.5428067286526548</c:v>
                      </c:pt>
                      <c:pt idx="200">
                        <c:v>2.5428067286526548</c:v>
                      </c:pt>
                      <c:pt idx="201">
                        <c:v>2.5428067286526548</c:v>
                      </c:pt>
                      <c:pt idx="202">
                        <c:v>2.5428067286526548</c:v>
                      </c:pt>
                      <c:pt idx="203">
                        <c:v>2.5428067286526548</c:v>
                      </c:pt>
                      <c:pt idx="204">
                        <c:v>2.5428067286526548</c:v>
                      </c:pt>
                      <c:pt idx="205">
                        <c:v>2.5428067286526548</c:v>
                      </c:pt>
                      <c:pt idx="206">
                        <c:v>2.5428067286526548</c:v>
                      </c:pt>
                      <c:pt idx="207">
                        <c:v>2.5428067286526548</c:v>
                      </c:pt>
                      <c:pt idx="208">
                        <c:v>2.5428067286526548</c:v>
                      </c:pt>
                      <c:pt idx="209">
                        <c:v>2.5428067286526548</c:v>
                      </c:pt>
                      <c:pt idx="210">
                        <c:v>2.5428067286526548</c:v>
                      </c:pt>
                      <c:pt idx="211">
                        <c:v>2.5428067286526548</c:v>
                      </c:pt>
                      <c:pt idx="212">
                        <c:v>2.5428067286526548</c:v>
                      </c:pt>
                      <c:pt idx="213">
                        <c:v>2.5428067286526548</c:v>
                      </c:pt>
                      <c:pt idx="214">
                        <c:v>2.5428067286526548</c:v>
                      </c:pt>
                      <c:pt idx="215">
                        <c:v>2.5428067286526548</c:v>
                      </c:pt>
                      <c:pt idx="216">
                        <c:v>2.5428067286526548</c:v>
                      </c:pt>
                      <c:pt idx="217">
                        <c:v>2.5428067286526548</c:v>
                      </c:pt>
                      <c:pt idx="218">
                        <c:v>2.5428067286526548</c:v>
                      </c:pt>
                      <c:pt idx="219">
                        <c:v>2.5428067286526548</c:v>
                      </c:pt>
                      <c:pt idx="220">
                        <c:v>2.5428067286526548</c:v>
                      </c:pt>
                      <c:pt idx="221">
                        <c:v>2.5428067286526548</c:v>
                      </c:pt>
                      <c:pt idx="222">
                        <c:v>2.5428067286526548</c:v>
                      </c:pt>
                      <c:pt idx="223">
                        <c:v>2.5428067286526548</c:v>
                      </c:pt>
                      <c:pt idx="224">
                        <c:v>2.5428067286526548</c:v>
                      </c:pt>
                      <c:pt idx="225">
                        <c:v>2.5428067286526548</c:v>
                      </c:pt>
                      <c:pt idx="226">
                        <c:v>2.5428067286526548</c:v>
                      </c:pt>
                      <c:pt idx="227">
                        <c:v>2.5428067286526548</c:v>
                      </c:pt>
                      <c:pt idx="228">
                        <c:v>2.5428067286526548</c:v>
                      </c:pt>
                      <c:pt idx="229">
                        <c:v>2.5428067286526548</c:v>
                      </c:pt>
                      <c:pt idx="230">
                        <c:v>2.5428067286526548</c:v>
                      </c:pt>
                      <c:pt idx="231">
                        <c:v>2.5428067286526548</c:v>
                      </c:pt>
                      <c:pt idx="232">
                        <c:v>2.5428067286526548</c:v>
                      </c:pt>
                      <c:pt idx="233">
                        <c:v>2.5428067286526548</c:v>
                      </c:pt>
                      <c:pt idx="234">
                        <c:v>2.5428067286526548</c:v>
                      </c:pt>
                      <c:pt idx="235">
                        <c:v>2.5428067286526548</c:v>
                      </c:pt>
                      <c:pt idx="236">
                        <c:v>2.5428067286526548</c:v>
                      </c:pt>
                      <c:pt idx="237">
                        <c:v>2.5428067286526548</c:v>
                      </c:pt>
                      <c:pt idx="238">
                        <c:v>2.5428067286526548</c:v>
                      </c:pt>
                      <c:pt idx="239">
                        <c:v>2.5428067286526548</c:v>
                      </c:pt>
                      <c:pt idx="240">
                        <c:v>2.5428067286526548</c:v>
                      </c:pt>
                    </c:numCache>
                  </c:numRef>
                </c:yVal>
                <c:smooth val="0"/>
                <c:extLst>
                  <c:ext xmlns:c16="http://schemas.microsoft.com/office/drawing/2014/chart" uri="{C3380CC4-5D6E-409C-BE32-E72D297353CC}">
                    <c16:uniqueId val="{00000004-5FA1-40CD-B3A3-6ADD677CE98B}"/>
                  </c:ext>
                </c:extLst>
              </c15:ser>
            </c15:filteredScatterSeries>
            <c15:filteredScatterSeries>
              <c15:ser>
                <c:idx val="2"/>
                <c:order val="2"/>
                <c:tx>
                  <c:v>Trend</c:v>
                </c:tx>
                <c:spPr>
                  <a:ln w="12700" cap="rnd">
                    <a:solidFill>
                      <a:schemeClr val="tx1"/>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Tinker!$W$31:$W$271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xmlns:c15="http://schemas.microsoft.com/office/drawing/2012/chart">
                      <c:ext xmlns:c15="http://schemas.microsoft.com/office/drawing/2012/chart" uri="{02D57815-91ED-43cb-92C2-25804820EDAC}">
                        <c15:formulaRef>
                          <c15:sqref>Tinker!$X$31:$X$271</c15:sqref>
                        </c15:formulaRef>
                      </c:ext>
                    </c:extLst>
                    <c:numCache>
                      <c:formatCode>0.000</c:formatCode>
                      <c:ptCount val="241"/>
                      <c:pt idx="0">
                        <c:v>2.5035268242985342</c:v>
                      </c:pt>
                      <c:pt idx="1">
                        <c:v>2.5021803542792047</c:v>
                      </c:pt>
                      <c:pt idx="2">
                        <c:v>2.5009942179991018</c:v>
                      </c:pt>
                      <c:pt idx="3">
                        <c:v>2.4999730965962295</c:v>
                      </c:pt>
                      <c:pt idx="4">
                        <c:v>2.4991210199702589</c:v>
                      </c:pt>
                      <c:pt idx="5">
                        <c:v>2.4984413508783558</c:v>
                      </c:pt>
                      <c:pt idx="6">
                        <c:v>2.4979367716639151</c:v>
                      </c:pt>
                      <c:pt idx="7">
                        <c:v>2.4976092736705753</c:v>
                      </c:pt>
                      <c:pt idx="8">
                        <c:v>2.4974601493832966</c:v>
                      </c:pt>
                      <c:pt idx="9">
                        <c:v>2.4974899873275125</c:v>
                      </c:pt>
                      <c:pt idx="10">
                        <c:v>2.4976986697464891</c:v>
                      </c:pt>
                      <c:pt idx="11">
                        <c:v>2.4980853730660564</c:v>
                      </c:pt>
                      <c:pt idx="12">
                        <c:v>2.4986485711448805</c:v>
                      </c:pt>
                      <c:pt idx="13">
                        <c:v>2.499386041297444</c:v>
                      </c:pt>
                      <c:pt idx="14">
                        <c:v>2.500294873065974</c:v>
                      </c:pt>
                      <c:pt idx="15">
                        <c:v>2.5013714797066848</c:v>
                      </c:pt>
                      <c:pt idx="16">
                        <c:v>2.5026116123450208</c:v>
                      </c:pt>
                      <c:pt idx="17">
                        <c:v>2.5040103767440209</c:v>
                      </c:pt>
                      <c:pt idx="18">
                        <c:v>2.5055622526196375</c:v>
                      </c:pt>
                      <c:pt idx="19">
                        <c:v>2.5072611154267741</c:v>
                      </c:pt>
                      <c:pt idx="20">
                        <c:v>2.509100260530067</c:v>
                      </c:pt>
                      <c:pt idx="21">
                        <c:v>2.511072429664019</c:v>
                      </c:pt>
                      <c:pt idx="22">
                        <c:v>2.5131698395780573</c:v>
                      </c:pt>
                      <c:pt idx="23">
                        <c:v>2.5153842127534665</c:v>
                      </c:pt>
                      <c:pt idx="24">
                        <c:v>2.5177068100709734</c:v>
                      </c:pt>
                      <c:pt idx="25">
                        <c:v>2.5201284653000608</c:v>
                      </c:pt>
                      <c:pt idx="26">
                        <c:v>2.5226396212738873</c:v>
                      </c:pt>
                      <c:pt idx="27">
                        <c:v>2.5252303676070631</c:v>
                      </c:pt>
                      <c:pt idx="28">
                        <c:v>2.5278904798074104</c:v>
                      </c:pt>
                      <c:pt idx="29">
                        <c:v>2.5306094596273638</c:v>
                      </c:pt>
                      <c:pt idx="30">
                        <c:v>2.5333765764957583</c:v>
                      </c:pt>
                      <c:pt idx="31">
                        <c:v>2.5361809098664891</c:v>
                      </c:pt>
                      <c:pt idx="32">
                        <c:v>2.5390113923169202</c:v>
                      </c:pt>
                      <c:pt idx="33">
                        <c:v>2.5418568532259442</c:v>
                      </c:pt>
                      <c:pt idx="34">
                        <c:v>2.5447060628593206</c:v>
                      </c:pt>
                      <c:pt idx="35">
                        <c:v>2.5475477766883063</c:v>
                      </c:pt>
                      <c:pt idx="36">
                        <c:v>2.5503707797666744</c:v>
                      </c:pt>
                      <c:pt idx="37">
                        <c:v>2.5531639309909817</c:v>
                      </c:pt>
                      <c:pt idx="38">
                        <c:v>2.5559162070694152</c:v>
                      </c:pt>
                      <c:pt idx="39">
                        <c:v>2.558616746025689</c:v>
                      </c:pt>
                      <c:pt idx="40">
                        <c:v>2.561254890066301</c:v>
                      </c:pt>
                      <c:pt idx="41">
                        <c:v>2.5638202276419766</c:v>
                      </c:pt>
                      <c:pt idx="42">
                        <c:v>2.5663026345372959</c:v>
                      </c:pt>
                      <c:pt idx="43">
                        <c:v>2.5686923138263471</c:v>
                      </c:pt>
                      <c:pt idx="44">
                        <c:v>2.5709798345367165</c:v>
                      </c:pt>
                      <c:pt idx="45">
                        <c:v>2.5731561688692293</c:v>
                      </c:pt>
                      <c:pt idx="46">
                        <c:v>2.5752127278265475</c:v>
                      </c:pt>
                      <c:pt idx="47">
                        <c:v>2.5771413951100191</c:v>
                      </c:pt>
                      <c:pt idx="48">
                        <c:v>2.5789345591510009</c:v>
                      </c:pt>
                      <c:pt idx="49">
                        <c:v>2.5805851431502411</c:v>
                      </c:pt>
                      <c:pt idx="50">
                        <c:v>2.5820866330067753</c:v>
                      </c:pt>
                      <c:pt idx="51">
                        <c:v>2.5834331030261048</c:v>
                      </c:pt>
                      <c:pt idx="52">
                        <c:v>2.5846192393062077</c:v>
                      </c:pt>
                      <c:pt idx="53">
                        <c:v>2.5856403607090801</c:v>
                      </c:pt>
                      <c:pt idx="54">
                        <c:v>2.5864924373350506</c:v>
                      </c:pt>
                      <c:pt idx="55">
                        <c:v>2.5871721064269537</c:v>
                      </c:pt>
                      <c:pt idx="56">
                        <c:v>2.5876766856413944</c:v>
                      </c:pt>
                      <c:pt idx="57">
                        <c:v>2.5880041836347343</c:v>
                      </c:pt>
                      <c:pt idx="58">
                        <c:v>2.5881533079220129</c:v>
                      </c:pt>
                      <c:pt idx="59">
                        <c:v>2.5881234699777971</c:v>
                      </c:pt>
                      <c:pt idx="60">
                        <c:v>2.5879147875588204</c:v>
                      </c:pt>
                      <c:pt idx="61">
                        <c:v>2.5875280842392532</c:v>
                      </c:pt>
                      <c:pt idx="62">
                        <c:v>2.5869648861604291</c:v>
                      </c:pt>
                      <c:pt idx="63">
                        <c:v>2.5862274160078655</c:v>
                      </c:pt>
                      <c:pt idx="64">
                        <c:v>2.5853185842393356</c:v>
                      </c:pt>
                      <c:pt idx="65">
                        <c:v>2.5842419775986247</c:v>
                      </c:pt>
                      <c:pt idx="66">
                        <c:v>2.5830018449602887</c:v>
                      </c:pt>
                      <c:pt idx="67">
                        <c:v>2.5816030805612886</c:v>
                      </c:pt>
                      <c:pt idx="68">
                        <c:v>2.5800512046856721</c:v>
                      </c:pt>
                      <c:pt idx="69">
                        <c:v>2.5783523418785355</c:v>
                      </c:pt>
                      <c:pt idx="70">
                        <c:v>2.5765131967752426</c:v>
                      </c:pt>
                      <c:pt idx="71">
                        <c:v>2.5745410276412906</c:v>
                      </c:pt>
                      <c:pt idx="72">
                        <c:v>2.5724436177272523</c:v>
                      </c:pt>
                      <c:pt idx="73">
                        <c:v>2.5702292445518431</c:v>
                      </c:pt>
                      <c:pt idx="74">
                        <c:v>2.5679066472343361</c:v>
                      </c:pt>
                      <c:pt idx="75">
                        <c:v>2.5654849920052487</c:v>
                      </c:pt>
                      <c:pt idx="76">
                        <c:v>2.5629738360314223</c:v>
                      </c:pt>
                      <c:pt idx="77">
                        <c:v>2.5603830896982465</c:v>
                      </c:pt>
                      <c:pt idx="78">
                        <c:v>2.5577229774978991</c:v>
                      </c:pt>
                      <c:pt idx="79">
                        <c:v>2.5550039976779457</c:v>
                      </c:pt>
                      <c:pt idx="80">
                        <c:v>2.5522368808095512</c:v>
                      </c:pt>
                      <c:pt idx="81">
                        <c:v>2.5494325474388204</c:v>
                      </c:pt>
                      <c:pt idx="82">
                        <c:v>2.5466020649883894</c:v>
                      </c:pt>
                      <c:pt idx="83">
                        <c:v>2.5437566040793653</c:v>
                      </c:pt>
                      <c:pt idx="84">
                        <c:v>2.540907394445989</c:v>
                      </c:pt>
                      <c:pt idx="85">
                        <c:v>2.5380656806170032</c:v>
                      </c:pt>
                      <c:pt idx="86">
                        <c:v>2.5352426775386352</c:v>
                      </c:pt>
                      <c:pt idx="87">
                        <c:v>2.5324495263143278</c:v>
                      </c:pt>
                      <c:pt idx="88">
                        <c:v>2.5296972502358943</c:v>
                      </c:pt>
                      <c:pt idx="89">
                        <c:v>2.5269967112796206</c:v>
                      </c:pt>
                      <c:pt idx="90">
                        <c:v>2.5243585672390085</c:v>
                      </c:pt>
                      <c:pt idx="91">
                        <c:v>2.521793229663333</c:v>
                      </c:pt>
                      <c:pt idx="92">
                        <c:v>2.5193108227680137</c:v>
                      </c:pt>
                      <c:pt idx="93">
                        <c:v>2.5169211434789625</c:v>
                      </c:pt>
                      <c:pt idx="94">
                        <c:v>2.514633622768593</c:v>
                      </c:pt>
                      <c:pt idx="95">
                        <c:v>2.5124572884360803</c:v>
                      </c:pt>
                      <c:pt idx="96">
                        <c:v>2.510400729478762</c:v>
                      </c:pt>
                      <c:pt idx="97">
                        <c:v>2.5084720621952905</c:v>
                      </c:pt>
                      <c:pt idx="98">
                        <c:v>2.5066788981543087</c:v>
                      </c:pt>
                      <c:pt idx="99">
                        <c:v>2.5050283141550684</c:v>
                      </c:pt>
                      <c:pt idx="100">
                        <c:v>2.5035268242985342</c:v>
                      </c:pt>
                      <c:pt idx="101">
                        <c:v>2.5021803542792047</c:v>
                      </c:pt>
                      <c:pt idx="102">
                        <c:v>2.5009942179991018</c:v>
                      </c:pt>
                      <c:pt idx="103">
                        <c:v>2.4999730965962295</c:v>
                      </c:pt>
                      <c:pt idx="104">
                        <c:v>2.4991210199702589</c:v>
                      </c:pt>
                      <c:pt idx="105">
                        <c:v>2.4984413508783558</c:v>
                      </c:pt>
                      <c:pt idx="106">
                        <c:v>2.4979367716639151</c:v>
                      </c:pt>
                      <c:pt idx="107">
                        <c:v>2.4976092736705753</c:v>
                      </c:pt>
                      <c:pt idx="108">
                        <c:v>2.4974601493832966</c:v>
                      </c:pt>
                      <c:pt idx="109">
                        <c:v>2.4974899873275125</c:v>
                      </c:pt>
                      <c:pt idx="110">
                        <c:v>2.4976986697464891</c:v>
                      </c:pt>
                      <c:pt idx="111">
                        <c:v>2.4980853730660564</c:v>
                      </c:pt>
                      <c:pt idx="112">
                        <c:v>2.4986485711448805</c:v>
                      </c:pt>
                      <c:pt idx="113">
                        <c:v>2.499386041297444</c:v>
                      </c:pt>
                      <c:pt idx="114">
                        <c:v>2.500294873065974</c:v>
                      </c:pt>
                      <c:pt idx="115">
                        <c:v>2.5013714797066848</c:v>
                      </c:pt>
                      <c:pt idx="116">
                        <c:v>2.5026116123450208</c:v>
                      </c:pt>
                      <c:pt idx="117">
                        <c:v>2.5040103767440209</c:v>
                      </c:pt>
                      <c:pt idx="118">
                        <c:v>2.5055622526196375</c:v>
                      </c:pt>
                      <c:pt idx="119">
                        <c:v>2.5072611154267741</c:v>
                      </c:pt>
                      <c:pt idx="120">
                        <c:v>2.509100260530067</c:v>
                      </c:pt>
                      <c:pt idx="121">
                        <c:v>2.511072429664019</c:v>
                      </c:pt>
                      <c:pt idx="122">
                        <c:v>2.5131698395780573</c:v>
                      </c:pt>
                      <c:pt idx="123">
                        <c:v>2.5153842127534665</c:v>
                      </c:pt>
                      <c:pt idx="124">
                        <c:v>2.5177068100709734</c:v>
                      </c:pt>
                      <c:pt idx="125">
                        <c:v>2.5201284653000608</c:v>
                      </c:pt>
                      <c:pt idx="126">
                        <c:v>2.5226396212738873</c:v>
                      </c:pt>
                      <c:pt idx="127">
                        <c:v>2.5252303676070631</c:v>
                      </c:pt>
                      <c:pt idx="128">
                        <c:v>2.5278904798074104</c:v>
                      </c:pt>
                      <c:pt idx="129">
                        <c:v>2.5306094596273643</c:v>
                      </c:pt>
                      <c:pt idx="130">
                        <c:v>2.5333765764957583</c:v>
                      </c:pt>
                      <c:pt idx="131">
                        <c:v>2.5361809098664891</c:v>
                      </c:pt>
                      <c:pt idx="132">
                        <c:v>2.5390113923169202</c:v>
                      </c:pt>
                      <c:pt idx="133">
                        <c:v>2.5418568532259442</c:v>
                      </c:pt>
                      <c:pt idx="134">
                        <c:v>2.5447060628593206</c:v>
                      </c:pt>
                      <c:pt idx="135">
                        <c:v>2.5475477766883063</c:v>
                      </c:pt>
                      <c:pt idx="136">
                        <c:v>2.5503707797666744</c:v>
                      </c:pt>
                      <c:pt idx="137">
                        <c:v>2.5531639309909817</c:v>
                      </c:pt>
                      <c:pt idx="138">
                        <c:v>2.5559162070694152</c:v>
                      </c:pt>
                      <c:pt idx="139">
                        <c:v>2.558616746025689</c:v>
                      </c:pt>
                      <c:pt idx="140">
                        <c:v>2.561254890066301</c:v>
                      </c:pt>
                      <c:pt idx="141">
                        <c:v>2.5638202276419766</c:v>
                      </c:pt>
                      <c:pt idx="142">
                        <c:v>2.5663026345372959</c:v>
                      </c:pt>
                      <c:pt idx="143">
                        <c:v>2.5686923138263471</c:v>
                      </c:pt>
                      <c:pt idx="144">
                        <c:v>2.5709798345367165</c:v>
                      </c:pt>
                      <c:pt idx="145">
                        <c:v>2.5731561688692293</c:v>
                      </c:pt>
                      <c:pt idx="146">
                        <c:v>2.5752127278265475</c:v>
                      </c:pt>
                      <c:pt idx="147">
                        <c:v>2.5771413951100191</c:v>
                      </c:pt>
                      <c:pt idx="148">
                        <c:v>2.5789345591510009</c:v>
                      </c:pt>
                      <c:pt idx="149">
                        <c:v>2.5805851431502411</c:v>
                      </c:pt>
                      <c:pt idx="150">
                        <c:v>2.5820866330067753</c:v>
                      </c:pt>
                      <c:pt idx="151">
                        <c:v>2.5834331030261048</c:v>
                      </c:pt>
                      <c:pt idx="152">
                        <c:v>2.5846192393062077</c:v>
                      </c:pt>
                      <c:pt idx="153">
                        <c:v>2.5856403607090801</c:v>
                      </c:pt>
                      <c:pt idx="154">
                        <c:v>2.5864924373350506</c:v>
                      </c:pt>
                      <c:pt idx="155">
                        <c:v>2.5871721064269537</c:v>
                      </c:pt>
                      <c:pt idx="156">
                        <c:v>2.5876766856413944</c:v>
                      </c:pt>
                      <c:pt idx="157">
                        <c:v>2.5880041836347343</c:v>
                      </c:pt>
                      <c:pt idx="158">
                        <c:v>2.5881533079220129</c:v>
                      </c:pt>
                      <c:pt idx="159">
                        <c:v>2.5881234699777971</c:v>
                      </c:pt>
                      <c:pt idx="160">
                        <c:v>2.5879147875588204</c:v>
                      </c:pt>
                      <c:pt idx="161">
                        <c:v>2.5875280842392532</c:v>
                      </c:pt>
                      <c:pt idx="162">
                        <c:v>2.5869648861604291</c:v>
                      </c:pt>
                      <c:pt idx="163">
                        <c:v>2.5862274160078655</c:v>
                      </c:pt>
                      <c:pt idx="164">
                        <c:v>2.5853185842393356</c:v>
                      </c:pt>
                      <c:pt idx="165">
                        <c:v>2.5842419775986247</c:v>
                      </c:pt>
                      <c:pt idx="166">
                        <c:v>2.5830018449602887</c:v>
                      </c:pt>
                      <c:pt idx="167">
                        <c:v>2.5816030805612886</c:v>
                      </c:pt>
                      <c:pt idx="168">
                        <c:v>2.5800512046856721</c:v>
                      </c:pt>
                      <c:pt idx="169">
                        <c:v>2.5783523418785355</c:v>
                      </c:pt>
                      <c:pt idx="170">
                        <c:v>2.5765131967752426</c:v>
                      </c:pt>
                      <c:pt idx="171">
                        <c:v>2.5745410276412906</c:v>
                      </c:pt>
                      <c:pt idx="172">
                        <c:v>2.5724436177272523</c:v>
                      </c:pt>
                      <c:pt idx="173">
                        <c:v>2.5702292445518431</c:v>
                      </c:pt>
                      <c:pt idx="174">
                        <c:v>2.5679066472343361</c:v>
                      </c:pt>
                      <c:pt idx="175">
                        <c:v>2.5654849920052487</c:v>
                      </c:pt>
                      <c:pt idx="176">
                        <c:v>2.5629738360314223</c:v>
                      </c:pt>
                      <c:pt idx="177">
                        <c:v>2.5603830896982465</c:v>
                      </c:pt>
                      <c:pt idx="178">
                        <c:v>2.5577229774978991</c:v>
                      </c:pt>
                      <c:pt idx="179">
                        <c:v>2.5550039976779457</c:v>
                      </c:pt>
                      <c:pt idx="180">
                        <c:v>2.5522368808095512</c:v>
                      </c:pt>
                      <c:pt idx="181">
                        <c:v>2.5494325474388204</c:v>
                      </c:pt>
                      <c:pt idx="182">
                        <c:v>2.5466020649883894</c:v>
                      </c:pt>
                      <c:pt idx="183">
                        <c:v>2.5437566040793653</c:v>
                      </c:pt>
                      <c:pt idx="184">
                        <c:v>2.540907394445989</c:v>
                      </c:pt>
                      <c:pt idx="185">
                        <c:v>2.5380656806170032</c:v>
                      </c:pt>
                      <c:pt idx="186">
                        <c:v>2.5352426775386352</c:v>
                      </c:pt>
                      <c:pt idx="187">
                        <c:v>2.5324495263143278</c:v>
                      </c:pt>
                      <c:pt idx="188">
                        <c:v>2.5296972502358943</c:v>
                      </c:pt>
                      <c:pt idx="189">
                        <c:v>2.5269967112796206</c:v>
                      </c:pt>
                      <c:pt idx="190">
                        <c:v>2.5243585672390085</c:v>
                      </c:pt>
                      <c:pt idx="191">
                        <c:v>2.521793229663333</c:v>
                      </c:pt>
                      <c:pt idx="192">
                        <c:v>2.5193108227680137</c:v>
                      </c:pt>
                      <c:pt idx="193">
                        <c:v>2.5169211434789625</c:v>
                      </c:pt>
                      <c:pt idx="194">
                        <c:v>2.514633622768593</c:v>
                      </c:pt>
                      <c:pt idx="195">
                        <c:v>2.5124572884360803</c:v>
                      </c:pt>
                      <c:pt idx="196">
                        <c:v>2.510400729478762</c:v>
                      </c:pt>
                      <c:pt idx="197">
                        <c:v>2.5084720621952905</c:v>
                      </c:pt>
                      <c:pt idx="198">
                        <c:v>2.5066788981543087</c:v>
                      </c:pt>
                      <c:pt idx="199">
                        <c:v>2.5050283141550684</c:v>
                      </c:pt>
                      <c:pt idx="200">
                        <c:v>2.5035268242985342</c:v>
                      </c:pt>
                      <c:pt idx="201">
                        <c:v>2.5021803542792047</c:v>
                      </c:pt>
                      <c:pt idx="202">
                        <c:v>2.5009942179991018</c:v>
                      </c:pt>
                      <c:pt idx="203">
                        <c:v>2.4999730965962295</c:v>
                      </c:pt>
                      <c:pt idx="204">
                        <c:v>2.4991210199702589</c:v>
                      </c:pt>
                      <c:pt idx="205">
                        <c:v>2.4984413508783558</c:v>
                      </c:pt>
                      <c:pt idx="206">
                        <c:v>2.4979367716639151</c:v>
                      </c:pt>
                      <c:pt idx="207">
                        <c:v>2.4976092736705753</c:v>
                      </c:pt>
                      <c:pt idx="208">
                        <c:v>2.4974601493832966</c:v>
                      </c:pt>
                      <c:pt idx="209">
                        <c:v>2.4974899873275125</c:v>
                      </c:pt>
                      <c:pt idx="210">
                        <c:v>2.4976986697464891</c:v>
                      </c:pt>
                      <c:pt idx="211">
                        <c:v>2.4980853730660564</c:v>
                      </c:pt>
                      <c:pt idx="212">
                        <c:v>2.4986485711448805</c:v>
                      </c:pt>
                      <c:pt idx="213">
                        <c:v>2.499386041297444</c:v>
                      </c:pt>
                      <c:pt idx="214">
                        <c:v>2.500294873065974</c:v>
                      </c:pt>
                      <c:pt idx="215">
                        <c:v>2.5013714797066848</c:v>
                      </c:pt>
                      <c:pt idx="216">
                        <c:v>2.5026116123450208</c:v>
                      </c:pt>
                      <c:pt idx="217">
                        <c:v>2.5040103767440209</c:v>
                      </c:pt>
                      <c:pt idx="218">
                        <c:v>2.5055622526196375</c:v>
                      </c:pt>
                      <c:pt idx="219">
                        <c:v>2.5072611154267741</c:v>
                      </c:pt>
                      <c:pt idx="220">
                        <c:v>2.509100260530067</c:v>
                      </c:pt>
                      <c:pt idx="221">
                        <c:v>2.511072429664019</c:v>
                      </c:pt>
                      <c:pt idx="222">
                        <c:v>2.5131698395780573</c:v>
                      </c:pt>
                      <c:pt idx="223">
                        <c:v>2.5153842127534665</c:v>
                      </c:pt>
                      <c:pt idx="224">
                        <c:v>2.5177068100709734</c:v>
                      </c:pt>
                      <c:pt idx="225">
                        <c:v>2.5201284653000608</c:v>
                      </c:pt>
                      <c:pt idx="226">
                        <c:v>2.5226396212738873</c:v>
                      </c:pt>
                      <c:pt idx="227">
                        <c:v>2.5252303676070631</c:v>
                      </c:pt>
                      <c:pt idx="228">
                        <c:v>2.5278904798074104</c:v>
                      </c:pt>
                      <c:pt idx="229">
                        <c:v>2.5306094596273638</c:v>
                      </c:pt>
                      <c:pt idx="230">
                        <c:v>2.5333765764957583</c:v>
                      </c:pt>
                      <c:pt idx="231">
                        <c:v>2.5361809098664891</c:v>
                      </c:pt>
                      <c:pt idx="232">
                        <c:v>2.5390113923169202</c:v>
                      </c:pt>
                      <c:pt idx="233">
                        <c:v>2.5418568532259442</c:v>
                      </c:pt>
                      <c:pt idx="234">
                        <c:v>2.5447060628593206</c:v>
                      </c:pt>
                      <c:pt idx="235">
                        <c:v>2.5475477766883063</c:v>
                      </c:pt>
                      <c:pt idx="236">
                        <c:v>2.5503707797666744</c:v>
                      </c:pt>
                      <c:pt idx="237">
                        <c:v>2.5531639309909817</c:v>
                      </c:pt>
                      <c:pt idx="238">
                        <c:v>2.5559162070694152</c:v>
                      </c:pt>
                      <c:pt idx="239">
                        <c:v>2.558616746025689</c:v>
                      </c:pt>
                      <c:pt idx="240">
                        <c:v>2.561254890066301</c:v>
                      </c:pt>
                    </c:numCache>
                  </c:numRef>
                </c:yVal>
                <c:smooth val="0"/>
                <c:extLst xmlns:c15="http://schemas.microsoft.com/office/drawing/2012/chart">
                  <c:ext xmlns:c16="http://schemas.microsoft.com/office/drawing/2014/chart" uri="{C3380CC4-5D6E-409C-BE32-E72D297353CC}">
                    <c16:uniqueId val="{00000005-5FA1-40CD-B3A3-6ADD677CE98B}"/>
                  </c:ext>
                </c:extLst>
              </c15:ser>
            </c15:filteredScatterSeries>
          </c:ext>
        </c:extLst>
      </c:scatterChart>
      <c:valAx>
        <c:axId val="377128488"/>
        <c:scaling>
          <c:orientation val="minMax"/>
          <c:max val="2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Time (hr)</a:t>
                </a:r>
              </a:p>
            </c:rich>
          </c:tx>
          <c:layout>
            <c:manualLayout>
              <c:xMode val="edge"/>
              <c:yMode val="edge"/>
              <c:x val="0.43603406583044785"/>
              <c:y val="0.8950838545679302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77128816"/>
        <c:crosses val="autoZero"/>
        <c:crossBetween val="midCat"/>
        <c:majorUnit val="1"/>
      </c:valAx>
      <c:valAx>
        <c:axId val="377128816"/>
        <c:scaling>
          <c:orientation val="minMax"/>
          <c:min val="1.9"/>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 K</a:t>
                </a:r>
                <a:r>
                  <a:rPr lang="en-US" sz="2400" b="1" baseline="30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(mg/L)</a:t>
                </a:r>
              </a:p>
            </c:rich>
          </c:tx>
          <c:layout>
            <c:manualLayout>
              <c:xMode val="edge"/>
              <c:yMode val="edge"/>
              <c:x val="1.5158405335758678E-2"/>
              <c:y val="0.31075647571416759"/>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377128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424242"/>
                </a:solidFill>
                <a:latin typeface="Times New Roman"/>
                <a:ea typeface="Times New Roman"/>
                <a:cs typeface="Times New Roman"/>
              </a:defRPr>
            </a:pPr>
            <a:r>
              <a:rPr lang="en-US" sz="2800" dirty="0"/>
              <a:t>Nitrate</a:t>
            </a:r>
          </a:p>
        </c:rich>
      </c:tx>
      <c:layout>
        <c:manualLayout>
          <c:xMode val="edge"/>
          <c:yMode val="edge"/>
          <c:x val="0.45943815616797895"/>
          <c:y val="6.2176071741032374E-2"/>
        </c:manualLayout>
      </c:layout>
      <c:overlay val="0"/>
      <c:spPr>
        <a:noFill/>
        <a:ln w="25400">
          <a:noFill/>
        </a:ln>
      </c:spPr>
    </c:title>
    <c:autoTitleDeleted val="0"/>
    <c:plotArea>
      <c:layout>
        <c:manualLayout>
          <c:layoutTarget val="inner"/>
          <c:xMode val="edge"/>
          <c:yMode val="edge"/>
          <c:x val="0.140625"/>
          <c:y val="0.18911917098445596"/>
          <c:w val="0.79545454545454541"/>
          <c:h val="0.60362694300518138"/>
        </c:manualLayout>
      </c:layout>
      <c:scatterChart>
        <c:scatterStyle val="lineMarker"/>
        <c:varyColors val="0"/>
        <c:ser>
          <c:idx val="0"/>
          <c:order val="0"/>
          <c:tx>
            <c:v>'September 12, 2018</c:v>
          </c:tx>
          <c:spPr>
            <a:ln w="19050">
              <a:noFill/>
            </a:ln>
          </c:spPr>
          <c:marker>
            <c:symbol val="circle"/>
            <c:size val="5"/>
            <c:spPr>
              <a:solidFill>
                <a:srgbClr val="000000"/>
              </a:solidFill>
              <a:ln>
                <a:solidFill>
                  <a:srgbClr val="000000"/>
                </a:solidFill>
                <a:prstDash val="solid"/>
              </a:ln>
            </c:spPr>
          </c:marker>
          <c:errBars>
            <c:errDir val="x"/>
            <c:errBarType val="both"/>
            <c:errValType val="fixedVal"/>
            <c:noEndCap val="0"/>
            <c:val val="0"/>
            <c:spPr>
              <a:ln w="3175">
                <a:solidFill>
                  <a:srgbClr val="000000"/>
                </a:solidFill>
                <a:prstDash val="solid"/>
              </a:ln>
            </c:spPr>
          </c:errBars>
          <c:errBars>
            <c:errDir val="y"/>
            <c:errBarType val="both"/>
            <c:errValType val="cust"/>
            <c:noEndCap val="0"/>
            <c:plus>
              <c:numRef>
                <c:f>Uncertainty!$Z$41:$Z$52</c:f>
                <c:numCache>
                  <c:formatCode>General</c:formatCode>
                  <c:ptCount val="12"/>
                  <c:pt idx="0">
                    <c:v>0.14446966263222985</c:v>
                  </c:pt>
                  <c:pt idx="1">
                    <c:v>0.14383608932425121</c:v>
                  </c:pt>
                  <c:pt idx="2">
                    <c:v>0.14353229108726315</c:v>
                  </c:pt>
                  <c:pt idx="3">
                    <c:v>0.14370304847994428</c:v>
                  </c:pt>
                  <c:pt idx="4">
                    <c:v>0.14353807022732806</c:v>
                  </c:pt>
                  <c:pt idx="5">
                    <c:v>0.1436578883782241</c:v>
                  </c:pt>
                  <c:pt idx="6">
                    <c:v>0.14335331970661452</c:v>
                  </c:pt>
                  <c:pt idx="7">
                    <c:v>0.14346828811305426</c:v>
                  </c:pt>
                  <c:pt idx="8">
                    <c:v>0.14246449704213496</c:v>
                  </c:pt>
                  <c:pt idx="9">
                    <c:v>0.14267618419830849</c:v>
                  </c:pt>
                  <c:pt idx="10">
                    <c:v>0.14282256820896977</c:v>
                  </c:pt>
                  <c:pt idx="11">
                    <c:v>0.14216595730375381</c:v>
                  </c:pt>
                </c:numCache>
              </c:numRef>
            </c:plus>
            <c:minus>
              <c:numRef>
                <c:f>Uncertainty!$Z$41:$Z$52</c:f>
                <c:numCache>
                  <c:formatCode>General</c:formatCode>
                  <c:ptCount val="12"/>
                  <c:pt idx="0">
                    <c:v>0.14446966263222985</c:v>
                  </c:pt>
                  <c:pt idx="1">
                    <c:v>0.14383608932425121</c:v>
                  </c:pt>
                  <c:pt idx="2">
                    <c:v>0.14353229108726315</c:v>
                  </c:pt>
                  <c:pt idx="3">
                    <c:v>0.14370304847994428</c:v>
                  </c:pt>
                  <c:pt idx="4">
                    <c:v>0.14353807022732806</c:v>
                  </c:pt>
                  <c:pt idx="5">
                    <c:v>0.1436578883782241</c:v>
                  </c:pt>
                  <c:pt idx="6">
                    <c:v>0.14335331970661452</c:v>
                  </c:pt>
                  <c:pt idx="7">
                    <c:v>0.14346828811305426</c:v>
                  </c:pt>
                  <c:pt idx="8">
                    <c:v>0.14246449704213496</c:v>
                  </c:pt>
                  <c:pt idx="9">
                    <c:v>0.14267618419830849</c:v>
                  </c:pt>
                  <c:pt idx="10">
                    <c:v>0.14282256820896977</c:v>
                  </c:pt>
                  <c:pt idx="11">
                    <c:v>0.14216595730375381</c:v>
                  </c:pt>
                </c:numCache>
              </c:numRef>
            </c:minus>
            <c:spPr>
              <a:ln w="3175">
                <a:solidFill>
                  <a:srgbClr val="000000"/>
                </a:solidFill>
                <a:prstDash val="solid"/>
              </a:ln>
            </c:spPr>
          </c:errBars>
          <c:xVal>
            <c:numRef>
              <c:f>'Summary - INJ. vs ANION'!$N$311:$N$322</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ANION'!$M$311:$M$322</c:f>
              <c:numCache>
                <c:formatCode>0.000</c:formatCode>
                <c:ptCount val="12"/>
                <c:pt idx="0">
                  <c:v>4.2690119162037821</c:v>
                </c:pt>
                <c:pt idx="1">
                  <c:v>4.3946176244535629</c:v>
                </c:pt>
                <c:pt idx="2">
                  <c:v>4.463801490441301</c:v>
                </c:pt>
                <c:pt idx="3">
                  <c:v>4.4241157867010195</c:v>
                </c:pt>
                <c:pt idx="4">
                  <c:v>4.4624232339631025</c:v>
                </c:pt>
                <c:pt idx="5">
                  <c:v>4.4344063676033789</c:v>
                </c:pt>
                <c:pt idx="6">
                  <c:v>4.5077719302122787</c:v>
                </c:pt>
                <c:pt idx="7">
                  <c:v>4.4792361927901991</c:v>
                </c:pt>
                <c:pt idx="8">
                  <c:v>4.7707019502902117</c:v>
                </c:pt>
                <c:pt idx="9">
                  <c:v>4.7002914644269707</c:v>
                </c:pt>
                <c:pt idx="10">
                  <c:v>4.6547209912962861</c:v>
                </c:pt>
                <c:pt idx="11">
                  <c:v>4.8802732568074436</c:v>
                </c:pt>
              </c:numCache>
            </c:numRef>
          </c:yVal>
          <c:smooth val="0"/>
          <c:extLst>
            <c:ext xmlns:c16="http://schemas.microsoft.com/office/drawing/2014/chart" uri="{C3380CC4-5D6E-409C-BE32-E72D297353CC}">
              <c16:uniqueId val="{00000000-24BE-46DB-9611-FE4BE7417F52}"/>
            </c:ext>
          </c:extLst>
        </c:ser>
        <c:ser>
          <c:idx val="1"/>
          <c:order val="1"/>
          <c:tx>
            <c:v>TI83 NOV 27</c:v>
          </c:tx>
          <c:spPr>
            <a:ln w="12700">
              <a:solidFill>
                <a:srgbClr val="000000"/>
              </a:solidFill>
              <a:prstDash val="solid"/>
            </a:ln>
          </c:spPr>
          <c:marker>
            <c:symbol val="none"/>
          </c:marker>
          <c:xVal>
            <c:numRef>
              <c:f>Tinker!$A$30:$A$270</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Tinker!$D$30:$D$270</c:f>
              <c:numCache>
                <c:formatCode>0.000</c:formatCode>
                <c:ptCount val="241"/>
                <c:pt idx="0">
                  <c:v>4.8586157126667322</c:v>
                </c:pt>
                <c:pt idx="1">
                  <c:v>4.8505051280151026</c:v>
                </c:pt>
                <c:pt idx="2">
                  <c:v>4.8424317466328164</c:v>
                </c:pt>
                <c:pt idx="3">
                  <c:v>4.8343970117079138</c:v>
                </c:pt>
                <c:pt idx="4">
                  <c:v>4.8264023595200385</c:v>
                </c:pt>
                <c:pt idx="5">
                  <c:v>4.8184492191836918</c:v>
                </c:pt>
                <c:pt idx="6">
                  <c:v>4.8105390123927672</c:v>
                </c:pt>
                <c:pt idx="7">
                  <c:v>4.802673153166408</c:v>
                </c:pt>
                <c:pt idx="8">
                  <c:v>4.7948530475962388</c:v>
                </c:pt>
                <c:pt idx="9">
                  <c:v>4.7870800935950175</c:v>
                </c:pt>
                <c:pt idx="10">
                  <c:v>4.7793556806467423</c:v>
                </c:pt>
                <c:pt idx="11">
                  <c:v>4.7716811895582696</c:v>
                </c:pt>
                <c:pt idx="12">
                  <c:v>4.7640579922124848</c:v>
                </c:pt>
                <c:pt idx="13">
                  <c:v>4.7564874513230659</c:v>
                </c:pt>
                <c:pt idx="14">
                  <c:v>4.7489709201908825</c:v>
                </c:pt>
                <c:pt idx="15">
                  <c:v>4.741509742462088</c:v>
                </c:pt>
                <c:pt idx="16">
                  <c:v>4.7341052518879243</c:v>
                </c:pt>
                <c:pt idx="17">
                  <c:v>4.7267587720863062</c:v>
                </c:pt>
                <c:pt idx="18">
                  <c:v>4.7194716163052135</c:v>
                </c:pt>
                <c:pt idx="19">
                  <c:v>4.7122450871879318</c:v>
                </c:pt>
                <c:pt idx="20">
                  <c:v>4.7050804765401981</c:v>
                </c:pt>
                <c:pt idx="21">
                  <c:v>4.6979790650992772</c:v>
                </c:pt>
                <c:pt idx="22">
                  <c:v>4.6909421223050201</c:v>
                </c:pt>
                <c:pt idx="23">
                  <c:v>4.683970906072938</c:v>
                </c:pt>
                <c:pt idx="24">
                  <c:v>4.6770666625693398</c:v>
                </c:pt>
                <c:pt idx="25">
                  <c:v>4.6702306259885713</c:v>
                </c:pt>
                <c:pt idx="26">
                  <c:v>4.6634640183323874</c:v>
                </c:pt>
                <c:pt idx="27">
                  <c:v>4.6567680491915135</c:v>
                </c:pt>
                <c:pt idx="28">
                  <c:v>4.6501439155294158</c:v>
                </c:pt>
                <c:pt idx="29">
                  <c:v>4.6435928014683379</c:v>
                </c:pt>
                <c:pt idx="30">
                  <c:v>4.6371158780776263</c:v>
                </c:pt>
                <c:pt idx="31">
                  <c:v>4.6307143031643889</c:v>
                </c:pt>
                <c:pt idx="32">
                  <c:v>4.6243892210665347</c:v>
                </c:pt>
                <c:pt idx="33">
                  <c:v>4.6181417624482028</c:v>
                </c:pt>
                <c:pt idx="34">
                  <c:v>4.6119730440976552</c:v>
                </c:pt>
                <c:pt idx="35">
                  <c:v>4.605884168727636</c:v>
                </c:pt>
                <c:pt idx="36">
                  <c:v>4.5998762247782521</c:v>
                </c:pt>
                <c:pt idx="37">
                  <c:v>4.5939502862224089</c:v>
                </c:pt>
                <c:pt idx="38">
                  <c:v>4.588107412373823</c:v>
                </c:pt>
                <c:pt idx="39">
                  <c:v>4.582348647697664</c:v>
                </c:pt>
                <c:pt idx="40">
                  <c:v>4.5766750216238448</c:v>
                </c:pt>
                <c:pt idx="41">
                  <c:v>4.5710875483630051</c:v>
                </c:pt>
                <c:pt idx="42">
                  <c:v>4.5655872267252082</c:v>
                </c:pt>
                <c:pt idx="43">
                  <c:v>4.5601750399413987</c:v>
                </c:pt>
                <c:pt idx="44">
                  <c:v>4.5548519554876385</c:v>
                </c:pt>
                <c:pt idx="45">
                  <c:v>4.5496189249121652</c:v>
                </c:pt>
                <c:pt idx="46">
                  <c:v>4.5444768836652898</c:v>
                </c:pt>
                <c:pt idx="47">
                  <c:v>4.5394267509321811</c:v>
                </c:pt>
                <c:pt idx="48">
                  <c:v>4.5344694294685493</c:v>
                </c:pt>
                <c:pt idx="49">
                  <c:v>4.5296058054392763</c:v>
                </c:pt>
                <c:pt idx="50">
                  <c:v>4.5248367482599985</c:v>
                </c:pt>
                <c:pt idx="51">
                  <c:v>4.5201631104416968</c:v>
                </c:pt>
                <c:pt idx="52">
                  <c:v>4.5155857274383013</c:v>
                </c:pt>
                <c:pt idx="53">
                  <c:v>4.511105417497344</c:v>
                </c:pt>
                <c:pt idx="54">
                  <c:v>4.5067229815136933</c:v>
                </c:pt>
                <c:pt idx="55">
                  <c:v>4.5024392028863858</c:v>
                </c:pt>
                <c:pt idx="56">
                  <c:v>4.4982548473785853</c:v>
                </c:pt>
                <c:pt idx="57">
                  <c:v>4.4941706629806992</c:v>
                </c:pt>
                <c:pt idx="58">
                  <c:v>4.490187379776664</c:v>
                </c:pt>
                <c:pt idx="59">
                  <c:v>4.4863057098134416</c:v>
                </c:pt>
                <c:pt idx="60">
                  <c:v>4.4825263469737306</c:v>
                </c:pt>
                <c:pt idx="61">
                  <c:v>4.4788499668519304</c:v>
                </c:pt>
                <c:pt idx="62">
                  <c:v>4.4752772266333709</c:v>
                </c:pt>
                <c:pt idx="63">
                  <c:v>4.4718087649768394</c:v>
                </c:pt>
                <c:pt idx="64">
                  <c:v>4.4684452019004102</c:v>
                </c:pt>
                <c:pt idx="65">
                  <c:v>4.4651871386706103</c:v>
                </c:pt>
                <c:pt idx="66">
                  <c:v>4.4620351576949435</c:v>
                </c:pt>
                <c:pt idx="67">
                  <c:v>4.4589898224177738</c:v>
                </c:pt>
                <c:pt idx="68">
                  <c:v>4.4560516772196079</c:v>
                </c:pt>
                <c:pt idx="69">
                  <c:v>4.4532212473197816</c:v>
                </c:pt>
                <c:pt idx="70">
                  <c:v>4.4504990386825707</c:v>
                </c:pt>
                <c:pt idx="71">
                  <c:v>4.4478855379267515</c:v>
                </c:pt>
                <c:pt idx="72">
                  <c:v>4.4453812122386029</c:v>
                </c:pt>
                <c:pt idx="73">
                  <c:v>4.4429865092884038</c:v>
                </c:pt>
                <c:pt idx="74">
                  <c:v>4.4407018571504002</c:v>
                </c:pt>
                <c:pt idx="75">
                  <c:v>4.4385276642262879</c:v>
                </c:pt>
                <c:pt idx="76">
                  <c:v>4.4364643191722024</c:v>
                </c:pt>
                <c:pt idx="77">
                  <c:v>4.4345121908292491</c:v>
                </c:pt>
                <c:pt idx="78">
                  <c:v>4.4326716281575642</c:v>
                </c:pt>
                <c:pt idx="79">
                  <c:v>4.4309429601739385</c:v>
                </c:pt>
                <c:pt idx="80">
                  <c:v>4.4293264958930028</c:v>
                </c:pt>
                <c:pt idx="81">
                  <c:v>4.4278225242719857</c:v>
                </c:pt>
                <c:pt idx="82">
                  <c:v>4.4264313141590632</c:v>
                </c:pt>
                <c:pt idx="83">
                  <c:v>4.4251531142452967</c:v>
                </c:pt>
                <c:pt idx="84">
                  <c:v>4.423988153020181</c:v>
                </c:pt>
                <c:pt idx="85">
                  <c:v>4.4229366387307962</c:v>
                </c:pt>
                <c:pt idx="86">
                  <c:v>4.4219987593445857</c:v>
                </c:pt>
                <c:pt idx="87">
                  <c:v>4.4211746825157503</c:v>
                </c:pt>
                <c:pt idx="88">
                  <c:v>4.4204645555552817</c:v>
                </c:pt>
                <c:pt idx="89">
                  <c:v>4.4198685054046312</c:v>
                </c:pt>
                <c:pt idx="90">
                  <c:v>4.4193866386130125</c:v>
                </c:pt>
                <c:pt idx="91">
                  <c:v>4.419019041318359</c:v>
                </c:pt>
                <c:pt idx="92">
                  <c:v>4.4187657792319266</c:v>
                </c:pt>
                <c:pt idx="93">
                  <c:v>4.4186268976265426</c:v>
                </c:pt>
                <c:pt idx="94">
                  <c:v>4.4186024213285187</c:v>
                </c:pt>
                <c:pt idx="95">
                  <c:v>4.4186923547132073</c:v>
                </c:pt>
                <c:pt idx="96">
                  <c:v>4.4188966817042248</c:v>
                </c:pt>
                <c:pt idx="97">
                  <c:v>4.4192153657763216</c:v>
                </c:pt>
                <c:pt idx="98">
                  <c:v>4.4196483499619124</c:v>
                </c:pt>
                <c:pt idx="99">
                  <c:v>4.4201955568612599</c:v>
                </c:pt>
                <c:pt idx="100">
                  <c:v>4.4208568886563109</c:v>
                </c:pt>
                <c:pt idx="101">
                  <c:v>4.4216322271281809</c:v>
                </c:pt>
                <c:pt idx="102">
                  <c:v>4.4225214336782885</c:v>
                </c:pt>
                <c:pt idx="103">
                  <c:v>4.42352434935313</c:v>
                </c:pt>
                <c:pt idx="104">
                  <c:v>4.4246407948726949</c:v>
                </c:pt>
                <c:pt idx="105">
                  <c:v>4.4258705706625108</c:v>
                </c:pt>
                <c:pt idx="106">
                  <c:v>4.427213456889322</c:v>
                </c:pt>
                <c:pt idx="107">
                  <c:v>4.4286692135003882</c:v>
                </c:pt>
                <c:pt idx="108">
                  <c:v>4.4302375802663896</c:v>
                </c:pt>
                <c:pt idx="109">
                  <c:v>4.431918276827953</c:v>
                </c:pt>
                <c:pt idx="110">
                  <c:v>4.4337110027457625</c:v>
                </c:pt>
                <c:pt idx="111">
                  <c:v>4.4356154375542678</c:v>
                </c:pt>
                <c:pt idx="112">
                  <c:v>4.4376312408189724</c:v>
                </c:pt>
                <c:pt idx="113">
                  <c:v>4.4397580521972841</c:v>
                </c:pt>
                <c:pt idx="114">
                  <c:v>4.4419954915029365</c:v>
                </c:pt>
                <c:pt idx="115">
                  <c:v>4.4443431587739424</c:v>
                </c:pt>
                <c:pt idx="116">
                  <c:v>4.4468006343440987</c:v>
                </c:pt>
                <c:pt idx="117">
                  <c:v>4.4493674789179991</c:v>
                </c:pt>
                <c:pt idx="118">
                  <c:v>4.4520432336495652</c:v>
                </c:pt>
                <c:pt idx="119">
                  <c:v>4.4548274202240679</c:v>
                </c:pt>
                <c:pt idx="120">
                  <c:v>4.4577195409436321</c:v>
                </c:pt>
                <c:pt idx="121">
                  <c:v>4.4607190788162034</c:v>
                </c:pt>
                <c:pt idx="122">
                  <c:v>4.4638254976479645</c:v>
                </c:pt>
                <c:pt idx="123">
                  <c:v>4.4670382421391857</c:v>
                </c:pt>
                <c:pt idx="124">
                  <c:v>4.4703567379834883</c:v>
                </c:pt>
                <c:pt idx="125">
                  <c:v>4.4737803919705081</c:v>
                </c:pt>
                <c:pt idx="126">
                  <c:v>4.4773085920919362</c:v>
                </c:pt>
                <c:pt idx="127">
                  <c:v>4.4809407076509222</c:v>
                </c:pt>
                <c:pt idx="128">
                  <c:v>4.4846760893748154</c:v>
                </c:pt>
                <c:pt idx="129">
                  <c:v>4.4885140695312291</c:v>
                </c:pt>
                <c:pt idx="130">
                  <c:v>4.4924539620474002</c:v>
                </c:pt>
                <c:pt idx="131">
                  <c:v>4.496495062632837</c:v>
                </c:pt>
                <c:pt idx="132">
                  <c:v>4.5006366489052132</c:v>
                </c:pt>
                <c:pt idx="133">
                  <c:v>4.5048779805194989</c:v>
                </c:pt>
                <c:pt idx="134">
                  <c:v>4.5092182993003078</c:v>
                </c:pt>
                <c:pt idx="135">
                  <c:v>4.5136568293774237</c:v>
                </c:pt>
                <c:pt idx="136">
                  <c:v>4.5181927773244981</c:v>
                </c:pt>
                <c:pt idx="137">
                  <c:v>4.5228253323008794</c:v>
                </c:pt>
                <c:pt idx="138">
                  <c:v>4.5275536661965576</c:v>
                </c:pt>
                <c:pt idx="139">
                  <c:v>4.5323769337801982</c:v>
                </c:pt>
                <c:pt idx="140">
                  <c:v>4.5372942728502332</c:v>
                </c:pt>
                <c:pt idx="141">
                  <c:v>4.542304804388988</c:v>
                </c:pt>
                <c:pt idx="142">
                  <c:v>4.5474076327198132</c:v>
                </c:pt>
                <c:pt idx="143">
                  <c:v>4.5526018456671942</c:v>
                </c:pt>
                <c:pt idx="144">
                  <c:v>4.5578865147198133</c:v>
                </c:pt>
                <c:pt idx="145">
                  <c:v>4.563260695196524</c:v>
                </c:pt>
                <c:pt idx="146">
                  <c:v>4.5687234264152279</c:v>
                </c:pt>
                <c:pt idx="147">
                  <c:v>4.5742737318645972</c:v>
                </c:pt>
                <c:pt idx="148">
                  <c:v>4.5799106193786434</c:v>
                </c:pt>
                <c:pt idx="149">
                  <c:v>4.5856330813140671</c:v>
                </c:pt>
                <c:pt idx="150">
                  <c:v>4.5914400947303902</c:v>
                </c:pt>
                <c:pt idx="151">
                  <c:v>4.5973306215728122</c:v>
                </c:pt>
                <c:pt idx="152">
                  <c:v>4.6033036088577708</c:v>
                </c:pt>
                <c:pt idx="153">
                  <c:v>4.6093579888611744</c:v>
                </c:pt>
                <c:pt idx="154">
                  <c:v>4.6154926793092645</c:v>
                </c:pt>
                <c:pt idx="155">
                  <c:v>4.6217065835720854</c:v>
                </c:pt>
                <c:pt idx="156">
                  <c:v>4.6279985908595123</c:v>
                </c:pt>
                <c:pt idx="157">
                  <c:v>4.6343675764198178</c:v>
                </c:pt>
                <c:pt idx="158">
                  <c:v>4.6408124017407291</c:v>
                </c:pt>
                <c:pt idx="159">
                  <c:v>4.6473319147529502</c:v>
                </c:pt>
                <c:pt idx="160">
                  <c:v>4.6539249500360995</c:v>
                </c:pt>
                <c:pt idx="161">
                  <c:v>4.6605903290270438</c:v>
                </c:pt>
                <c:pt idx="162">
                  <c:v>4.6673268602305749</c:v>
                </c:pt>
                <c:pt idx="163">
                  <c:v>4.6741333394323989</c:v>
                </c:pt>
                <c:pt idx="164">
                  <c:v>4.6810085499144014</c:v>
                </c:pt>
                <c:pt idx="165">
                  <c:v>4.6879512626721471</c:v>
                </c:pt>
                <c:pt idx="166">
                  <c:v>4.6949602366345733</c:v>
                </c:pt>
                <c:pt idx="167">
                  <c:v>4.7020342188858422</c:v>
                </c:pt>
                <c:pt idx="168">
                  <c:v>4.7091719448893148</c:v>
                </c:pt>
                <c:pt idx="169">
                  <c:v>4.7163721387135915</c:v>
                </c:pt>
                <c:pt idx="170">
                  <c:v>4.7236335132606024</c:v>
                </c:pt>
                <c:pt idx="171">
                  <c:v>4.7309547704956829</c:v>
                </c:pt>
                <c:pt idx="172">
                  <c:v>4.7383346016796093</c:v>
                </c:pt>
                <c:pt idx="173">
                  <c:v>4.7457716876025513</c:v>
                </c:pt>
                <c:pt idx="174">
                  <c:v>4.7532646988198879</c:v>
                </c:pt>
                <c:pt idx="175">
                  <c:v>4.7608122958898607</c:v>
                </c:pt>
                <c:pt idx="176">
                  <c:v>4.7684131296130055</c:v>
                </c:pt>
                <c:pt idx="177">
                  <c:v>4.7760658412733417</c:v>
                </c:pt>
                <c:pt idx="178">
                  <c:v>4.783769062881249</c:v>
                </c:pt>
                <c:pt idx="179">
                  <c:v>4.7915214174180081</c:v>
                </c:pt>
                <c:pt idx="180">
                  <c:v>4.799321519081956</c:v>
                </c:pt>
                <c:pt idx="181">
                  <c:v>4.8071679735362123</c:v>
                </c:pt>
                <c:pt idx="182">
                  <c:v>4.8150593781579234</c:v>
                </c:pt>
                <c:pt idx="183">
                  <c:v>4.8229943222890004</c:v>
                </c:pt>
                <c:pt idx="184">
                  <c:v>4.8309713874882823</c:v>
                </c:pt>
                <c:pt idx="185">
                  <c:v>4.8389891477850959</c:v>
                </c:pt>
                <c:pt idx="186">
                  <c:v>4.8470461699341625</c:v>
                </c:pt>
                <c:pt idx="187">
                  <c:v>4.8551410136717985</c:v>
                </c:pt>
                <c:pt idx="188">
                  <c:v>4.8632722319733812</c:v>
                </c:pt>
                <c:pt idx="189">
                  <c:v>4.8714383713120109</c:v>
                </c:pt>
                <c:pt idx="190">
                  <c:v>4.8796379719183491</c:v>
                </c:pt>
                <c:pt idx="191">
                  <c:v>4.887869568041558</c:v>
                </c:pt>
                <c:pt idx="192">
                  <c:v>4.8961316882113195</c:v>
                </c:pt>
                <c:pt idx="193">
                  <c:v>4.9044228555008731</c:v>
                </c:pt>
                <c:pt idx="194">
                  <c:v>4.9127415877910323</c:v>
                </c:pt>
                <c:pt idx="195">
                  <c:v>4.9210863980351212</c:v>
                </c:pt>
                <c:pt idx="196">
                  <c:v>4.9294557945248005</c:v>
                </c:pt>
                <c:pt idx="197">
                  <c:v>4.9378482811567235</c:v>
                </c:pt>
                <c:pt idx="198">
                  <c:v>4.9462623576999771</c:v>
                </c:pt>
                <c:pt idx="199">
                  <c:v>4.9546965200642612</c:v>
                </c:pt>
                <c:pt idx="200">
                  <c:v>4.9631492605687582</c:v>
                </c:pt>
                <c:pt idx="201">
                  <c:v>4.9716190682116439</c:v>
                </c:pt>
                <c:pt idx="202">
                  <c:v>4.9801044289401935</c:v>
                </c:pt>
                <c:pt idx="203">
                  <c:v>4.9886038259214311</c:v>
                </c:pt>
                <c:pt idx="204">
                  <c:v>4.9971157398132764</c:v>
                </c:pt>
                <c:pt idx="205">
                  <c:v>5.0056386490361406</c:v>
                </c:pt>
                <c:pt idx="206">
                  <c:v>5.0141710300449258</c:v>
                </c:pt>
                <c:pt idx="207">
                  <c:v>5.0227113576013638</c:v>
                </c:pt>
                <c:pt idx="208">
                  <c:v>5.0312581050466756</c:v>
                </c:pt>
                <c:pt idx="209">
                  <c:v>5.0398097445744678</c:v>
                </c:pt>
                <c:pt idx="210">
                  <c:v>5.0483647475038458</c:v>
                </c:pt>
                <c:pt idx="211">
                  <c:v>5.0569215845526756</c:v>
                </c:pt>
                <c:pt idx="212">
                  <c:v>5.0654787261109595</c:v>
                </c:pt>
                <c:pt idx="213">
                  <c:v>5.0740346425142659</c:v>
                </c:pt>
                <c:pt idx="214">
                  <c:v>5.0825878043171695</c:v>
                </c:pt>
                <c:pt idx="215">
                  <c:v>5.0911366825666571</c:v>
                </c:pt>
                <c:pt idx="216">
                  <c:v>5.0996797490754338</c:v>
                </c:pt>
                <c:pt idx="217">
                  <c:v>5.1082154766951069</c:v>
                </c:pt>
                <c:pt idx="218">
                  <c:v>5.1167423395891767</c:v>
                </c:pt>
                <c:pt idx="219">
                  <c:v>5.1252588135057877</c:v>
                </c:pt>
                <c:pt idx="220">
                  <c:v>5.1337633760502079</c:v>
                </c:pt>
                <c:pt idx="221">
                  <c:v>5.1422545069569674</c:v>
                </c:pt>
                <c:pt idx="222">
                  <c:v>5.1507306883616195</c:v>
                </c:pt>
                <c:pt idx="223">
                  <c:v>5.1591904050720743</c:v>
                </c:pt>
                <c:pt idx="224">
                  <c:v>5.1676321448394473</c:v>
                </c:pt>
                <c:pt idx="225">
                  <c:v>5.1760543986283958</c:v>
                </c:pt>
                <c:pt idx="226">
                  <c:v>5.1844556608868642</c:v>
                </c:pt>
                <c:pt idx="227">
                  <c:v>5.1928344298152176</c:v>
                </c:pt>
                <c:pt idx="228">
                  <c:v>5.2011892076347044</c:v>
                </c:pt>
                <c:pt idx="229">
                  <c:v>5.2095185008551939</c:v>
                </c:pt>
                <c:pt idx="230">
                  <c:v>5.2178208205421504</c:v>
                </c:pt>
                <c:pt idx="231">
                  <c:v>5.2260946825827972</c:v>
                </c:pt>
                <c:pt idx="232">
                  <c:v>5.2343386079514111</c:v>
                </c:pt>
                <c:pt idx="233">
                  <c:v>5.2425511229737145</c:v>
                </c:pt>
                <c:pt idx="234">
                  <c:v>5.2507307595903034</c:v>
                </c:pt>
                <c:pt idx="235">
                  <c:v>5.2588760556190808</c:v>
                </c:pt>
                <c:pt idx="236">
                  <c:v>5.26698555501663</c:v>
                </c:pt>
                <c:pt idx="237">
                  <c:v>5.2750578081384987</c:v>
                </c:pt>
                <c:pt idx="238">
                  <c:v>5.2830913719983359</c:v>
                </c:pt>
                <c:pt idx="239">
                  <c:v>5.2910848105258337</c:v>
                </c:pt>
                <c:pt idx="240">
                  <c:v>5.2990366948234442</c:v>
                </c:pt>
              </c:numCache>
            </c:numRef>
          </c:yVal>
          <c:smooth val="0"/>
          <c:extLst>
            <c:ext xmlns:c16="http://schemas.microsoft.com/office/drawing/2014/chart" uri="{C3380CC4-5D6E-409C-BE32-E72D297353CC}">
              <c16:uniqueId val="{00000001-24BE-46DB-9611-FE4BE7417F52}"/>
            </c:ext>
          </c:extLst>
        </c:ser>
        <c:ser>
          <c:idx val="2"/>
          <c:order val="2"/>
          <c:tx>
            <c:v>'November 15, 2018</c:v>
          </c:tx>
          <c:spPr>
            <a:ln w="19050">
              <a:noFill/>
            </a:ln>
          </c:spPr>
          <c:marker>
            <c:symbol val="square"/>
            <c:size val="5"/>
            <c:spPr>
              <a:noFill/>
              <a:ln>
                <a:solidFill>
                  <a:srgbClr val="000000"/>
                </a:solidFill>
                <a:prstDash val="solid"/>
              </a:ln>
            </c:spPr>
          </c:marker>
          <c:errBars>
            <c:errDir val="x"/>
            <c:errBarType val="both"/>
            <c:errValType val="fixedVal"/>
            <c:noEndCap val="0"/>
            <c:val val="0"/>
            <c:spPr>
              <a:ln w="12700">
                <a:solidFill>
                  <a:srgbClr val="000000"/>
                </a:solidFill>
                <a:prstDash val="solid"/>
              </a:ln>
            </c:spPr>
          </c:errBars>
          <c:errBars>
            <c:errDir val="y"/>
            <c:errBarType val="both"/>
            <c:errValType val="cust"/>
            <c:noEndCap val="0"/>
            <c:plus>
              <c:numRef>
                <c:f>Uncertainty!$Z$92:$Z$103</c:f>
                <c:numCache>
                  <c:formatCode>General</c:formatCode>
                  <c:ptCount val="12"/>
                  <c:pt idx="0">
                    <c:v>0.20739712120799572</c:v>
                  </c:pt>
                  <c:pt idx="1">
                    <c:v>0.20762427281451964</c:v>
                  </c:pt>
                  <c:pt idx="2">
                    <c:v>0.2076353151419234</c:v>
                  </c:pt>
                  <c:pt idx="3">
                    <c:v>0.210783783869121</c:v>
                  </c:pt>
                  <c:pt idx="4">
                    <c:v>0.21311580530577898</c:v>
                  </c:pt>
                  <c:pt idx="5">
                    <c:v>0.22103968755413081</c:v>
                  </c:pt>
                  <c:pt idx="6">
                    <c:v>0.19760278191612943</c:v>
                  </c:pt>
                  <c:pt idx="7">
                    <c:v>0.20527952855067</c:v>
                  </c:pt>
                  <c:pt idx="8">
                    <c:v>0.21059829478777561</c:v>
                  </c:pt>
                  <c:pt idx="9">
                    <c:v>0.20337756112375197</c:v>
                  </c:pt>
                  <c:pt idx="10">
                    <c:v>0.2047605581823303</c:v>
                  </c:pt>
                  <c:pt idx="11">
                    <c:v>0.20343239657338238</c:v>
                  </c:pt>
                </c:numCache>
              </c:numRef>
            </c:plus>
            <c:minus>
              <c:numRef>
                <c:f>Uncertainty!$Z$92:$Z$103</c:f>
                <c:numCache>
                  <c:formatCode>General</c:formatCode>
                  <c:ptCount val="12"/>
                  <c:pt idx="0">
                    <c:v>0.20739712120799572</c:v>
                  </c:pt>
                  <c:pt idx="1">
                    <c:v>0.20762427281451964</c:v>
                  </c:pt>
                  <c:pt idx="2">
                    <c:v>0.2076353151419234</c:v>
                  </c:pt>
                  <c:pt idx="3">
                    <c:v>0.210783783869121</c:v>
                  </c:pt>
                  <c:pt idx="4">
                    <c:v>0.21311580530577898</c:v>
                  </c:pt>
                  <c:pt idx="5">
                    <c:v>0.22103968755413081</c:v>
                  </c:pt>
                  <c:pt idx="6">
                    <c:v>0.19760278191612943</c:v>
                  </c:pt>
                  <c:pt idx="7">
                    <c:v>0.20527952855067</c:v>
                  </c:pt>
                  <c:pt idx="8">
                    <c:v>0.21059829478777561</c:v>
                  </c:pt>
                  <c:pt idx="9">
                    <c:v>0.20337756112375197</c:v>
                  </c:pt>
                  <c:pt idx="10">
                    <c:v>0.2047605581823303</c:v>
                  </c:pt>
                  <c:pt idx="11">
                    <c:v>0.20343239657338238</c:v>
                  </c:pt>
                </c:numCache>
              </c:numRef>
            </c:minus>
            <c:spPr>
              <a:ln w="3175">
                <a:solidFill>
                  <a:srgbClr val="000000"/>
                </a:solidFill>
                <a:prstDash val="solid"/>
              </a:ln>
            </c:spPr>
          </c:errBars>
          <c:xVal>
            <c:numRef>
              <c:f>'Summary - INJ. vs ANION'!$N$311:$N$322</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ANION'!$T$311:$T$322</c:f>
              <c:numCache>
                <c:formatCode>0.000</c:formatCode>
                <c:ptCount val="12"/>
                <c:pt idx="0">
                  <c:v>5.5833754297283278</c:v>
                </c:pt>
                <c:pt idx="1">
                  <c:v>5.5755439991803506</c:v>
                </c:pt>
                <c:pt idx="2">
                  <c:v>5.5751676673785893</c:v>
                </c:pt>
                <c:pt idx="3">
                  <c:v>5.482044001542361</c:v>
                </c:pt>
                <c:pt idx="4">
                  <c:v>5.4274583864829493</c:v>
                </c:pt>
                <c:pt idx="5">
                  <c:v>5.2974876896140826</c:v>
                </c:pt>
                <c:pt idx="6">
                  <c:v>6.2383670417967716</c:v>
                </c:pt>
                <c:pt idx="7">
                  <c:v>5.6656965844219416</c:v>
                </c:pt>
                <c:pt idx="8">
                  <c:v>5.4868455615428289</c:v>
                </c:pt>
                <c:pt idx="9">
                  <c:v>5.7576914451116412</c:v>
                </c:pt>
                <c:pt idx="10">
                  <c:v>5.6888516447197945</c:v>
                </c:pt>
                <c:pt idx="11">
                  <c:v>5.7547422442729088</c:v>
                </c:pt>
              </c:numCache>
            </c:numRef>
          </c:yVal>
          <c:smooth val="0"/>
          <c:extLst>
            <c:ext xmlns:c16="http://schemas.microsoft.com/office/drawing/2014/chart" uri="{C3380CC4-5D6E-409C-BE32-E72D297353CC}">
              <c16:uniqueId val="{00000002-24BE-46DB-9611-FE4BE7417F52}"/>
            </c:ext>
          </c:extLst>
        </c:ser>
        <c:dLbls>
          <c:showLegendKey val="0"/>
          <c:showVal val="0"/>
          <c:showCatName val="0"/>
          <c:showSerName val="0"/>
          <c:showPercent val="0"/>
          <c:showBubbleSize val="0"/>
        </c:dLbls>
        <c:axId val="420967808"/>
        <c:axId val="1"/>
      </c:scatterChart>
      <c:valAx>
        <c:axId val="420967808"/>
        <c:scaling>
          <c:orientation val="minMax"/>
          <c:max val="24"/>
        </c:scaling>
        <c:delete val="0"/>
        <c:axPos val="b"/>
        <c:title>
          <c:tx>
            <c:rich>
              <a:bodyPr/>
              <a:lstStyle/>
              <a:p>
                <a:pPr>
                  <a:defRPr sz="2400" b="1" i="0" u="none" strike="noStrike" baseline="0">
                    <a:solidFill>
                      <a:srgbClr val="424242"/>
                    </a:solidFill>
                    <a:latin typeface="Times New Roman"/>
                    <a:ea typeface="Times New Roman"/>
                    <a:cs typeface="Times New Roman"/>
                  </a:defRPr>
                </a:pPr>
                <a:r>
                  <a:rPr lang="en-US" sz="2400" dirty="0"/>
                  <a:t>Time (hr)</a:t>
                </a:r>
              </a:p>
            </c:rich>
          </c:tx>
          <c:layout>
            <c:manualLayout>
              <c:xMode val="edge"/>
              <c:yMode val="edge"/>
              <c:x val="0.44176136363636365"/>
              <c:y val="0.8937823834196890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424242"/>
                </a:solidFill>
                <a:latin typeface="Times New Roman"/>
                <a:ea typeface="Times New Roman"/>
                <a:cs typeface="Times New Roman"/>
              </a:defRPr>
            </a:pPr>
            <a:endParaRPr lang="en-US"/>
          </a:p>
        </c:txPr>
        <c:crossAx val="1"/>
        <c:crosses val="autoZero"/>
        <c:crossBetween val="midCat"/>
        <c:majorUnit val="1"/>
      </c:valAx>
      <c:valAx>
        <c:axId val="1"/>
        <c:scaling>
          <c:orientation val="minMax"/>
          <c:max val="7"/>
          <c:min val="4"/>
        </c:scaling>
        <c:delete val="0"/>
        <c:axPos val="l"/>
        <c:title>
          <c:tx>
            <c:rich>
              <a:bodyPr/>
              <a:lstStyle/>
              <a:p>
                <a:pPr>
                  <a:defRPr sz="2400" b="0" i="0" u="none" strike="noStrike" baseline="0">
                    <a:solidFill>
                      <a:srgbClr val="000000"/>
                    </a:solidFill>
                    <a:latin typeface="Calibri"/>
                    <a:ea typeface="Calibri"/>
                    <a:cs typeface="Calibri"/>
                  </a:defRPr>
                </a:pPr>
                <a:r>
                  <a:rPr lang="en-US" sz="2400" b="1" i="0" u="none" strike="noStrike" baseline="0" dirty="0">
                    <a:solidFill>
                      <a:srgbClr val="424242"/>
                    </a:solidFill>
                    <a:latin typeface="Times New Roman"/>
                    <a:cs typeface="Times New Roman"/>
                  </a:rPr>
                  <a:t>[ NO</a:t>
                </a:r>
                <a:r>
                  <a:rPr lang="en-US" sz="2400" b="1" i="0" u="none" strike="noStrike" baseline="-25000" dirty="0">
                    <a:solidFill>
                      <a:srgbClr val="424242"/>
                    </a:solidFill>
                    <a:latin typeface="Times New Roman"/>
                    <a:cs typeface="Times New Roman"/>
                  </a:rPr>
                  <a:t>3 </a:t>
                </a:r>
                <a:r>
                  <a:rPr lang="en-US" sz="2400" b="1" i="0" u="none" strike="noStrike" baseline="30000" dirty="0">
                    <a:solidFill>
                      <a:srgbClr val="424242"/>
                    </a:solidFill>
                    <a:latin typeface="Times New Roman"/>
                    <a:cs typeface="Times New Roman"/>
                  </a:rPr>
                  <a:t>- </a:t>
                </a:r>
                <a:r>
                  <a:rPr lang="en-US" sz="2400" b="1" i="0" u="none" strike="noStrike" baseline="0" dirty="0">
                    <a:solidFill>
                      <a:srgbClr val="424242"/>
                    </a:solidFill>
                    <a:latin typeface="Times New Roman"/>
                    <a:cs typeface="Times New Roman"/>
                  </a:rPr>
                  <a:t>] (mg/L)</a:t>
                </a:r>
              </a:p>
              <a:p>
                <a:pPr>
                  <a:defRPr sz="2400" b="0" i="0" u="none" strike="noStrike" baseline="0">
                    <a:solidFill>
                      <a:srgbClr val="000000"/>
                    </a:solidFill>
                    <a:latin typeface="Calibri"/>
                    <a:ea typeface="Calibri"/>
                    <a:cs typeface="Calibri"/>
                  </a:defRPr>
                </a:pPr>
                <a:endParaRPr lang="en-US" sz="2400" b="1" i="0" u="none" strike="noStrike" baseline="0" dirty="0">
                  <a:solidFill>
                    <a:srgbClr val="424242"/>
                  </a:solidFill>
                  <a:latin typeface="Times New Roman"/>
                  <a:cs typeface="Times New Roman"/>
                </a:endParaRPr>
              </a:p>
            </c:rich>
          </c:tx>
          <c:layout>
            <c:manualLayout>
              <c:xMode val="edge"/>
              <c:yMode val="edge"/>
              <c:x val="2.1881835083114611E-2"/>
              <c:y val="0.3021734470691163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424242"/>
                </a:solidFill>
                <a:latin typeface="Times New Roman"/>
                <a:ea typeface="Times New Roman"/>
                <a:cs typeface="Times New Roman"/>
              </a:defRPr>
            </a:pPr>
            <a:endParaRPr lang="en-US"/>
          </a:p>
        </c:txPr>
        <c:crossAx val="420967808"/>
        <c:crosses val="autoZero"/>
        <c:crossBetween val="midCat"/>
      </c:valAx>
      <c:spPr>
        <a:noFill/>
        <a:ln w="25400">
          <a:noFill/>
        </a:ln>
      </c:spPr>
    </c:plotArea>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latin typeface="Times New Roman" panose="02020603050405020304" pitchFamily="18" charset="0"/>
                <a:cs typeface="Times New Roman" panose="02020603050405020304" pitchFamily="18" charset="0"/>
              </a:rPr>
              <a:t>Calcium</a:t>
            </a:r>
          </a:p>
        </c:rich>
      </c:tx>
      <c:layout>
        <c:manualLayout>
          <c:xMode val="edge"/>
          <c:yMode val="edge"/>
          <c:x val="0.44335916994750657"/>
          <c:y val="7.3511811023622045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lineMarker"/>
        <c:varyColors val="0"/>
        <c:ser>
          <c:idx val="0"/>
          <c:order val="0"/>
          <c:tx>
            <c:v>'September 12, 2018</c:v>
          </c:tx>
          <c:spPr>
            <a:ln w="19050" cap="rnd">
              <a:no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Uncertainty!$AB$56:$AB$67</c:f>
                <c:numCache>
                  <c:formatCode>General</c:formatCode>
                  <c:ptCount val="12"/>
                  <c:pt idx="0">
                    <c:v>0.89260913632524042</c:v>
                  </c:pt>
                  <c:pt idx="1">
                    <c:v>0.89277092893751198</c:v>
                  </c:pt>
                  <c:pt idx="2">
                    <c:v>0.89273570289492543</c:v>
                  </c:pt>
                  <c:pt idx="3">
                    <c:v>0.89268113660811277</c:v>
                  </c:pt>
                  <c:pt idx="4">
                    <c:v>0.89285727493003397</c:v>
                  </c:pt>
                  <c:pt idx="5">
                    <c:v>0.89279014314822724</c:v>
                  </c:pt>
                  <c:pt idx="6">
                    <c:v>0.89290029564589157</c:v>
                  </c:pt>
                  <c:pt idx="7">
                    <c:v>0.89276188477625906</c:v>
                  </c:pt>
                  <c:pt idx="8">
                    <c:v>0.89282441855436168</c:v>
                  </c:pt>
                  <c:pt idx="9">
                    <c:v>0.89266492237378292</c:v>
                  </c:pt>
                  <c:pt idx="10">
                    <c:v>0.89260232364444203</c:v>
                  </c:pt>
                  <c:pt idx="11">
                    <c:v>0.89265482303923582</c:v>
                  </c:pt>
                </c:numCache>
              </c:numRef>
            </c:plus>
            <c:minus>
              <c:numRef>
                <c:f>Uncertainty!$AB$56:$AB$67</c:f>
                <c:numCache>
                  <c:formatCode>General</c:formatCode>
                  <c:ptCount val="12"/>
                  <c:pt idx="0">
                    <c:v>0.89260913632524042</c:v>
                  </c:pt>
                  <c:pt idx="1">
                    <c:v>0.89277092893751198</c:v>
                  </c:pt>
                  <c:pt idx="2">
                    <c:v>0.89273570289492543</c:v>
                  </c:pt>
                  <c:pt idx="3">
                    <c:v>0.89268113660811277</c:v>
                  </c:pt>
                  <c:pt idx="4">
                    <c:v>0.89285727493003397</c:v>
                  </c:pt>
                  <c:pt idx="5">
                    <c:v>0.89279014314822724</c:v>
                  </c:pt>
                  <c:pt idx="6">
                    <c:v>0.89290029564589157</c:v>
                  </c:pt>
                  <c:pt idx="7">
                    <c:v>0.89276188477625906</c:v>
                  </c:pt>
                  <c:pt idx="8">
                    <c:v>0.89282441855436168</c:v>
                  </c:pt>
                  <c:pt idx="9">
                    <c:v>0.89266492237378292</c:v>
                  </c:pt>
                  <c:pt idx="10">
                    <c:v>0.89260232364444203</c:v>
                  </c:pt>
                  <c:pt idx="11">
                    <c:v>0.89265482303923582</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Tinker!$AS$13:$AS$24</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Tinker!$AR$13:$AR$24</c:f>
              <c:numCache>
                <c:formatCode>0.000</c:formatCode>
                <c:ptCount val="12"/>
                <c:pt idx="0">
                  <c:v>97.848146816280476</c:v>
                </c:pt>
                <c:pt idx="1">
                  <c:v>96.791321922741247</c:v>
                </c:pt>
                <c:pt idx="2">
                  <c:v>97.018129878318362</c:v>
                </c:pt>
                <c:pt idx="3">
                  <c:v>97.37304615147805</c:v>
                </c:pt>
                <c:pt idx="4">
                  <c:v>96.242897407471233</c:v>
                </c:pt>
                <c:pt idx="5">
                  <c:v>96.668364114163325</c:v>
                </c:pt>
                <c:pt idx="6">
                  <c:v>95.973570023767067</c:v>
                </c:pt>
                <c:pt idx="7">
                  <c:v>96.849382453866298</c:v>
                </c:pt>
                <c:pt idx="8">
                  <c:v>96.450336268702088</c:v>
                </c:pt>
                <c:pt idx="9">
                  <c:v>97.479358091397131</c:v>
                </c:pt>
                <c:pt idx="10">
                  <c:v>97.893507009280555</c:v>
                </c:pt>
                <c:pt idx="11">
                  <c:v>97.545774955994347</c:v>
                </c:pt>
              </c:numCache>
            </c:numRef>
          </c:yVal>
          <c:smooth val="0"/>
          <c:extLst>
            <c:ext xmlns:c16="http://schemas.microsoft.com/office/drawing/2014/chart" uri="{C3380CC4-5D6E-409C-BE32-E72D297353CC}">
              <c16:uniqueId val="{00000000-13D0-4B26-9325-C985D93B02E0}"/>
            </c:ext>
          </c:extLst>
        </c:ser>
        <c:ser>
          <c:idx val="3"/>
          <c:order val="3"/>
          <c:tx>
            <c:v>TI83 NOV 27</c:v>
          </c:tx>
          <c:spPr>
            <a:ln w="15875" cap="rnd">
              <a:solidFill>
                <a:schemeClr val="tx1"/>
              </a:solidFill>
              <a:prstDash val="sysDot"/>
              <a:round/>
            </a:ln>
            <a:effectLst/>
          </c:spPr>
          <c:marker>
            <c:symbol val="none"/>
          </c:marker>
          <c:xVal>
            <c:numRef>
              <c:f>Tinker!$AQ$31:$AQ$271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Tinker!$AV$31:$AV$271</c:f>
              <c:numCache>
                <c:formatCode>0.000</c:formatCode>
                <c:ptCount val="241"/>
                <c:pt idx="0">
                  <c:v>96.364452779882029</c:v>
                </c:pt>
                <c:pt idx="1">
                  <c:v>96.365745310714075</c:v>
                </c:pt>
                <c:pt idx="2">
                  <c:v>96.368707970165744</c:v>
                </c:pt>
                <c:pt idx="3">
                  <c:v>96.373333575971358</c:v>
                </c:pt>
                <c:pt idx="4">
                  <c:v>96.379610914445919</c:v>
                </c:pt>
                <c:pt idx="5">
                  <c:v>96.38752476767003</c:v>
                </c:pt>
                <c:pt idx="6">
                  <c:v>96.397055950382196</c:v>
                </c:pt>
                <c:pt idx="7">
                  <c:v>96.408181356488811</c:v>
                </c:pt>
                <c:pt idx="8">
                  <c:v>96.420874015079548</c:v>
                </c:pt>
                <c:pt idx="9">
                  <c:v>96.435103155811859</c:v>
                </c:pt>
                <c:pt idx="10">
                  <c:v>96.450834283506381</c:v>
                </c:pt>
                <c:pt idx="11">
                  <c:v>96.468029261772344</c:v>
                </c:pt>
                <c:pt idx="12">
                  <c:v>96.48664640546022</c:v>
                </c:pt>
                <c:pt idx="13">
                  <c:v>96.506640581717463</c:v>
                </c:pt>
                <c:pt idx="14">
                  <c:v>96.527963319402403</c:v>
                </c:pt>
                <c:pt idx="15">
                  <c:v>96.550562926591084</c:v>
                </c:pt>
                <c:pt idx="16">
                  <c:v>96.574384615892072</c:v>
                </c:pt>
                <c:pt idx="17">
                  <c:v>96.599370637265466</c:v>
                </c:pt>
                <c:pt idx="18">
                  <c:v>96.625460418024218</c:v>
                </c:pt>
                <c:pt idx="19">
                  <c:v>96.652590709678236</c:v>
                </c:pt>
                <c:pt idx="20">
                  <c:v>96.680695741265367</c:v>
                </c:pt>
                <c:pt idx="21">
                  <c:v>96.709707378797532</c:v>
                </c:pt>
                <c:pt idx="22">
                  <c:v>96.739555290435362</c:v>
                </c:pt>
                <c:pt idx="23">
                  <c:v>96.770167116991161</c:v>
                </c:pt>
                <c:pt idx="24">
                  <c:v>96.801468647346525</c:v>
                </c:pt>
                <c:pt idx="25">
                  <c:v>96.833383998359693</c:v>
                </c:pt>
                <c:pt idx="26">
                  <c:v>96.865835798826168</c:v>
                </c:pt>
                <c:pt idx="27">
                  <c:v>96.898745377046893</c:v>
                </c:pt>
                <c:pt idx="28">
                  <c:v>96.932032951549161</c:v>
                </c:pt>
                <c:pt idx="29">
                  <c:v>96.965617824497841</c:v>
                </c:pt>
                <c:pt idx="30">
                  <c:v>96.9994185773282</c:v>
                </c:pt>
                <c:pt idx="31">
                  <c:v>97.033353268125907</c:v>
                </c:pt>
                <c:pt idx="32">
                  <c:v>97.067339630275711</c:v>
                </c:pt>
                <c:pt idx="33">
                  <c:v>97.101295271897499</c:v>
                </c:pt>
                <c:pt idx="34">
                  <c:v>97.135137875585741</c:v>
                </c:pt>
                <c:pt idx="35">
                  <c:v>97.168785397968591</c:v>
                </c:pt>
                <c:pt idx="36">
                  <c:v>97.202156268602607</c:v>
                </c:pt>
                <c:pt idx="37">
                  <c:v>97.235169587720961</c:v>
                </c:pt>
                <c:pt idx="38">
                  <c:v>97.267745322355694</c:v>
                </c:pt>
                <c:pt idx="39">
                  <c:v>97.299804500358746</c:v>
                </c:pt>
                <c:pt idx="40">
                  <c:v>97.331269401851173</c:v>
                </c:pt>
                <c:pt idx="41">
                  <c:v>97.362063747636597</c:v>
                </c:pt>
                <c:pt idx="42">
                  <c:v>97.392112884122014</c:v>
                </c:pt>
                <c:pt idx="43">
                  <c:v>97.421343964297762</c:v>
                </c:pt>
                <c:pt idx="44">
                  <c:v>97.449686124337816</c:v>
                </c:pt>
                <c:pt idx="45">
                  <c:v>97.477070655392339</c:v>
                </c:pt>
                <c:pt idx="46">
                  <c:v>97.50343117015602</c:v>
                </c:pt>
                <c:pt idx="47">
                  <c:v>97.528703763808338</c:v>
                </c:pt>
                <c:pt idx="48">
                  <c:v>97.55282716893565</c:v>
                </c:pt>
                <c:pt idx="49">
                  <c:v>97.575742904059581</c:v>
                </c:pt>
                <c:pt idx="50">
                  <c:v>97.597395415411413</c:v>
                </c:pt>
                <c:pt idx="51">
                  <c:v>97.617732211609081</c:v>
                </c:pt>
                <c:pt idx="52">
                  <c:v>97.636703990910092</c:v>
                </c:pt>
                <c:pt idx="53">
                  <c:v>97.65426476073192</c:v>
                </c:pt>
                <c:pt idx="54">
                  <c:v>97.670371949150081</c:v>
                </c:pt>
                <c:pt idx="55">
                  <c:v>97.684986508103705</c:v>
                </c:pt>
                <c:pt idx="56">
                  <c:v>97.698073008058316</c:v>
                </c:pt>
                <c:pt idx="57">
                  <c:v>97.709599723896318</c:v>
                </c:pt>
                <c:pt idx="58">
                  <c:v>97.719538711827013</c:v>
                </c:pt>
                <c:pt idx="59">
                  <c:v>97.727865877129759</c:v>
                </c:pt>
                <c:pt idx="60">
                  <c:v>97.734561032565836</c:v>
                </c:pt>
                <c:pt idx="61">
                  <c:v>97.739607947317651</c:v>
                </c:pt>
                <c:pt idx="62">
                  <c:v>97.742994386336548</c:v>
                </c:pt>
                <c:pt idx="63">
                  <c:v>97.744712140003699</c:v>
                </c:pt>
                <c:pt idx="64">
                  <c:v>97.744757044032454</c:v>
                </c:pt>
                <c:pt idx="65">
                  <c:v>97.743128989563644</c:v>
                </c:pt>
                <c:pt idx="66">
                  <c:v>97.739831923429477</c:v>
                </c:pt>
                <c:pt idx="67">
                  <c:v>97.734873838585386</c:v>
                </c:pt>
                <c:pt idx="68">
                  <c:v>97.728266754732971</c:v>
                </c:pt>
                <c:pt idx="69">
                  <c:v>97.720026689181154</c:v>
                </c:pt>
                <c:pt idx="70">
                  <c:v>97.710173618015929</c:v>
                </c:pt>
                <c:pt idx="71">
                  <c:v>97.698731427673138</c:v>
                </c:pt>
                <c:pt idx="72">
                  <c:v>97.685727857031424</c:v>
                </c:pt>
                <c:pt idx="73">
                  <c:v>97.671194430165912</c:v>
                </c:pt>
                <c:pt idx="74">
                  <c:v>97.655166379925589</c:v>
                </c:pt>
                <c:pt idx="75">
                  <c:v>97.637682562519544</c:v>
                </c:pt>
                <c:pt idx="76">
                  <c:v>97.618785363319361</c:v>
                </c:pt>
                <c:pt idx="77">
                  <c:v>97.598520594105807</c:v>
                </c:pt>
                <c:pt idx="78">
                  <c:v>97.576937382009021</c:v>
                </c:pt>
                <c:pt idx="79">
                  <c:v>97.554088050411437</c:v>
                </c:pt>
                <c:pt idx="80">
                  <c:v>97.530027992102163</c:v>
                </c:pt>
                <c:pt idx="81">
                  <c:v>97.504815534990243</c:v>
                </c:pt>
                <c:pt idx="82">
                  <c:v>97.47851180070252</c:v>
                </c:pt>
                <c:pt idx="83">
                  <c:v>97.451180556408701</c:v>
                </c:pt>
                <c:pt idx="84">
                  <c:v>97.422888060232978</c:v>
                </c:pt>
                <c:pt idx="85">
                  <c:v>97.39370290062692</c:v>
                </c:pt>
                <c:pt idx="86">
                  <c:v>97.363695830093022</c:v>
                </c:pt>
                <c:pt idx="87">
                  <c:v>97.332939593662005</c:v>
                </c:pt>
                <c:pt idx="88">
                  <c:v>97.301508752539775</c:v>
                </c:pt>
                <c:pt idx="89">
                  <c:v>97.269479503351434</c:v>
                </c:pt>
                <c:pt idx="90">
                  <c:v>97.23692949342059</c:v>
                </c:pt>
                <c:pt idx="91">
                  <c:v>97.203937632531861</c:v>
                </c:pt>
                <c:pt idx="92">
                  <c:v>97.170583901632796</c:v>
                </c:pt>
                <c:pt idx="93">
                  <c:v>97.136949158939032</c:v>
                </c:pt>
                <c:pt idx="94">
                  <c:v>97.103114943912658</c:v>
                </c:pt>
                <c:pt idx="95">
                  <c:v>97.069163279589219</c:v>
                </c:pt>
                <c:pt idx="96">
                  <c:v>97.035176473732193</c:v>
                </c:pt>
                <c:pt idx="97">
                  <c:v>97.001236919297398</c:v>
                </c:pt>
                <c:pt idx="98">
                  <c:v>96.967426894690789</c:v>
                </c:pt>
                <c:pt idx="99">
                  <c:v>96.93382836430392</c:v>
                </c:pt>
                <c:pt idx="100">
                  <c:v>96.900522779810785</c:v>
                </c:pt>
                <c:pt idx="101">
                  <c:v>96.867590882707418</c:v>
                </c:pt>
                <c:pt idx="102">
                  <c:v>96.835112508573403</c:v>
                </c:pt>
                <c:pt idx="103">
                  <c:v>96.803166393529352</c:v>
                </c:pt>
                <c:pt idx="104">
                  <c:v>96.771829983359837</c:v>
                </c:pt>
                <c:pt idx="105">
                  <c:v>96.741179245764499</c:v>
                </c:pt>
                <c:pt idx="106">
                  <c:v>96.711288486192302</c:v>
                </c:pt>
                <c:pt idx="107">
                  <c:v>96.68223016770564</c:v>
                </c:pt>
                <c:pt idx="108">
                  <c:v>96.654074735310743</c:v>
                </c:pt>
                <c:pt idx="109">
                  <c:v>96.62689044518055</c:v>
                </c:pt>
                <c:pt idx="110">
                  <c:v>96.600743199183697</c:v>
                </c:pt>
                <c:pt idx="111">
                  <c:v>96.575696385121134</c:v>
                </c:pt>
                <c:pt idx="112">
                  <c:v>96.551810723057386</c:v>
                </c:pt>
                <c:pt idx="113">
                  <c:v>96.52914411811912</c:v>
                </c:pt>
                <c:pt idx="114">
                  <c:v>96.507751520117978</c:v>
                </c:pt>
                <c:pt idx="115">
                  <c:v>96.487684790337681</c:v>
                </c:pt>
                <c:pt idx="116">
                  <c:v>96.468992575808713</c:v>
                </c:pt>
                <c:pt idx="117">
                  <c:v>96.451720191375074</c:v>
                </c:pt>
                <c:pt idx="118">
                  <c:v>96.435909509839206</c:v>
                </c:pt>
                <c:pt idx="119">
                  <c:v>96.42159886045134</c:v>
                </c:pt>
                <c:pt idx="120">
                  <c:v>96.408822935989221</c:v>
                </c:pt>
                <c:pt idx="121">
                  <c:v>96.397612708653782</c:v>
                </c:pt>
                <c:pt idx="122">
                  <c:v>96.387995354984326</c:v>
                </c:pt>
                <c:pt idx="123">
                  <c:v>96.379994189975491</c:v>
                </c:pt>
                <c:pt idx="124">
                  <c:v>96.373628610555542</c:v>
                </c:pt>
                <c:pt idx="125">
                  <c:v>96.368914048563113</c:v>
                </c:pt>
                <c:pt idx="126">
                  <c:v>96.36586193333639</c:v>
                </c:pt>
                <c:pt idx="127">
                  <c:v>96.364479664005387</c:v>
                </c:pt>
                <c:pt idx="128">
                  <c:v>96.364770591554475</c:v>
                </c:pt>
                <c:pt idx="129">
                  <c:v>96.366734010698778</c:v>
                </c:pt>
                <c:pt idx="130">
                  <c:v>96.370365161593909</c:v>
                </c:pt>
                <c:pt idx="131">
                  <c:v>96.375655241375128</c:v>
                </c:pt>
                <c:pt idx="132">
                  <c:v>96.38259142549775</c:v>
                </c:pt>
                <c:pt idx="133">
                  <c:v>96.391156898827305</c:v>
                </c:pt>
                <c:pt idx="134">
                  <c:v>96.401330896403707</c:v>
                </c:pt>
                <c:pt idx="135">
                  <c:v>96.413088753781139</c:v>
                </c:pt>
                <c:pt idx="136">
                  <c:v>96.426401966821018</c:v>
                </c:pt>
                <c:pt idx="137">
                  <c:v>96.441238260793611</c:v>
                </c:pt>
                <c:pt idx="138">
                  <c:v>96.457561668620414</c:v>
                </c:pt>
                <c:pt idx="139">
                  <c:v>96.475332618067881</c:v>
                </c:pt>
                <c:pt idx="140">
                  <c:v>96.494508027680837</c:v>
                </c:pt>
                <c:pt idx="141">
                  <c:v>96.515041411223308</c:v>
                </c:pt>
                <c:pt idx="142">
                  <c:v>96.536882990373371</c:v>
                </c:pt>
                <c:pt idx="143">
                  <c:v>96.559979815398904</c:v>
                </c:pt>
                <c:pt idx="144">
                  <c:v>96.584275893521649</c:v>
                </c:pt>
                <c:pt idx="145">
                  <c:v>96.60971232465846</c:v>
                </c:pt>
                <c:pt idx="146">
                  <c:v>96.636227444210547</c:v>
                </c:pt>
                <c:pt idx="147">
                  <c:v>96.663756972554737</c:v>
                </c:pt>
                <c:pt idx="148">
                  <c:v>96.692234170874144</c:v>
                </c:pt>
                <c:pt idx="149">
                  <c:v>96.721590002950634</c:v>
                </c:pt>
                <c:pt idx="150">
                  <c:v>96.751753302526751</c:v>
                </c:pt>
                <c:pt idx="151">
                  <c:v>96.782650945831492</c:v>
                </c:pt>
                <c:pt idx="152">
                  <c:v>96.814208028851482</c:v>
                </c:pt>
                <c:pt idx="153">
                  <c:v>96.846348048918088</c:v>
                </c:pt>
                <c:pt idx="154">
                  <c:v>96.878993090169956</c:v>
                </c:pt>
                <c:pt idx="155">
                  <c:v>96.912064012441519</c:v>
                </c:pt>
                <c:pt idx="156">
                  <c:v>96.94548064311968</c:v>
                </c:pt>
                <c:pt idx="157">
                  <c:v>96.979161971503189</c:v>
                </c:pt>
                <c:pt idx="158">
                  <c:v>97.013026345193964</c:v>
                </c:pt>
                <c:pt idx="159">
                  <c:v>97.046991668043972</c:v>
                </c:pt>
                <c:pt idx="160">
                  <c:v>97.080975599177833</c:v>
                </c:pt>
                <c:pt idx="161">
                  <c:v>97.114895752608845</c:v>
                </c:pt>
                <c:pt idx="162">
                  <c:v>97.148669896964165</c:v>
                </c:pt>
                <c:pt idx="163">
                  <c:v>97.182216154835416</c:v>
                </c:pt>
                <c:pt idx="164">
                  <c:v>97.215453201270947</c:v>
                </c:pt>
                <c:pt idx="165">
                  <c:v>97.248300460928959</c:v>
                </c:pt>
                <c:pt idx="166">
                  <c:v>97.280678303413325</c:v>
                </c:pt>
                <c:pt idx="167">
                  <c:v>97.312508236318578</c:v>
                </c:pt>
                <c:pt idx="168">
                  <c:v>97.343713095516222</c:v>
                </c:pt>
                <c:pt idx="169">
                  <c:v>97.374217232220758</c:v>
                </c:pt>
                <c:pt idx="170">
                  <c:v>97.40394669638232</c:v>
                </c:pt>
                <c:pt idx="171">
                  <c:v>97.432829415961052</c:v>
                </c:pt>
                <c:pt idx="172">
                  <c:v>97.460795371648615</c:v>
                </c:pt>
                <c:pt idx="173">
                  <c:v>97.487776766613479</c:v>
                </c:pt>
                <c:pt idx="174">
                  <c:v>97.51370819085821</c:v>
                </c:pt>
                <c:pt idx="175">
                  <c:v>97.538526779790573</c:v>
                </c:pt>
                <c:pt idx="176">
                  <c:v>97.562172366623798</c:v>
                </c:pt>
                <c:pt idx="177">
                  <c:v>97.584587628236662</c:v>
                </c:pt>
                <c:pt idx="178">
                  <c:v>97.605718224139892</c:v>
                </c:pt>
                <c:pt idx="179">
                  <c:v>97.625512928211734</c:v>
                </c:pt>
                <c:pt idx="180">
                  <c:v>97.643923752883566</c:v>
                </c:pt>
                <c:pt idx="181">
                  <c:v>97.660906065474421</c:v>
                </c:pt>
                <c:pt idx="182">
                  <c:v>97.676418696392275</c:v>
                </c:pt>
                <c:pt idx="183">
                  <c:v>97.690424038939994</c:v>
                </c:pt>
                <c:pt idx="184">
                  <c:v>97.702888140483907</c:v>
                </c:pt>
                <c:pt idx="185">
                  <c:v>97.713780784763841</c:v>
                </c:pt>
                <c:pt idx="186">
                  <c:v>97.723075565145322</c:v>
                </c:pt>
                <c:pt idx="187">
                  <c:v>97.73074994863623</c:v>
                </c:pt>
                <c:pt idx="188">
                  <c:v>97.736785330512632</c:v>
                </c:pt>
                <c:pt idx="189">
                  <c:v>97.741167079421572</c:v>
                </c:pt>
                <c:pt idx="190">
                  <c:v>97.743884572851314</c:v>
                </c:pt>
                <c:pt idx="191">
                  <c:v>97.744931222883096</c:v>
                </c:pt>
                <c:pt idx="192">
                  <c:v>97.744304492161959</c:v>
                </c:pt>
                <c:pt idx="193">
                  <c:v>97.742005900048014</c:v>
                </c:pt>
                <c:pt idx="194">
                  <c:v>97.738041018933075</c:v>
                </c:pt>
                <c:pt idx="195">
                  <c:v>97.732419460731691</c:v>
                </c:pt>
                <c:pt idx="196">
                  <c:v>97.725154853579411</c:v>
                </c:pt>
                <c:pt idx="197">
                  <c:v>97.716264808794548</c:v>
                </c:pt>
                <c:pt idx="198">
                  <c:v>97.705770878183685</c:v>
                </c:pt>
                <c:pt idx="199">
                  <c:v>97.693698501794515</c:v>
                </c:pt>
                <c:pt idx="200">
                  <c:v>97.680076946242394</c:v>
                </c:pt>
                <c:pt idx="201">
                  <c:v>97.664939233760421</c:v>
                </c:pt>
                <c:pt idx="202">
                  <c:v>97.648322062144786</c:v>
                </c:pt>
                <c:pt idx="203">
                  <c:v>97.63026571578979</c:v>
                </c:pt>
                <c:pt idx="204">
                  <c:v>97.610813968027728</c:v>
                </c:pt>
                <c:pt idx="205">
                  <c:v>97.590013975010919</c:v>
                </c:pt>
                <c:pt idx="206">
                  <c:v>97.567916161392802</c:v>
                </c:pt>
                <c:pt idx="207">
                  <c:v>97.544574098085207</c:v>
                </c:pt>
                <c:pt idx="208">
                  <c:v>97.520044372388483</c:v>
                </c:pt>
                <c:pt idx="209">
                  <c:v>97.494386450808975</c:v>
                </c:pt>
                <c:pt idx="210">
                  <c:v>97.467662534896519</c:v>
                </c:pt>
                <c:pt idx="211">
                  <c:v>97.43993741045162</c:v>
                </c:pt>
                <c:pt idx="212">
                  <c:v>97.411278290467521</c:v>
                </c:pt>
                <c:pt idx="213">
                  <c:v>97.38175465218832</c:v>
                </c:pt>
                <c:pt idx="214">
                  <c:v>97.351438068677851</c:v>
                </c:pt>
                <c:pt idx="215">
                  <c:v>97.320402035307694</c:v>
                </c:pt>
                <c:pt idx="216">
                  <c:v>97.288721791585104</c:v>
                </c:pt>
                <c:pt idx="217">
                  <c:v>97.256474138752694</c:v>
                </c:pt>
                <c:pt idx="218">
                  <c:v>97.223737253601925</c:v>
                </c:pt>
                <c:pt idx="219">
                  <c:v>97.190590498952119</c:v>
                </c:pt>
                <c:pt idx="220">
                  <c:v>97.157114231254027</c:v>
                </c:pt>
                <c:pt idx="221">
                  <c:v>97.123389605784695</c:v>
                </c:pt>
                <c:pt idx="222">
                  <c:v>97.089498379905748</c:v>
                </c:pt>
                <c:pt idx="223">
                  <c:v>97.055522714861979</c:v>
                </c:pt>
                <c:pt idx="224">
                  <c:v>97.02154497660095</c:v>
                </c:pt>
                <c:pt idx="225">
                  <c:v>96.987647536096247</c:v>
                </c:pt>
                <c:pt idx="226">
                  <c:v>96.953912569658556</c:v>
                </c:pt>
                <c:pt idx="227">
                  <c:v>96.920421859718729</c:v>
                </c:pt>
                <c:pt idx="228">
                  <c:v>96.887256596565592</c:v>
                </c:pt>
                <c:pt idx="229">
                  <c:v>96.854497181519392</c:v>
                </c:pt>
                <c:pt idx="230">
                  <c:v>96.822223032017817</c:v>
                </c:pt>
                <c:pt idx="231">
                  <c:v>96.790512389087269</c:v>
                </c:pt>
                <c:pt idx="232">
                  <c:v>96.759442127665992</c:v>
                </c:pt>
                <c:pt idx="233">
                  <c:v>96.729087570239045</c:v>
                </c:pt>
                <c:pt idx="234">
                  <c:v>96.699522304236808</c:v>
                </c:pt>
                <c:pt idx="235">
                  <c:v>96.67081800363961</c:v>
                </c:pt>
                <c:pt idx="236">
                  <c:v>96.643044255221255</c:v>
                </c:pt>
                <c:pt idx="237">
                  <c:v>96.616268389852308</c:v>
                </c:pt>
                <c:pt idx="238">
                  <c:v>96.590555319272397</c:v>
                </c:pt>
                <c:pt idx="239">
                  <c:v>96.565967378727052</c:v>
                </c:pt>
                <c:pt idx="240">
                  <c:v>96.5425641758507</c:v>
                </c:pt>
              </c:numCache>
            </c:numRef>
          </c:yVal>
          <c:smooth val="0"/>
          <c:extLst>
            <c:ext xmlns:c16="http://schemas.microsoft.com/office/drawing/2014/chart" uri="{C3380CC4-5D6E-409C-BE32-E72D297353CC}">
              <c16:uniqueId val="{00000001-13D0-4B26-9325-C985D93B02E0}"/>
            </c:ext>
          </c:extLst>
        </c:ser>
        <c:ser>
          <c:idx val="4"/>
          <c:order val="4"/>
          <c:tx>
            <c:v>TI83 AXIS</c:v>
          </c:tx>
          <c:spPr>
            <a:ln w="12700" cap="rnd">
              <a:solidFill>
                <a:schemeClr val="tx1"/>
              </a:solidFill>
              <a:prstDash val="dash"/>
              <a:round/>
            </a:ln>
            <a:effectLst/>
          </c:spPr>
          <c:marker>
            <c:symbol val="none"/>
          </c:marker>
          <c:xVal>
            <c:numRef>
              <c:f>Tinker!$AQ$31:$AQ$271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Tinker!$AW$31:$AW$271</c:f>
              <c:numCache>
                <c:formatCode>0.000</c:formatCode>
                <c:ptCount val="241"/>
                <c:pt idx="0">
                  <c:v>97.054667519999995</c:v>
                </c:pt>
                <c:pt idx="1">
                  <c:v>97.054667519999995</c:v>
                </c:pt>
                <c:pt idx="2">
                  <c:v>97.054667519999995</c:v>
                </c:pt>
                <c:pt idx="3">
                  <c:v>97.054667519999995</c:v>
                </c:pt>
                <c:pt idx="4">
                  <c:v>97.054667519999995</c:v>
                </c:pt>
                <c:pt idx="5">
                  <c:v>97.054667519999995</c:v>
                </c:pt>
                <c:pt idx="6">
                  <c:v>97.054667519999995</c:v>
                </c:pt>
                <c:pt idx="7">
                  <c:v>97.054667519999995</c:v>
                </c:pt>
                <c:pt idx="8">
                  <c:v>97.054667519999995</c:v>
                </c:pt>
                <c:pt idx="9">
                  <c:v>97.054667519999995</c:v>
                </c:pt>
                <c:pt idx="10">
                  <c:v>97.054667519999995</c:v>
                </c:pt>
                <c:pt idx="11">
                  <c:v>97.054667519999995</c:v>
                </c:pt>
                <c:pt idx="12">
                  <c:v>97.054667519999995</c:v>
                </c:pt>
                <c:pt idx="13">
                  <c:v>97.054667519999995</c:v>
                </c:pt>
                <c:pt idx="14">
                  <c:v>97.054667519999995</c:v>
                </c:pt>
                <c:pt idx="15">
                  <c:v>97.054667519999995</c:v>
                </c:pt>
                <c:pt idx="16">
                  <c:v>97.054667519999995</c:v>
                </c:pt>
                <c:pt idx="17">
                  <c:v>97.054667519999995</c:v>
                </c:pt>
                <c:pt idx="18">
                  <c:v>97.054667519999995</c:v>
                </c:pt>
                <c:pt idx="19">
                  <c:v>97.054667519999995</c:v>
                </c:pt>
                <c:pt idx="20">
                  <c:v>97.054667519999995</c:v>
                </c:pt>
                <c:pt idx="21">
                  <c:v>97.054667519999995</c:v>
                </c:pt>
                <c:pt idx="22">
                  <c:v>97.054667519999995</c:v>
                </c:pt>
                <c:pt idx="23">
                  <c:v>97.054667519999995</c:v>
                </c:pt>
                <c:pt idx="24">
                  <c:v>97.054667519999995</c:v>
                </c:pt>
                <c:pt idx="25">
                  <c:v>97.054667519999995</c:v>
                </c:pt>
                <c:pt idx="26">
                  <c:v>97.054667519999995</c:v>
                </c:pt>
                <c:pt idx="27">
                  <c:v>97.054667519999995</c:v>
                </c:pt>
                <c:pt idx="28">
                  <c:v>97.054667519999995</c:v>
                </c:pt>
                <c:pt idx="29">
                  <c:v>97.054667519999995</c:v>
                </c:pt>
                <c:pt idx="30">
                  <c:v>97.054667519999995</c:v>
                </c:pt>
                <c:pt idx="31">
                  <c:v>97.054667519999995</c:v>
                </c:pt>
                <c:pt idx="32">
                  <c:v>97.054667519999995</c:v>
                </c:pt>
                <c:pt idx="33">
                  <c:v>97.054667519999995</c:v>
                </c:pt>
                <c:pt idx="34">
                  <c:v>97.054667519999995</c:v>
                </c:pt>
                <c:pt idx="35">
                  <c:v>97.054667519999995</c:v>
                </c:pt>
                <c:pt idx="36">
                  <c:v>97.054667519999995</c:v>
                </c:pt>
                <c:pt idx="37">
                  <c:v>97.054667519999995</c:v>
                </c:pt>
                <c:pt idx="38">
                  <c:v>97.054667519999995</c:v>
                </c:pt>
                <c:pt idx="39">
                  <c:v>97.054667519999995</c:v>
                </c:pt>
                <c:pt idx="40">
                  <c:v>97.054667519999995</c:v>
                </c:pt>
                <c:pt idx="41">
                  <c:v>97.054667519999995</c:v>
                </c:pt>
                <c:pt idx="42">
                  <c:v>97.054667519999995</c:v>
                </c:pt>
                <c:pt idx="43">
                  <c:v>97.054667519999995</c:v>
                </c:pt>
                <c:pt idx="44">
                  <c:v>97.054667519999995</c:v>
                </c:pt>
                <c:pt idx="45">
                  <c:v>97.054667519999995</c:v>
                </c:pt>
                <c:pt idx="46">
                  <c:v>97.054667519999995</c:v>
                </c:pt>
                <c:pt idx="47">
                  <c:v>97.054667519999995</c:v>
                </c:pt>
                <c:pt idx="48">
                  <c:v>97.054667519999995</c:v>
                </c:pt>
                <c:pt idx="49">
                  <c:v>97.054667519999995</c:v>
                </c:pt>
                <c:pt idx="50">
                  <c:v>97.054667519999995</c:v>
                </c:pt>
                <c:pt idx="51">
                  <c:v>97.054667519999995</c:v>
                </c:pt>
                <c:pt idx="52">
                  <c:v>97.054667519999995</c:v>
                </c:pt>
                <c:pt idx="53">
                  <c:v>97.054667519999995</c:v>
                </c:pt>
                <c:pt idx="54">
                  <c:v>97.054667519999995</c:v>
                </c:pt>
                <c:pt idx="55">
                  <c:v>97.054667519999995</c:v>
                </c:pt>
                <c:pt idx="56">
                  <c:v>97.054667519999995</c:v>
                </c:pt>
                <c:pt idx="57">
                  <c:v>97.054667519999995</c:v>
                </c:pt>
                <c:pt idx="58">
                  <c:v>97.054667519999995</c:v>
                </c:pt>
                <c:pt idx="59">
                  <c:v>97.054667519999995</c:v>
                </c:pt>
                <c:pt idx="60">
                  <c:v>97.054667519999995</c:v>
                </c:pt>
                <c:pt idx="61">
                  <c:v>97.054667519999995</c:v>
                </c:pt>
                <c:pt idx="62">
                  <c:v>97.054667519999995</c:v>
                </c:pt>
                <c:pt idx="63">
                  <c:v>97.054667519999995</c:v>
                </c:pt>
                <c:pt idx="64">
                  <c:v>97.054667519999995</c:v>
                </c:pt>
                <c:pt idx="65">
                  <c:v>97.054667519999995</c:v>
                </c:pt>
                <c:pt idx="66">
                  <c:v>97.054667519999995</c:v>
                </c:pt>
                <c:pt idx="67">
                  <c:v>97.054667519999995</c:v>
                </c:pt>
                <c:pt idx="68">
                  <c:v>97.054667519999995</c:v>
                </c:pt>
                <c:pt idx="69">
                  <c:v>97.054667519999995</c:v>
                </c:pt>
                <c:pt idx="70">
                  <c:v>97.054667519999995</c:v>
                </c:pt>
                <c:pt idx="71">
                  <c:v>97.054667519999995</c:v>
                </c:pt>
                <c:pt idx="72">
                  <c:v>97.054667519999995</c:v>
                </c:pt>
                <c:pt idx="73">
                  <c:v>97.054667519999995</c:v>
                </c:pt>
                <c:pt idx="74">
                  <c:v>97.054667519999995</c:v>
                </c:pt>
                <c:pt idx="75">
                  <c:v>97.054667519999995</c:v>
                </c:pt>
                <c:pt idx="76">
                  <c:v>97.054667519999995</c:v>
                </c:pt>
                <c:pt idx="77">
                  <c:v>97.054667519999995</c:v>
                </c:pt>
                <c:pt idx="78">
                  <c:v>97.054667519999995</c:v>
                </c:pt>
                <c:pt idx="79">
                  <c:v>97.054667519999995</c:v>
                </c:pt>
                <c:pt idx="80">
                  <c:v>97.054667519999995</c:v>
                </c:pt>
                <c:pt idx="81">
                  <c:v>97.054667519999995</c:v>
                </c:pt>
                <c:pt idx="82">
                  <c:v>97.054667519999995</c:v>
                </c:pt>
                <c:pt idx="83">
                  <c:v>97.054667519999995</c:v>
                </c:pt>
                <c:pt idx="84">
                  <c:v>97.054667519999995</c:v>
                </c:pt>
                <c:pt idx="85">
                  <c:v>97.054667519999995</c:v>
                </c:pt>
                <c:pt idx="86">
                  <c:v>97.054667519999995</c:v>
                </c:pt>
                <c:pt idx="87">
                  <c:v>97.054667519999995</c:v>
                </c:pt>
                <c:pt idx="88">
                  <c:v>97.054667519999995</c:v>
                </c:pt>
                <c:pt idx="89">
                  <c:v>97.054667519999995</c:v>
                </c:pt>
                <c:pt idx="90">
                  <c:v>97.054667519999995</c:v>
                </c:pt>
                <c:pt idx="91">
                  <c:v>97.054667519999995</c:v>
                </c:pt>
                <c:pt idx="92">
                  <c:v>97.054667519999995</c:v>
                </c:pt>
                <c:pt idx="93">
                  <c:v>97.054667519999995</c:v>
                </c:pt>
                <c:pt idx="94">
                  <c:v>97.054667519999995</c:v>
                </c:pt>
                <c:pt idx="95">
                  <c:v>97.054667519999995</c:v>
                </c:pt>
                <c:pt idx="96">
                  <c:v>97.054667519999995</c:v>
                </c:pt>
                <c:pt idx="97">
                  <c:v>97.054667519999995</c:v>
                </c:pt>
                <c:pt idx="98">
                  <c:v>97.054667519999995</c:v>
                </c:pt>
                <c:pt idx="99">
                  <c:v>97.054667519999995</c:v>
                </c:pt>
                <c:pt idx="100">
                  <c:v>97.054667519999995</c:v>
                </c:pt>
                <c:pt idx="101">
                  <c:v>97.054667519999995</c:v>
                </c:pt>
                <c:pt idx="102">
                  <c:v>97.054667519999995</c:v>
                </c:pt>
                <c:pt idx="103">
                  <c:v>97.054667519999995</c:v>
                </c:pt>
                <c:pt idx="104">
                  <c:v>97.054667519999995</c:v>
                </c:pt>
                <c:pt idx="105">
                  <c:v>97.054667519999995</c:v>
                </c:pt>
                <c:pt idx="106">
                  <c:v>97.054667519999995</c:v>
                </c:pt>
                <c:pt idx="107">
                  <c:v>97.054667519999995</c:v>
                </c:pt>
                <c:pt idx="108">
                  <c:v>97.054667519999995</c:v>
                </c:pt>
                <c:pt idx="109">
                  <c:v>97.054667519999995</c:v>
                </c:pt>
                <c:pt idx="110">
                  <c:v>97.054667519999995</c:v>
                </c:pt>
                <c:pt idx="111">
                  <c:v>97.054667519999995</c:v>
                </c:pt>
                <c:pt idx="112">
                  <c:v>97.054667519999995</c:v>
                </c:pt>
                <c:pt idx="113">
                  <c:v>97.054667519999995</c:v>
                </c:pt>
                <c:pt idx="114">
                  <c:v>97.054667519999995</c:v>
                </c:pt>
                <c:pt idx="115">
                  <c:v>97.054667519999995</c:v>
                </c:pt>
                <c:pt idx="116">
                  <c:v>97.054667519999995</c:v>
                </c:pt>
                <c:pt idx="117">
                  <c:v>97.054667519999995</c:v>
                </c:pt>
                <c:pt idx="118">
                  <c:v>97.054667519999995</c:v>
                </c:pt>
                <c:pt idx="119">
                  <c:v>97.054667519999995</c:v>
                </c:pt>
                <c:pt idx="120">
                  <c:v>97.054667519999995</c:v>
                </c:pt>
                <c:pt idx="121">
                  <c:v>97.054667519999995</c:v>
                </c:pt>
                <c:pt idx="122">
                  <c:v>97.054667519999995</c:v>
                </c:pt>
                <c:pt idx="123">
                  <c:v>97.054667519999995</c:v>
                </c:pt>
                <c:pt idx="124">
                  <c:v>97.054667519999995</c:v>
                </c:pt>
                <c:pt idx="125">
                  <c:v>97.054667519999995</c:v>
                </c:pt>
                <c:pt idx="126">
                  <c:v>97.054667519999995</c:v>
                </c:pt>
                <c:pt idx="127">
                  <c:v>97.054667519999995</c:v>
                </c:pt>
                <c:pt idx="128">
                  <c:v>97.054667519999995</c:v>
                </c:pt>
                <c:pt idx="129">
                  <c:v>97.054667519999995</c:v>
                </c:pt>
                <c:pt idx="130">
                  <c:v>97.054667519999995</c:v>
                </c:pt>
                <c:pt idx="131">
                  <c:v>97.054667519999995</c:v>
                </c:pt>
                <c:pt idx="132">
                  <c:v>97.054667519999995</c:v>
                </c:pt>
                <c:pt idx="133">
                  <c:v>97.054667519999995</c:v>
                </c:pt>
                <c:pt idx="134">
                  <c:v>97.054667519999995</c:v>
                </c:pt>
                <c:pt idx="135">
                  <c:v>97.054667519999995</c:v>
                </c:pt>
                <c:pt idx="136">
                  <c:v>97.054667519999995</c:v>
                </c:pt>
                <c:pt idx="137">
                  <c:v>97.054667519999995</c:v>
                </c:pt>
                <c:pt idx="138">
                  <c:v>97.054667519999995</c:v>
                </c:pt>
                <c:pt idx="139">
                  <c:v>97.054667519999995</c:v>
                </c:pt>
                <c:pt idx="140">
                  <c:v>97.054667519999995</c:v>
                </c:pt>
                <c:pt idx="141">
                  <c:v>97.054667519999995</c:v>
                </c:pt>
                <c:pt idx="142">
                  <c:v>97.054667519999995</c:v>
                </c:pt>
                <c:pt idx="143">
                  <c:v>97.054667519999995</c:v>
                </c:pt>
                <c:pt idx="144">
                  <c:v>97.054667519999995</c:v>
                </c:pt>
                <c:pt idx="145">
                  <c:v>97.054667519999995</c:v>
                </c:pt>
                <c:pt idx="146">
                  <c:v>97.054667519999995</c:v>
                </c:pt>
                <c:pt idx="147">
                  <c:v>97.054667519999995</c:v>
                </c:pt>
                <c:pt idx="148">
                  <c:v>97.054667519999995</c:v>
                </c:pt>
                <c:pt idx="149">
                  <c:v>97.054667519999995</c:v>
                </c:pt>
                <c:pt idx="150">
                  <c:v>97.054667519999995</c:v>
                </c:pt>
                <c:pt idx="151">
                  <c:v>97.054667519999995</c:v>
                </c:pt>
                <c:pt idx="152">
                  <c:v>97.054667519999995</c:v>
                </c:pt>
                <c:pt idx="153">
                  <c:v>97.054667519999995</c:v>
                </c:pt>
                <c:pt idx="154">
                  <c:v>97.054667519999995</c:v>
                </c:pt>
                <c:pt idx="155">
                  <c:v>97.054667519999995</c:v>
                </c:pt>
                <c:pt idx="156">
                  <c:v>97.054667519999995</c:v>
                </c:pt>
                <c:pt idx="157">
                  <c:v>97.054667519999995</c:v>
                </c:pt>
                <c:pt idx="158">
                  <c:v>97.054667519999995</c:v>
                </c:pt>
                <c:pt idx="159">
                  <c:v>97.054667519999995</c:v>
                </c:pt>
                <c:pt idx="160">
                  <c:v>97.054667519999995</c:v>
                </c:pt>
                <c:pt idx="161">
                  <c:v>97.054667519999995</c:v>
                </c:pt>
                <c:pt idx="162">
                  <c:v>97.054667519999995</c:v>
                </c:pt>
                <c:pt idx="163">
                  <c:v>97.054667519999995</c:v>
                </c:pt>
                <c:pt idx="164">
                  <c:v>97.054667519999995</c:v>
                </c:pt>
                <c:pt idx="165">
                  <c:v>97.054667519999995</c:v>
                </c:pt>
                <c:pt idx="166">
                  <c:v>97.054667519999995</c:v>
                </c:pt>
                <c:pt idx="167">
                  <c:v>97.054667519999995</c:v>
                </c:pt>
                <c:pt idx="168">
                  <c:v>97.054667519999995</c:v>
                </c:pt>
                <c:pt idx="169">
                  <c:v>97.054667519999995</c:v>
                </c:pt>
                <c:pt idx="170">
                  <c:v>97.054667519999995</c:v>
                </c:pt>
                <c:pt idx="171">
                  <c:v>97.054667519999995</c:v>
                </c:pt>
                <c:pt idx="172">
                  <c:v>97.054667519999995</c:v>
                </c:pt>
                <c:pt idx="173">
                  <c:v>97.054667519999995</c:v>
                </c:pt>
                <c:pt idx="174">
                  <c:v>97.054667519999995</c:v>
                </c:pt>
                <c:pt idx="175">
                  <c:v>97.054667519999995</c:v>
                </c:pt>
                <c:pt idx="176">
                  <c:v>97.054667519999995</c:v>
                </c:pt>
                <c:pt idx="177">
                  <c:v>97.054667519999995</c:v>
                </c:pt>
                <c:pt idx="178">
                  <c:v>97.054667519999995</c:v>
                </c:pt>
                <c:pt idx="179">
                  <c:v>97.054667519999995</c:v>
                </c:pt>
                <c:pt idx="180">
                  <c:v>97.054667519999995</c:v>
                </c:pt>
                <c:pt idx="181">
                  <c:v>97.054667519999995</c:v>
                </c:pt>
                <c:pt idx="182">
                  <c:v>97.054667519999995</c:v>
                </c:pt>
                <c:pt idx="183">
                  <c:v>97.054667519999995</c:v>
                </c:pt>
                <c:pt idx="184">
                  <c:v>97.054667519999995</c:v>
                </c:pt>
                <c:pt idx="185">
                  <c:v>97.054667519999995</c:v>
                </c:pt>
                <c:pt idx="186">
                  <c:v>97.054667519999995</c:v>
                </c:pt>
                <c:pt idx="187">
                  <c:v>97.054667519999995</c:v>
                </c:pt>
                <c:pt idx="188">
                  <c:v>97.054667519999995</c:v>
                </c:pt>
                <c:pt idx="189">
                  <c:v>97.054667519999995</c:v>
                </c:pt>
                <c:pt idx="190">
                  <c:v>97.054667519999995</c:v>
                </c:pt>
                <c:pt idx="191">
                  <c:v>97.054667519999995</c:v>
                </c:pt>
                <c:pt idx="192">
                  <c:v>97.054667519999995</c:v>
                </c:pt>
                <c:pt idx="193">
                  <c:v>97.054667519999995</c:v>
                </c:pt>
                <c:pt idx="194">
                  <c:v>97.054667519999995</c:v>
                </c:pt>
                <c:pt idx="195">
                  <c:v>97.054667519999995</c:v>
                </c:pt>
                <c:pt idx="196">
                  <c:v>97.054667519999995</c:v>
                </c:pt>
                <c:pt idx="197">
                  <c:v>97.054667519999995</c:v>
                </c:pt>
                <c:pt idx="198">
                  <c:v>97.054667519999995</c:v>
                </c:pt>
                <c:pt idx="199">
                  <c:v>97.054667519999995</c:v>
                </c:pt>
                <c:pt idx="200">
                  <c:v>97.054667519999995</c:v>
                </c:pt>
                <c:pt idx="201">
                  <c:v>97.054667519999995</c:v>
                </c:pt>
                <c:pt idx="202">
                  <c:v>97.054667519999995</c:v>
                </c:pt>
                <c:pt idx="203">
                  <c:v>97.054667519999995</c:v>
                </c:pt>
                <c:pt idx="204">
                  <c:v>97.054667519999995</c:v>
                </c:pt>
                <c:pt idx="205">
                  <c:v>97.054667519999995</c:v>
                </c:pt>
                <c:pt idx="206">
                  <c:v>97.054667519999995</c:v>
                </c:pt>
                <c:pt idx="207">
                  <c:v>97.054667519999995</c:v>
                </c:pt>
                <c:pt idx="208">
                  <c:v>97.054667519999995</c:v>
                </c:pt>
                <c:pt idx="209">
                  <c:v>97.054667519999995</c:v>
                </c:pt>
                <c:pt idx="210">
                  <c:v>97.054667519999995</c:v>
                </c:pt>
                <c:pt idx="211">
                  <c:v>97.054667519999995</c:v>
                </c:pt>
                <c:pt idx="212">
                  <c:v>97.054667519999995</c:v>
                </c:pt>
                <c:pt idx="213">
                  <c:v>97.054667519999995</c:v>
                </c:pt>
                <c:pt idx="214">
                  <c:v>97.054667519999995</c:v>
                </c:pt>
                <c:pt idx="215">
                  <c:v>97.054667519999995</c:v>
                </c:pt>
                <c:pt idx="216">
                  <c:v>97.054667519999995</c:v>
                </c:pt>
                <c:pt idx="217">
                  <c:v>97.054667519999995</c:v>
                </c:pt>
                <c:pt idx="218">
                  <c:v>97.054667519999995</c:v>
                </c:pt>
                <c:pt idx="219">
                  <c:v>97.054667519999995</c:v>
                </c:pt>
                <c:pt idx="220">
                  <c:v>97.054667519999995</c:v>
                </c:pt>
                <c:pt idx="221">
                  <c:v>97.054667519999995</c:v>
                </c:pt>
                <c:pt idx="222">
                  <c:v>97.054667519999995</c:v>
                </c:pt>
                <c:pt idx="223">
                  <c:v>97.054667519999995</c:v>
                </c:pt>
                <c:pt idx="224">
                  <c:v>97.054667519999995</c:v>
                </c:pt>
                <c:pt idx="225">
                  <c:v>97.054667519999995</c:v>
                </c:pt>
                <c:pt idx="226">
                  <c:v>97.054667519999995</c:v>
                </c:pt>
                <c:pt idx="227">
                  <c:v>97.054667519999995</c:v>
                </c:pt>
                <c:pt idx="228">
                  <c:v>97.054667519999995</c:v>
                </c:pt>
                <c:pt idx="229">
                  <c:v>97.054667519999995</c:v>
                </c:pt>
                <c:pt idx="230">
                  <c:v>97.054667519999995</c:v>
                </c:pt>
                <c:pt idx="231">
                  <c:v>97.054667519999995</c:v>
                </c:pt>
                <c:pt idx="232">
                  <c:v>97.054667519999995</c:v>
                </c:pt>
                <c:pt idx="233">
                  <c:v>97.054667519999995</c:v>
                </c:pt>
                <c:pt idx="234">
                  <c:v>97.054667519999995</c:v>
                </c:pt>
                <c:pt idx="235">
                  <c:v>97.054667519999995</c:v>
                </c:pt>
                <c:pt idx="236">
                  <c:v>97.054667519999995</c:v>
                </c:pt>
                <c:pt idx="237">
                  <c:v>97.054667519999995</c:v>
                </c:pt>
                <c:pt idx="238">
                  <c:v>97.054667519999995</c:v>
                </c:pt>
                <c:pt idx="239">
                  <c:v>97.054667519999995</c:v>
                </c:pt>
                <c:pt idx="240">
                  <c:v>97.054667519999995</c:v>
                </c:pt>
              </c:numCache>
            </c:numRef>
          </c:yVal>
          <c:smooth val="0"/>
          <c:extLst>
            <c:ext xmlns:c16="http://schemas.microsoft.com/office/drawing/2014/chart" uri="{C3380CC4-5D6E-409C-BE32-E72D297353CC}">
              <c16:uniqueId val="{00000002-13D0-4B26-9325-C985D93B02E0}"/>
            </c:ext>
          </c:extLst>
        </c:ser>
        <c:ser>
          <c:idx val="5"/>
          <c:order val="5"/>
          <c:tx>
            <c:v>'November 15, 2018</c:v>
          </c:tx>
          <c:spPr>
            <a:ln w="25400" cap="rnd">
              <a:noFill/>
              <a:round/>
            </a:ln>
            <a:effectLst/>
          </c:spPr>
          <c:marker>
            <c:symbol val="square"/>
            <c:size val="6"/>
            <c:spPr>
              <a:noFill/>
              <a:ln w="9525">
                <a:solidFill>
                  <a:schemeClr val="tx1"/>
                </a:solidFill>
              </a:ln>
              <a:effectLst/>
            </c:spPr>
          </c:marker>
          <c:errBars>
            <c:errDir val="y"/>
            <c:errBarType val="both"/>
            <c:errValType val="cust"/>
            <c:noEndCap val="0"/>
            <c:plus>
              <c:numRef>
                <c:f>Uncertainty!$AC$119:$AC$130</c:f>
                <c:numCache>
                  <c:formatCode>General</c:formatCode>
                  <c:ptCount val="12"/>
                  <c:pt idx="0">
                    <c:v>1.1981997034708471</c:v>
                  </c:pt>
                  <c:pt idx="1">
                    <c:v>1.1979310871506652</c:v>
                  </c:pt>
                  <c:pt idx="2">
                    <c:v>1.1980595238515845</c:v>
                  </c:pt>
                  <c:pt idx="3">
                    <c:v>1.1983603964806779</c:v>
                  </c:pt>
                  <c:pt idx="4">
                    <c:v>1.1980053416537382</c:v>
                  </c:pt>
                  <c:pt idx="5">
                    <c:v>1.1978461943137009</c:v>
                  </c:pt>
                  <c:pt idx="6">
                    <c:v>1.1978261867664257</c:v>
                  </c:pt>
                  <c:pt idx="7">
                    <c:v>1.1981376881293109</c:v>
                  </c:pt>
                  <c:pt idx="8">
                    <c:v>1.1979157284125577</c:v>
                  </c:pt>
                  <c:pt idx="9">
                    <c:v>1.1978446768298938</c:v>
                  </c:pt>
                  <c:pt idx="10">
                    <c:v>1.1980292881053389</c:v>
                  </c:pt>
                  <c:pt idx="11">
                    <c:v>1.1979146094833875</c:v>
                  </c:pt>
                </c:numCache>
              </c:numRef>
            </c:plus>
            <c:minus>
              <c:numRef>
                <c:f>Uncertainty!$AC$119:$AC$130</c:f>
                <c:numCache>
                  <c:formatCode>General</c:formatCode>
                  <c:ptCount val="12"/>
                  <c:pt idx="0">
                    <c:v>1.1981997034708471</c:v>
                  </c:pt>
                  <c:pt idx="1">
                    <c:v>1.1979310871506652</c:v>
                  </c:pt>
                  <c:pt idx="2">
                    <c:v>1.1980595238515845</c:v>
                  </c:pt>
                  <c:pt idx="3">
                    <c:v>1.1983603964806779</c:v>
                  </c:pt>
                  <c:pt idx="4">
                    <c:v>1.1980053416537382</c:v>
                  </c:pt>
                  <c:pt idx="5">
                    <c:v>1.1978461943137009</c:v>
                  </c:pt>
                  <c:pt idx="6">
                    <c:v>1.1978261867664257</c:v>
                  </c:pt>
                  <c:pt idx="7">
                    <c:v>1.1981376881293109</c:v>
                  </c:pt>
                  <c:pt idx="8">
                    <c:v>1.1979157284125577</c:v>
                  </c:pt>
                  <c:pt idx="9">
                    <c:v>1.1978446768298938</c:v>
                  </c:pt>
                  <c:pt idx="10">
                    <c:v>1.1980292881053389</c:v>
                  </c:pt>
                  <c:pt idx="11">
                    <c:v>1.1979146094833875</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noFill/>
                <a:round/>
              </a:ln>
              <a:effectLst/>
            </c:spPr>
          </c:errBars>
          <c:xVal>
            <c:numRef>
              <c:f>'Summary - INJ. vs CATION'!$P$280:$P$291</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CATION'!$R$280:$R$291</c:f>
              <c:numCache>
                <c:formatCode>General</c:formatCode>
                <c:ptCount val="12"/>
                <c:pt idx="0">
                  <c:v>97.002198836646571</c:v>
                </c:pt>
                <c:pt idx="1">
                  <c:v>98.75238671751697</c:v>
                </c:pt>
                <c:pt idx="2">
                  <c:v>97.888493211489376</c:v>
                </c:pt>
                <c:pt idx="3">
                  <c:v>96.052134349880092</c:v>
                </c:pt>
                <c:pt idx="4">
                  <c:v>98.246614251898009</c:v>
                </c:pt>
                <c:pt idx="5">
                  <c:v>99.352942995098303</c:v>
                </c:pt>
                <c:pt idx="6">
                  <c:v>99.498101279098336</c:v>
                </c:pt>
                <c:pt idx="7">
                  <c:v>97.387351341527051</c:v>
                </c:pt>
                <c:pt idx="8">
                  <c:v>98.859236596197178</c:v>
                </c:pt>
                <c:pt idx="9">
                  <c:v>99.363903209528232</c:v>
                </c:pt>
                <c:pt idx="10">
                  <c:v>98.08722701571071</c:v>
                </c:pt>
                <c:pt idx="11">
                  <c:v>98.867051529800207</c:v>
                </c:pt>
              </c:numCache>
            </c:numRef>
          </c:yVal>
          <c:smooth val="0"/>
          <c:extLst>
            <c:ext xmlns:c16="http://schemas.microsoft.com/office/drawing/2014/chart" uri="{C3380CC4-5D6E-409C-BE32-E72D297353CC}">
              <c16:uniqueId val="{00000003-13D0-4B26-9325-C985D93B02E0}"/>
            </c:ext>
          </c:extLst>
        </c:ser>
        <c:dLbls>
          <c:showLegendKey val="0"/>
          <c:showVal val="0"/>
          <c:showCatName val="0"/>
          <c:showSerName val="0"/>
          <c:showPercent val="0"/>
          <c:showBubbleSize val="0"/>
        </c:dLbls>
        <c:axId val="475339200"/>
        <c:axId val="475336576"/>
        <c:extLst>
          <c:ext xmlns:c15="http://schemas.microsoft.com/office/drawing/2012/chart" uri="{02D57815-91ED-43cb-92C2-25804820EDAC}">
            <c15:filteredScatterSeries>
              <c15:ser>
                <c:idx val="1"/>
                <c:order val="1"/>
                <c:tx>
                  <c:v>Axis</c:v>
                </c:tx>
                <c:spPr>
                  <a:ln w="12700" cap="rnd">
                    <a:solidFill>
                      <a:schemeClr val="tx1"/>
                    </a:solidFill>
                    <a:prstDash val="sysDash"/>
                    <a:round/>
                  </a:ln>
                  <a:effectLst/>
                </c:spPr>
                <c:marker>
                  <c:symbol val="none"/>
                </c:marker>
                <c:xVal>
                  <c:numRef>
                    <c:extLst>
                      <c:ext uri="{02D57815-91ED-43cb-92C2-25804820EDAC}">
                        <c15:formulaRef>
                          <c15:sqref>Tinker!$AQ$31:$AQ$271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c:ext uri="{02D57815-91ED-43cb-92C2-25804820EDAC}">
                        <c15:formulaRef>
                          <c15:sqref>Tinker!$AS$31:$AS$271</c15:sqref>
                        </c15:formulaRef>
                      </c:ext>
                    </c:extLst>
                    <c:numCache>
                      <c:formatCode>0.000</c:formatCode>
                      <c:ptCount val="241"/>
                      <c:pt idx="0">
                        <c:v>97.011152924455004</c:v>
                      </c:pt>
                      <c:pt idx="1">
                        <c:v>97.011152924455004</c:v>
                      </c:pt>
                      <c:pt idx="2">
                        <c:v>97.011152924455004</c:v>
                      </c:pt>
                      <c:pt idx="3">
                        <c:v>97.011152924455004</c:v>
                      </c:pt>
                      <c:pt idx="4">
                        <c:v>97.011152924455004</c:v>
                      </c:pt>
                      <c:pt idx="5">
                        <c:v>97.011152924455004</c:v>
                      </c:pt>
                      <c:pt idx="6">
                        <c:v>97.011152924455004</c:v>
                      </c:pt>
                      <c:pt idx="7">
                        <c:v>97.011152924455004</c:v>
                      </c:pt>
                      <c:pt idx="8">
                        <c:v>97.011152924455004</c:v>
                      </c:pt>
                      <c:pt idx="9">
                        <c:v>97.011152924455004</c:v>
                      </c:pt>
                      <c:pt idx="10">
                        <c:v>97.011152924455004</c:v>
                      </c:pt>
                      <c:pt idx="11">
                        <c:v>97.011152924455004</c:v>
                      </c:pt>
                      <c:pt idx="12">
                        <c:v>97.011152924455004</c:v>
                      </c:pt>
                      <c:pt idx="13">
                        <c:v>97.011152924455004</c:v>
                      </c:pt>
                      <c:pt idx="14">
                        <c:v>97.011152924455004</c:v>
                      </c:pt>
                      <c:pt idx="15">
                        <c:v>97.011152924455004</c:v>
                      </c:pt>
                      <c:pt idx="16">
                        <c:v>97.011152924455004</c:v>
                      </c:pt>
                      <c:pt idx="17">
                        <c:v>97.011152924455004</c:v>
                      </c:pt>
                      <c:pt idx="18">
                        <c:v>97.011152924455004</c:v>
                      </c:pt>
                      <c:pt idx="19">
                        <c:v>97.011152924455004</c:v>
                      </c:pt>
                      <c:pt idx="20">
                        <c:v>97.011152924455004</c:v>
                      </c:pt>
                      <c:pt idx="21">
                        <c:v>97.011152924455004</c:v>
                      </c:pt>
                      <c:pt idx="22">
                        <c:v>97.011152924455004</c:v>
                      </c:pt>
                      <c:pt idx="23">
                        <c:v>97.011152924455004</c:v>
                      </c:pt>
                      <c:pt idx="24">
                        <c:v>97.011152924455004</c:v>
                      </c:pt>
                      <c:pt idx="25">
                        <c:v>97.011152924455004</c:v>
                      </c:pt>
                      <c:pt idx="26">
                        <c:v>97.011152924455004</c:v>
                      </c:pt>
                      <c:pt idx="27">
                        <c:v>97.011152924455004</c:v>
                      </c:pt>
                      <c:pt idx="28">
                        <c:v>97.011152924455004</c:v>
                      </c:pt>
                      <c:pt idx="29">
                        <c:v>97.011152924455004</c:v>
                      </c:pt>
                      <c:pt idx="30">
                        <c:v>97.011152924455004</c:v>
                      </c:pt>
                      <c:pt idx="31">
                        <c:v>97.011152924455004</c:v>
                      </c:pt>
                      <c:pt idx="32">
                        <c:v>97.011152924455004</c:v>
                      </c:pt>
                      <c:pt idx="33">
                        <c:v>97.011152924455004</c:v>
                      </c:pt>
                      <c:pt idx="34">
                        <c:v>97.011152924455004</c:v>
                      </c:pt>
                      <c:pt idx="35">
                        <c:v>97.011152924455004</c:v>
                      </c:pt>
                      <c:pt idx="36">
                        <c:v>97.011152924455004</c:v>
                      </c:pt>
                      <c:pt idx="37">
                        <c:v>97.011152924455004</c:v>
                      </c:pt>
                      <c:pt idx="38">
                        <c:v>97.011152924455004</c:v>
                      </c:pt>
                      <c:pt idx="39">
                        <c:v>97.011152924455004</c:v>
                      </c:pt>
                      <c:pt idx="40">
                        <c:v>97.011152924455004</c:v>
                      </c:pt>
                      <c:pt idx="41">
                        <c:v>97.011152924455004</c:v>
                      </c:pt>
                      <c:pt idx="42">
                        <c:v>97.011152924455004</c:v>
                      </c:pt>
                      <c:pt idx="43">
                        <c:v>97.011152924455004</c:v>
                      </c:pt>
                      <c:pt idx="44">
                        <c:v>97.011152924455004</c:v>
                      </c:pt>
                      <c:pt idx="45">
                        <c:v>97.011152924455004</c:v>
                      </c:pt>
                      <c:pt idx="46">
                        <c:v>97.011152924455004</c:v>
                      </c:pt>
                      <c:pt idx="47">
                        <c:v>97.011152924455004</c:v>
                      </c:pt>
                      <c:pt idx="48">
                        <c:v>97.011152924455004</c:v>
                      </c:pt>
                      <c:pt idx="49">
                        <c:v>97.011152924455004</c:v>
                      </c:pt>
                      <c:pt idx="50">
                        <c:v>97.011152924455004</c:v>
                      </c:pt>
                      <c:pt idx="51">
                        <c:v>97.011152924455004</c:v>
                      </c:pt>
                      <c:pt idx="52">
                        <c:v>97.011152924455004</c:v>
                      </c:pt>
                      <c:pt idx="53">
                        <c:v>97.011152924455004</c:v>
                      </c:pt>
                      <c:pt idx="54">
                        <c:v>97.011152924455004</c:v>
                      </c:pt>
                      <c:pt idx="55">
                        <c:v>97.011152924455004</c:v>
                      </c:pt>
                      <c:pt idx="56">
                        <c:v>97.011152924455004</c:v>
                      </c:pt>
                      <c:pt idx="57">
                        <c:v>97.011152924455004</c:v>
                      </c:pt>
                      <c:pt idx="58">
                        <c:v>97.011152924455004</c:v>
                      </c:pt>
                      <c:pt idx="59">
                        <c:v>97.011152924455004</c:v>
                      </c:pt>
                      <c:pt idx="60">
                        <c:v>97.011152924455004</c:v>
                      </c:pt>
                      <c:pt idx="61">
                        <c:v>97.011152924455004</c:v>
                      </c:pt>
                      <c:pt idx="62">
                        <c:v>97.011152924455004</c:v>
                      </c:pt>
                      <c:pt idx="63">
                        <c:v>97.011152924455004</c:v>
                      </c:pt>
                      <c:pt idx="64">
                        <c:v>97.011152924455004</c:v>
                      </c:pt>
                      <c:pt idx="65">
                        <c:v>97.011152924455004</c:v>
                      </c:pt>
                      <c:pt idx="66">
                        <c:v>97.011152924455004</c:v>
                      </c:pt>
                      <c:pt idx="67">
                        <c:v>97.011152924455004</c:v>
                      </c:pt>
                      <c:pt idx="68">
                        <c:v>97.011152924455004</c:v>
                      </c:pt>
                      <c:pt idx="69">
                        <c:v>97.011152924455004</c:v>
                      </c:pt>
                      <c:pt idx="70">
                        <c:v>97.011152924455004</c:v>
                      </c:pt>
                      <c:pt idx="71">
                        <c:v>97.011152924455004</c:v>
                      </c:pt>
                      <c:pt idx="72">
                        <c:v>97.011152924455004</c:v>
                      </c:pt>
                      <c:pt idx="73">
                        <c:v>97.011152924455004</c:v>
                      </c:pt>
                      <c:pt idx="74">
                        <c:v>97.011152924455004</c:v>
                      </c:pt>
                      <c:pt idx="75">
                        <c:v>97.011152924455004</c:v>
                      </c:pt>
                      <c:pt idx="76">
                        <c:v>97.011152924455004</c:v>
                      </c:pt>
                      <c:pt idx="77">
                        <c:v>97.011152924455004</c:v>
                      </c:pt>
                      <c:pt idx="78">
                        <c:v>97.011152924455004</c:v>
                      </c:pt>
                      <c:pt idx="79">
                        <c:v>97.011152924455004</c:v>
                      </c:pt>
                      <c:pt idx="80">
                        <c:v>97.011152924455004</c:v>
                      </c:pt>
                      <c:pt idx="81">
                        <c:v>97.011152924455004</c:v>
                      </c:pt>
                      <c:pt idx="82">
                        <c:v>97.011152924455004</c:v>
                      </c:pt>
                      <c:pt idx="83">
                        <c:v>97.011152924455004</c:v>
                      </c:pt>
                      <c:pt idx="84">
                        <c:v>97.011152924455004</c:v>
                      </c:pt>
                      <c:pt idx="85">
                        <c:v>97.011152924455004</c:v>
                      </c:pt>
                      <c:pt idx="86">
                        <c:v>97.011152924455004</c:v>
                      </c:pt>
                      <c:pt idx="87">
                        <c:v>97.011152924455004</c:v>
                      </c:pt>
                      <c:pt idx="88">
                        <c:v>97.011152924455004</c:v>
                      </c:pt>
                      <c:pt idx="89">
                        <c:v>97.011152924455004</c:v>
                      </c:pt>
                      <c:pt idx="90">
                        <c:v>97.011152924455004</c:v>
                      </c:pt>
                      <c:pt idx="91">
                        <c:v>97.011152924455004</c:v>
                      </c:pt>
                      <c:pt idx="92">
                        <c:v>97.011152924455004</c:v>
                      </c:pt>
                      <c:pt idx="93">
                        <c:v>97.011152924455004</c:v>
                      </c:pt>
                      <c:pt idx="94">
                        <c:v>97.011152924455004</c:v>
                      </c:pt>
                      <c:pt idx="95">
                        <c:v>97.011152924455004</c:v>
                      </c:pt>
                      <c:pt idx="96">
                        <c:v>97.011152924455004</c:v>
                      </c:pt>
                      <c:pt idx="97">
                        <c:v>97.011152924455004</c:v>
                      </c:pt>
                      <c:pt idx="98">
                        <c:v>97.011152924455004</c:v>
                      </c:pt>
                      <c:pt idx="99">
                        <c:v>97.011152924455004</c:v>
                      </c:pt>
                      <c:pt idx="100">
                        <c:v>97.011152924455004</c:v>
                      </c:pt>
                      <c:pt idx="101">
                        <c:v>97.011152924455004</c:v>
                      </c:pt>
                      <c:pt idx="102">
                        <c:v>97.011152924455004</c:v>
                      </c:pt>
                      <c:pt idx="103">
                        <c:v>97.011152924455004</c:v>
                      </c:pt>
                      <c:pt idx="104">
                        <c:v>97.011152924455004</c:v>
                      </c:pt>
                      <c:pt idx="105">
                        <c:v>97.011152924455004</c:v>
                      </c:pt>
                      <c:pt idx="106">
                        <c:v>97.011152924455004</c:v>
                      </c:pt>
                      <c:pt idx="107">
                        <c:v>97.011152924455004</c:v>
                      </c:pt>
                      <c:pt idx="108">
                        <c:v>97.011152924455004</c:v>
                      </c:pt>
                      <c:pt idx="109">
                        <c:v>97.011152924455004</c:v>
                      </c:pt>
                      <c:pt idx="110">
                        <c:v>97.011152924455004</c:v>
                      </c:pt>
                      <c:pt idx="111">
                        <c:v>97.011152924455004</c:v>
                      </c:pt>
                      <c:pt idx="112">
                        <c:v>97.011152924455004</c:v>
                      </c:pt>
                      <c:pt idx="113">
                        <c:v>97.011152924455004</c:v>
                      </c:pt>
                      <c:pt idx="114">
                        <c:v>97.011152924455004</c:v>
                      </c:pt>
                      <c:pt idx="115">
                        <c:v>97.011152924455004</c:v>
                      </c:pt>
                      <c:pt idx="116">
                        <c:v>97.011152924455004</c:v>
                      </c:pt>
                      <c:pt idx="117">
                        <c:v>97.011152924455004</c:v>
                      </c:pt>
                      <c:pt idx="118">
                        <c:v>97.011152924455004</c:v>
                      </c:pt>
                      <c:pt idx="119">
                        <c:v>97.011152924455004</c:v>
                      </c:pt>
                      <c:pt idx="120">
                        <c:v>97.011152924455004</c:v>
                      </c:pt>
                      <c:pt idx="121">
                        <c:v>97.011152924455004</c:v>
                      </c:pt>
                      <c:pt idx="122">
                        <c:v>97.011152924455004</c:v>
                      </c:pt>
                      <c:pt idx="123">
                        <c:v>97.011152924455004</c:v>
                      </c:pt>
                      <c:pt idx="124">
                        <c:v>97.011152924455004</c:v>
                      </c:pt>
                      <c:pt idx="125">
                        <c:v>97.011152924455004</c:v>
                      </c:pt>
                      <c:pt idx="126">
                        <c:v>97.011152924455004</c:v>
                      </c:pt>
                      <c:pt idx="127">
                        <c:v>97.011152924455004</c:v>
                      </c:pt>
                      <c:pt idx="128">
                        <c:v>97.011152924455004</c:v>
                      </c:pt>
                      <c:pt idx="129">
                        <c:v>97.011152924455004</c:v>
                      </c:pt>
                      <c:pt idx="130">
                        <c:v>97.011152924455004</c:v>
                      </c:pt>
                      <c:pt idx="131">
                        <c:v>97.011152924455004</c:v>
                      </c:pt>
                      <c:pt idx="132">
                        <c:v>97.011152924455004</c:v>
                      </c:pt>
                      <c:pt idx="133">
                        <c:v>97.011152924455004</c:v>
                      </c:pt>
                      <c:pt idx="134">
                        <c:v>97.011152924455004</c:v>
                      </c:pt>
                      <c:pt idx="135">
                        <c:v>97.011152924455004</c:v>
                      </c:pt>
                      <c:pt idx="136">
                        <c:v>97.011152924455004</c:v>
                      </c:pt>
                      <c:pt idx="137">
                        <c:v>97.011152924455004</c:v>
                      </c:pt>
                      <c:pt idx="138">
                        <c:v>97.011152924455004</c:v>
                      </c:pt>
                      <c:pt idx="139">
                        <c:v>97.011152924455004</c:v>
                      </c:pt>
                      <c:pt idx="140">
                        <c:v>97.011152924455004</c:v>
                      </c:pt>
                      <c:pt idx="141">
                        <c:v>97.011152924455004</c:v>
                      </c:pt>
                      <c:pt idx="142">
                        <c:v>97.011152924455004</c:v>
                      </c:pt>
                      <c:pt idx="143">
                        <c:v>97.011152924455004</c:v>
                      </c:pt>
                      <c:pt idx="144">
                        <c:v>97.011152924455004</c:v>
                      </c:pt>
                      <c:pt idx="145">
                        <c:v>97.011152924455004</c:v>
                      </c:pt>
                      <c:pt idx="146">
                        <c:v>97.011152924455004</c:v>
                      </c:pt>
                      <c:pt idx="147">
                        <c:v>97.011152924455004</c:v>
                      </c:pt>
                      <c:pt idx="148">
                        <c:v>97.011152924455004</c:v>
                      </c:pt>
                      <c:pt idx="149">
                        <c:v>97.011152924455004</c:v>
                      </c:pt>
                      <c:pt idx="150">
                        <c:v>97.011152924455004</c:v>
                      </c:pt>
                      <c:pt idx="151">
                        <c:v>97.011152924455004</c:v>
                      </c:pt>
                      <c:pt idx="152">
                        <c:v>97.011152924455004</c:v>
                      </c:pt>
                      <c:pt idx="153">
                        <c:v>97.011152924455004</c:v>
                      </c:pt>
                      <c:pt idx="154">
                        <c:v>97.011152924455004</c:v>
                      </c:pt>
                      <c:pt idx="155">
                        <c:v>97.011152924455004</c:v>
                      </c:pt>
                      <c:pt idx="156">
                        <c:v>97.011152924455004</c:v>
                      </c:pt>
                      <c:pt idx="157">
                        <c:v>97.011152924455004</c:v>
                      </c:pt>
                      <c:pt idx="158">
                        <c:v>97.011152924455004</c:v>
                      </c:pt>
                      <c:pt idx="159">
                        <c:v>97.011152924455004</c:v>
                      </c:pt>
                      <c:pt idx="160">
                        <c:v>97.011152924455004</c:v>
                      </c:pt>
                      <c:pt idx="161">
                        <c:v>97.011152924455004</c:v>
                      </c:pt>
                      <c:pt idx="162">
                        <c:v>97.011152924455004</c:v>
                      </c:pt>
                      <c:pt idx="163">
                        <c:v>97.011152924455004</c:v>
                      </c:pt>
                      <c:pt idx="164">
                        <c:v>97.011152924455004</c:v>
                      </c:pt>
                      <c:pt idx="165">
                        <c:v>97.011152924455004</c:v>
                      </c:pt>
                      <c:pt idx="166">
                        <c:v>97.011152924455004</c:v>
                      </c:pt>
                      <c:pt idx="167">
                        <c:v>97.011152924455004</c:v>
                      </c:pt>
                      <c:pt idx="168">
                        <c:v>97.011152924455004</c:v>
                      </c:pt>
                      <c:pt idx="169">
                        <c:v>97.011152924455004</c:v>
                      </c:pt>
                      <c:pt idx="170">
                        <c:v>97.011152924455004</c:v>
                      </c:pt>
                      <c:pt idx="171">
                        <c:v>97.011152924455004</c:v>
                      </c:pt>
                      <c:pt idx="172">
                        <c:v>97.011152924455004</c:v>
                      </c:pt>
                      <c:pt idx="173">
                        <c:v>97.011152924455004</c:v>
                      </c:pt>
                      <c:pt idx="174">
                        <c:v>97.011152924455004</c:v>
                      </c:pt>
                      <c:pt idx="175">
                        <c:v>97.011152924455004</c:v>
                      </c:pt>
                      <c:pt idx="176">
                        <c:v>97.011152924455004</c:v>
                      </c:pt>
                      <c:pt idx="177">
                        <c:v>97.011152924455004</c:v>
                      </c:pt>
                      <c:pt idx="178">
                        <c:v>97.011152924455004</c:v>
                      </c:pt>
                      <c:pt idx="179">
                        <c:v>97.011152924455004</c:v>
                      </c:pt>
                      <c:pt idx="180">
                        <c:v>97.011152924455004</c:v>
                      </c:pt>
                      <c:pt idx="181">
                        <c:v>97.011152924455004</c:v>
                      </c:pt>
                      <c:pt idx="182">
                        <c:v>97.011152924455004</c:v>
                      </c:pt>
                      <c:pt idx="183">
                        <c:v>97.011152924455004</c:v>
                      </c:pt>
                      <c:pt idx="184">
                        <c:v>97.011152924455004</c:v>
                      </c:pt>
                      <c:pt idx="185">
                        <c:v>97.011152924455004</c:v>
                      </c:pt>
                      <c:pt idx="186">
                        <c:v>97.011152924455004</c:v>
                      </c:pt>
                      <c:pt idx="187">
                        <c:v>97.011152924455004</c:v>
                      </c:pt>
                      <c:pt idx="188">
                        <c:v>97.011152924455004</c:v>
                      </c:pt>
                      <c:pt idx="189">
                        <c:v>97.011152924455004</c:v>
                      </c:pt>
                      <c:pt idx="190">
                        <c:v>97.011152924455004</c:v>
                      </c:pt>
                      <c:pt idx="191">
                        <c:v>97.011152924455004</c:v>
                      </c:pt>
                      <c:pt idx="192">
                        <c:v>97.011152924455004</c:v>
                      </c:pt>
                      <c:pt idx="193">
                        <c:v>97.011152924455004</c:v>
                      </c:pt>
                      <c:pt idx="194">
                        <c:v>97.011152924455004</c:v>
                      </c:pt>
                      <c:pt idx="195">
                        <c:v>97.011152924455004</c:v>
                      </c:pt>
                      <c:pt idx="196">
                        <c:v>97.011152924455004</c:v>
                      </c:pt>
                      <c:pt idx="197">
                        <c:v>97.011152924455004</c:v>
                      </c:pt>
                      <c:pt idx="198">
                        <c:v>97.011152924455004</c:v>
                      </c:pt>
                      <c:pt idx="199">
                        <c:v>97.011152924455004</c:v>
                      </c:pt>
                      <c:pt idx="200">
                        <c:v>97.011152924455004</c:v>
                      </c:pt>
                      <c:pt idx="201">
                        <c:v>97.011152924455004</c:v>
                      </c:pt>
                      <c:pt idx="202">
                        <c:v>97.011152924455004</c:v>
                      </c:pt>
                      <c:pt idx="203">
                        <c:v>97.011152924455004</c:v>
                      </c:pt>
                      <c:pt idx="204">
                        <c:v>97.011152924455004</c:v>
                      </c:pt>
                      <c:pt idx="205">
                        <c:v>97.011152924455004</c:v>
                      </c:pt>
                      <c:pt idx="206">
                        <c:v>97.011152924455004</c:v>
                      </c:pt>
                      <c:pt idx="207">
                        <c:v>97.011152924455004</c:v>
                      </c:pt>
                      <c:pt idx="208">
                        <c:v>97.011152924455004</c:v>
                      </c:pt>
                      <c:pt idx="209">
                        <c:v>97.011152924455004</c:v>
                      </c:pt>
                      <c:pt idx="210">
                        <c:v>97.011152924455004</c:v>
                      </c:pt>
                      <c:pt idx="211">
                        <c:v>97.011152924455004</c:v>
                      </c:pt>
                      <c:pt idx="212">
                        <c:v>97.011152924455004</c:v>
                      </c:pt>
                      <c:pt idx="213">
                        <c:v>97.011152924455004</c:v>
                      </c:pt>
                      <c:pt idx="214">
                        <c:v>97.011152924455004</c:v>
                      </c:pt>
                      <c:pt idx="215">
                        <c:v>97.011152924455004</c:v>
                      </c:pt>
                      <c:pt idx="216">
                        <c:v>97.011152924455004</c:v>
                      </c:pt>
                      <c:pt idx="217">
                        <c:v>97.011152924455004</c:v>
                      </c:pt>
                      <c:pt idx="218">
                        <c:v>97.011152924455004</c:v>
                      </c:pt>
                      <c:pt idx="219">
                        <c:v>97.011152924455004</c:v>
                      </c:pt>
                      <c:pt idx="220">
                        <c:v>97.011152924455004</c:v>
                      </c:pt>
                      <c:pt idx="221">
                        <c:v>97.011152924455004</c:v>
                      </c:pt>
                      <c:pt idx="222">
                        <c:v>97.011152924455004</c:v>
                      </c:pt>
                      <c:pt idx="223">
                        <c:v>97.011152924455004</c:v>
                      </c:pt>
                      <c:pt idx="224">
                        <c:v>97.011152924455004</c:v>
                      </c:pt>
                      <c:pt idx="225">
                        <c:v>97.011152924455004</c:v>
                      </c:pt>
                      <c:pt idx="226">
                        <c:v>97.011152924455004</c:v>
                      </c:pt>
                      <c:pt idx="227">
                        <c:v>97.011152924455004</c:v>
                      </c:pt>
                      <c:pt idx="228">
                        <c:v>97.011152924455004</c:v>
                      </c:pt>
                      <c:pt idx="229">
                        <c:v>97.011152924455004</c:v>
                      </c:pt>
                      <c:pt idx="230">
                        <c:v>97.011152924455004</c:v>
                      </c:pt>
                      <c:pt idx="231">
                        <c:v>97.011152924455004</c:v>
                      </c:pt>
                      <c:pt idx="232">
                        <c:v>97.011152924455004</c:v>
                      </c:pt>
                      <c:pt idx="233">
                        <c:v>97.011152924455004</c:v>
                      </c:pt>
                      <c:pt idx="234">
                        <c:v>97.011152924455004</c:v>
                      </c:pt>
                      <c:pt idx="235">
                        <c:v>97.011152924455004</c:v>
                      </c:pt>
                      <c:pt idx="236">
                        <c:v>97.011152924455004</c:v>
                      </c:pt>
                      <c:pt idx="237">
                        <c:v>97.011152924455004</c:v>
                      </c:pt>
                      <c:pt idx="238">
                        <c:v>97.011152924455004</c:v>
                      </c:pt>
                      <c:pt idx="239">
                        <c:v>97.011152924455004</c:v>
                      </c:pt>
                      <c:pt idx="240">
                        <c:v>97.011152924455004</c:v>
                      </c:pt>
                    </c:numCache>
                  </c:numRef>
                </c:yVal>
                <c:smooth val="0"/>
                <c:extLst>
                  <c:ext xmlns:c16="http://schemas.microsoft.com/office/drawing/2014/chart" uri="{C3380CC4-5D6E-409C-BE32-E72D297353CC}">
                    <c16:uniqueId val="{00000004-13D0-4B26-9325-C985D93B02E0}"/>
                  </c:ext>
                </c:extLst>
              </c15:ser>
            </c15:filteredScatterSeries>
            <c15:filteredScatterSeries>
              <c15:ser>
                <c:idx val="2"/>
                <c:order val="2"/>
                <c:tx>
                  <c:v>Trend</c:v>
                </c:tx>
                <c:spPr>
                  <a:ln w="12700" cap="rnd">
                    <a:solidFill>
                      <a:schemeClr val="tx1"/>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Tinker!$AQ$31:$AQ$271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xmlns:c15="http://schemas.microsoft.com/office/drawing/2012/chart">
                      <c:ext xmlns:c15="http://schemas.microsoft.com/office/drawing/2012/chart" uri="{02D57815-91ED-43cb-92C2-25804820EDAC}">
                        <c15:formulaRef>
                          <c15:sqref>Tinker!$AR$31:$AR$271</c15:sqref>
                        </c15:formulaRef>
                      </c:ext>
                    </c:extLst>
                    <c:numCache>
                      <c:formatCode>0.000</c:formatCode>
                      <c:ptCount val="241"/>
                      <c:pt idx="0">
                        <c:v>96.179795822895002</c:v>
                      </c:pt>
                      <c:pt idx="1">
                        <c:v>96.155814734393473</c:v>
                      </c:pt>
                      <c:pt idx="2">
                        <c:v>96.134178068417071</c:v>
                      </c:pt>
                      <c:pt idx="3">
                        <c:v>96.114945129563282</c:v>
                      </c:pt>
                      <c:pt idx="4">
                        <c:v>96.098168633980663</c:v>
                      </c:pt>
                      <c:pt idx="5">
                        <c:v>96.083894564877468</c:v>
                      </c:pt>
                      <c:pt idx="6">
                        <c:v>96.072162046484948</c:v>
                      </c:pt>
                      <c:pt idx="7">
                        <c:v>96.063003236820478</c:v>
                      </c:pt>
                      <c:pt idx="8">
                        <c:v>96.056443239544748</c:v>
                      </c:pt>
                      <c:pt idx="9">
                        <c:v>96.052500035154281</c:v>
                      </c:pt>
                      <c:pt idx="10">
                        <c:v>96.05118443169826</c:v>
                      </c:pt>
                      <c:pt idx="11">
                        <c:v>96.052500035154281</c:v>
                      </c:pt>
                      <c:pt idx="12">
                        <c:v>96.056443239544748</c:v>
                      </c:pt>
                      <c:pt idx="13">
                        <c:v>96.063003236820478</c:v>
                      </c:pt>
                      <c:pt idx="14">
                        <c:v>96.072162046484948</c:v>
                      </c:pt>
                      <c:pt idx="15">
                        <c:v>96.083894564877468</c:v>
                      </c:pt>
                      <c:pt idx="16">
                        <c:v>96.098168633980663</c:v>
                      </c:pt>
                      <c:pt idx="17">
                        <c:v>96.114945129563282</c:v>
                      </c:pt>
                      <c:pt idx="18">
                        <c:v>96.134178068417071</c:v>
                      </c:pt>
                      <c:pt idx="19">
                        <c:v>96.155814734393473</c:v>
                      </c:pt>
                      <c:pt idx="20">
                        <c:v>96.179795822895002</c:v>
                      </c:pt>
                      <c:pt idx="21">
                        <c:v>96.206055603425</c:v>
                      </c:pt>
                      <c:pt idx="22">
                        <c:v>96.234522099750293</c:v>
                      </c:pt>
                      <c:pt idx="23">
                        <c:v>96.265117287183159</c:v>
                      </c:pt>
                      <c:pt idx="24">
                        <c:v>96.297757306441497</c:v>
                      </c:pt>
                      <c:pt idx="25">
                        <c:v>96.332352693501278</c:v>
                      </c:pt>
                      <c:pt idx="26">
                        <c:v>96.36880862481128</c:v>
                      </c:pt>
                      <c:pt idx="27">
                        <c:v>96.407025177197809</c:v>
                      </c:pt>
                      <c:pt idx="28">
                        <c:v>96.446897601747153</c:v>
                      </c:pt>
                      <c:pt idx="29">
                        <c:v>96.488316610915135</c:v>
                      </c:pt>
                      <c:pt idx="30">
                        <c:v>96.531168678076639</c:v>
                      </c:pt>
                      <c:pt idx="31">
                        <c:v>96.575336348694151</c:v>
                      </c:pt>
                      <c:pt idx="32">
                        <c:v>96.620698562252585</c:v>
                      </c:pt>
                      <c:pt idx="33">
                        <c:v>96.667130984077673</c:v>
                      </c:pt>
                      <c:pt idx="34">
                        <c:v>96.714506346128672</c:v>
                      </c:pt>
                      <c:pt idx="35">
                        <c:v>96.762694795831194</c:v>
                      </c:pt>
                      <c:pt idx="36">
                        <c:v>96.81156425199417</c:v>
                      </c:pt>
                      <c:pt idx="37">
                        <c:v>96.860980766835127</c:v>
                      </c:pt>
                      <c:pt idx="38">
                        <c:v>96.910808893121782</c:v>
                      </c:pt>
                      <c:pt idx="39">
                        <c:v>96.960912055423478</c:v>
                      </c:pt>
                      <c:pt idx="40">
                        <c:v>97.011152924455004</c:v>
                      </c:pt>
                      <c:pt idx="41">
                        <c:v>97.061393793486531</c:v>
                      </c:pt>
                      <c:pt idx="42">
                        <c:v>97.111496955788226</c:v>
                      </c:pt>
                      <c:pt idx="43">
                        <c:v>97.161325082074882</c:v>
                      </c:pt>
                      <c:pt idx="44">
                        <c:v>97.210741596915838</c:v>
                      </c:pt>
                      <c:pt idx="45">
                        <c:v>97.259611053078814</c:v>
                      </c:pt>
                      <c:pt idx="46">
                        <c:v>97.307799502781336</c:v>
                      </c:pt>
                      <c:pt idx="47">
                        <c:v>97.355174864832335</c:v>
                      </c:pt>
                      <c:pt idx="48">
                        <c:v>97.401607286657423</c:v>
                      </c:pt>
                      <c:pt idx="49">
                        <c:v>97.446969500215857</c:v>
                      </c:pt>
                      <c:pt idx="50">
                        <c:v>97.491137170833369</c:v>
                      </c:pt>
                      <c:pt idx="51">
                        <c:v>97.533989237994874</c:v>
                      </c:pt>
                      <c:pt idx="52">
                        <c:v>97.575408247162855</c:v>
                      </c:pt>
                      <c:pt idx="53">
                        <c:v>97.615280671712199</c:v>
                      </c:pt>
                      <c:pt idx="54">
                        <c:v>97.653497224098729</c:v>
                      </c:pt>
                      <c:pt idx="55">
                        <c:v>97.68995315540873</c:v>
                      </c:pt>
                      <c:pt idx="56">
                        <c:v>97.724548542468511</c:v>
                      </c:pt>
                      <c:pt idx="57">
                        <c:v>97.757188561726849</c:v>
                      </c:pt>
                      <c:pt idx="58">
                        <c:v>97.787783749159715</c:v>
                      </c:pt>
                      <c:pt idx="59">
                        <c:v>97.816250245485008</c:v>
                      </c:pt>
                      <c:pt idx="60">
                        <c:v>97.842510026015006</c:v>
                      </c:pt>
                      <c:pt idx="61">
                        <c:v>97.866491114516535</c:v>
                      </c:pt>
                      <c:pt idx="62">
                        <c:v>97.888127780492937</c:v>
                      </c:pt>
                      <c:pt idx="63">
                        <c:v>97.907360719346727</c:v>
                      </c:pt>
                      <c:pt idx="64">
                        <c:v>97.924137214929345</c:v>
                      </c:pt>
                      <c:pt idx="65">
                        <c:v>97.93841128403254</c:v>
                      </c:pt>
                      <c:pt idx="66">
                        <c:v>97.95014380242506</c:v>
                      </c:pt>
                      <c:pt idx="67">
                        <c:v>97.95930261208953</c:v>
                      </c:pt>
                      <c:pt idx="68">
                        <c:v>97.96586260936526</c:v>
                      </c:pt>
                      <c:pt idx="69">
                        <c:v>97.969805813755727</c:v>
                      </c:pt>
                      <c:pt idx="70">
                        <c:v>97.971121417211748</c:v>
                      </c:pt>
                      <c:pt idx="71">
                        <c:v>97.969805813755727</c:v>
                      </c:pt>
                      <c:pt idx="72">
                        <c:v>97.96586260936526</c:v>
                      </c:pt>
                      <c:pt idx="73">
                        <c:v>97.95930261208953</c:v>
                      </c:pt>
                      <c:pt idx="74">
                        <c:v>97.95014380242506</c:v>
                      </c:pt>
                      <c:pt idx="75">
                        <c:v>97.93841128403254</c:v>
                      </c:pt>
                      <c:pt idx="76">
                        <c:v>97.924137214929345</c:v>
                      </c:pt>
                      <c:pt idx="77">
                        <c:v>97.907360719346727</c:v>
                      </c:pt>
                      <c:pt idx="78">
                        <c:v>97.888127780492937</c:v>
                      </c:pt>
                      <c:pt idx="79">
                        <c:v>97.866491114516535</c:v>
                      </c:pt>
                      <c:pt idx="80">
                        <c:v>97.842510026015006</c:v>
                      </c:pt>
                      <c:pt idx="81">
                        <c:v>97.816250245485008</c:v>
                      </c:pt>
                      <c:pt idx="82">
                        <c:v>97.787783749159715</c:v>
                      </c:pt>
                      <c:pt idx="83">
                        <c:v>97.757188561726849</c:v>
                      </c:pt>
                      <c:pt idx="84">
                        <c:v>97.724548542468511</c:v>
                      </c:pt>
                      <c:pt idx="85">
                        <c:v>97.68995315540873</c:v>
                      </c:pt>
                      <c:pt idx="86">
                        <c:v>97.653497224098729</c:v>
                      </c:pt>
                      <c:pt idx="87">
                        <c:v>97.615280671712199</c:v>
                      </c:pt>
                      <c:pt idx="88">
                        <c:v>97.575408247162855</c:v>
                      </c:pt>
                      <c:pt idx="89">
                        <c:v>97.533989237994874</c:v>
                      </c:pt>
                      <c:pt idx="90">
                        <c:v>97.491137170833369</c:v>
                      </c:pt>
                      <c:pt idx="91">
                        <c:v>97.446969500215857</c:v>
                      </c:pt>
                      <c:pt idx="92">
                        <c:v>97.401607286657423</c:v>
                      </c:pt>
                      <c:pt idx="93">
                        <c:v>97.355174864832335</c:v>
                      </c:pt>
                      <c:pt idx="94">
                        <c:v>97.307799502781336</c:v>
                      </c:pt>
                      <c:pt idx="95">
                        <c:v>97.259611053078814</c:v>
                      </c:pt>
                      <c:pt idx="96">
                        <c:v>97.210741596915838</c:v>
                      </c:pt>
                      <c:pt idx="97">
                        <c:v>97.161325082074882</c:v>
                      </c:pt>
                      <c:pt idx="98">
                        <c:v>97.111496955788226</c:v>
                      </c:pt>
                      <c:pt idx="99">
                        <c:v>97.061393793486531</c:v>
                      </c:pt>
                      <c:pt idx="100">
                        <c:v>97.011152924455004</c:v>
                      </c:pt>
                      <c:pt idx="101">
                        <c:v>96.960912055423478</c:v>
                      </c:pt>
                      <c:pt idx="102">
                        <c:v>96.910808893121782</c:v>
                      </c:pt>
                      <c:pt idx="103">
                        <c:v>96.860980766835127</c:v>
                      </c:pt>
                      <c:pt idx="104">
                        <c:v>96.81156425199417</c:v>
                      </c:pt>
                      <c:pt idx="105">
                        <c:v>96.762694795831194</c:v>
                      </c:pt>
                      <c:pt idx="106">
                        <c:v>96.714506346128672</c:v>
                      </c:pt>
                      <c:pt idx="107">
                        <c:v>96.667130984077673</c:v>
                      </c:pt>
                      <c:pt idx="108">
                        <c:v>96.620698562252585</c:v>
                      </c:pt>
                      <c:pt idx="109">
                        <c:v>96.575336348694151</c:v>
                      </c:pt>
                      <c:pt idx="110">
                        <c:v>96.531168678076639</c:v>
                      </c:pt>
                      <c:pt idx="111">
                        <c:v>96.488316610915149</c:v>
                      </c:pt>
                      <c:pt idx="112">
                        <c:v>96.446897601747153</c:v>
                      </c:pt>
                      <c:pt idx="113">
                        <c:v>96.407025177197809</c:v>
                      </c:pt>
                      <c:pt idx="114">
                        <c:v>96.36880862481128</c:v>
                      </c:pt>
                      <c:pt idx="115">
                        <c:v>96.332352693501278</c:v>
                      </c:pt>
                      <c:pt idx="116">
                        <c:v>96.297757306441497</c:v>
                      </c:pt>
                      <c:pt idx="117">
                        <c:v>96.265117287183159</c:v>
                      </c:pt>
                      <c:pt idx="118">
                        <c:v>96.234522099750293</c:v>
                      </c:pt>
                      <c:pt idx="119">
                        <c:v>96.206055603425</c:v>
                      </c:pt>
                      <c:pt idx="120">
                        <c:v>96.179795822895002</c:v>
                      </c:pt>
                      <c:pt idx="121">
                        <c:v>96.155814734393473</c:v>
                      </c:pt>
                      <c:pt idx="122">
                        <c:v>96.134178068417071</c:v>
                      </c:pt>
                      <c:pt idx="123">
                        <c:v>96.114945129563282</c:v>
                      </c:pt>
                      <c:pt idx="124">
                        <c:v>96.098168633980663</c:v>
                      </c:pt>
                      <c:pt idx="125">
                        <c:v>96.083894564877468</c:v>
                      </c:pt>
                      <c:pt idx="126">
                        <c:v>96.072162046484948</c:v>
                      </c:pt>
                      <c:pt idx="127">
                        <c:v>96.063003236820478</c:v>
                      </c:pt>
                      <c:pt idx="128">
                        <c:v>96.056443239544748</c:v>
                      </c:pt>
                      <c:pt idx="129">
                        <c:v>96.052500035154281</c:v>
                      </c:pt>
                      <c:pt idx="130">
                        <c:v>96.05118443169826</c:v>
                      </c:pt>
                      <c:pt idx="131">
                        <c:v>96.052500035154281</c:v>
                      </c:pt>
                      <c:pt idx="132">
                        <c:v>96.056443239544748</c:v>
                      </c:pt>
                      <c:pt idx="133">
                        <c:v>96.063003236820478</c:v>
                      </c:pt>
                      <c:pt idx="134">
                        <c:v>96.072162046484948</c:v>
                      </c:pt>
                      <c:pt idx="135">
                        <c:v>96.083894564877468</c:v>
                      </c:pt>
                      <c:pt idx="136">
                        <c:v>96.098168633980663</c:v>
                      </c:pt>
                      <c:pt idx="137">
                        <c:v>96.114945129563282</c:v>
                      </c:pt>
                      <c:pt idx="138">
                        <c:v>96.134178068417071</c:v>
                      </c:pt>
                      <c:pt idx="139">
                        <c:v>96.155814734393473</c:v>
                      </c:pt>
                      <c:pt idx="140">
                        <c:v>96.179795822895002</c:v>
                      </c:pt>
                      <c:pt idx="141">
                        <c:v>96.206055603425</c:v>
                      </c:pt>
                      <c:pt idx="142">
                        <c:v>96.234522099750293</c:v>
                      </c:pt>
                      <c:pt idx="143">
                        <c:v>96.265117287183159</c:v>
                      </c:pt>
                      <c:pt idx="144">
                        <c:v>96.297757306441497</c:v>
                      </c:pt>
                      <c:pt idx="145">
                        <c:v>96.332352693501278</c:v>
                      </c:pt>
                      <c:pt idx="146">
                        <c:v>96.36880862481128</c:v>
                      </c:pt>
                      <c:pt idx="147">
                        <c:v>96.407025177197809</c:v>
                      </c:pt>
                      <c:pt idx="148">
                        <c:v>96.446897601747153</c:v>
                      </c:pt>
                      <c:pt idx="149">
                        <c:v>96.488316610915135</c:v>
                      </c:pt>
                      <c:pt idx="150">
                        <c:v>96.531168678076625</c:v>
                      </c:pt>
                      <c:pt idx="151">
                        <c:v>96.575336348694151</c:v>
                      </c:pt>
                      <c:pt idx="152">
                        <c:v>96.620698562252585</c:v>
                      </c:pt>
                      <c:pt idx="153">
                        <c:v>96.667130984077673</c:v>
                      </c:pt>
                      <c:pt idx="154">
                        <c:v>96.714506346128672</c:v>
                      </c:pt>
                      <c:pt idx="155">
                        <c:v>96.762694795831194</c:v>
                      </c:pt>
                      <c:pt idx="156">
                        <c:v>96.81156425199417</c:v>
                      </c:pt>
                      <c:pt idx="157">
                        <c:v>96.860980766835127</c:v>
                      </c:pt>
                      <c:pt idx="158">
                        <c:v>96.910808893121782</c:v>
                      </c:pt>
                      <c:pt idx="159">
                        <c:v>96.960912055423478</c:v>
                      </c:pt>
                      <c:pt idx="160">
                        <c:v>97.011152924455004</c:v>
                      </c:pt>
                      <c:pt idx="161">
                        <c:v>97.061393793486531</c:v>
                      </c:pt>
                      <c:pt idx="162">
                        <c:v>97.111496955788226</c:v>
                      </c:pt>
                      <c:pt idx="163">
                        <c:v>97.161325082074882</c:v>
                      </c:pt>
                      <c:pt idx="164">
                        <c:v>97.210741596915838</c:v>
                      </c:pt>
                      <c:pt idx="165">
                        <c:v>97.259611053078814</c:v>
                      </c:pt>
                      <c:pt idx="166">
                        <c:v>97.307799502781336</c:v>
                      </c:pt>
                      <c:pt idx="167">
                        <c:v>97.355174864832335</c:v>
                      </c:pt>
                      <c:pt idx="168">
                        <c:v>97.401607286657423</c:v>
                      </c:pt>
                      <c:pt idx="169">
                        <c:v>97.446969500215857</c:v>
                      </c:pt>
                      <c:pt idx="170">
                        <c:v>97.491137170833369</c:v>
                      </c:pt>
                      <c:pt idx="171">
                        <c:v>97.533989237994874</c:v>
                      </c:pt>
                      <c:pt idx="172">
                        <c:v>97.575408247162855</c:v>
                      </c:pt>
                      <c:pt idx="173">
                        <c:v>97.615280671712199</c:v>
                      </c:pt>
                      <c:pt idx="174">
                        <c:v>97.653497224098729</c:v>
                      </c:pt>
                      <c:pt idx="175">
                        <c:v>97.68995315540873</c:v>
                      </c:pt>
                      <c:pt idx="176">
                        <c:v>97.724548542468511</c:v>
                      </c:pt>
                      <c:pt idx="177">
                        <c:v>97.757188561726849</c:v>
                      </c:pt>
                      <c:pt idx="178">
                        <c:v>97.787783749159715</c:v>
                      </c:pt>
                      <c:pt idx="179">
                        <c:v>97.816250245485008</c:v>
                      </c:pt>
                      <c:pt idx="180">
                        <c:v>97.842510026015006</c:v>
                      </c:pt>
                      <c:pt idx="181">
                        <c:v>97.866491114516535</c:v>
                      </c:pt>
                      <c:pt idx="182">
                        <c:v>97.888127780492937</c:v>
                      </c:pt>
                      <c:pt idx="183">
                        <c:v>97.907360719346727</c:v>
                      </c:pt>
                      <c:pt idx="184">
                        <c:v>97.924137214929345</c:v>
                      </c:pt>
                      <c:pt idx="185">
                        <c:v>97.93841128403254</c:v>
                      </c:pt>
                      <c:pt idx="186">
                        <c:v>97.95014380242506</c:v>
                      </c:pt>
                      <c:pt idx="187">
                        <c:v>97.95930261208953</c:v>
                      </c:pt>
                      <c:pt idx="188">
                        <c:v>97.96586260936526</c:v>
                      </c:pt>
                      <c:pt idx="189">
                        <c:v>97.969805813755727</c:v>
                      </c:pt>
                      <c:pt idx="190">
                        <c:v>97.971121417211748</c:v>
                      </c:pt>
                      <c:pt idx="191">
                        <c:v>97.969805813755727</c:v>
                      </c:pt>
                      <c:pt idx="192">
                        <c:v>97.96586260936526</c:v>
                      </c:pt>
                      <c:pt idx="193">
                        <c:v>97.95930261208953</c:v>
                      </c:pt>
                      <c:pt idx="194">
                        <c:v>97.95014380242506</c:v>
                      </c:pt>
                      <c:pt idx="195">
                        <c:v>97.93841128403254</c:v>
                      </c:pt>
                      <c:pt idx="196">
                        <c:v>97.924137214929345</c:v>
                      </c:pt>
                      <c:pt idx="197">
                        <c:v>97.907360719346727</c:v>
                      </c:pt>
                      <c:pt idx="198">
                        <c:v>97.888127780492937</c:v>
                      </c:pt>
                      <c:pt idx="199">
                        <c:v>97.866491114516535</c:v>
                      </c:pt>
                      <c:pt idx="200">
                        <c:v>97.842510026015006</c:v>
                      </c:pt>
                      <c:pt idx="201">
                        <c:v>97.816250245485008</c:v>
                      </c:pt>
                      <c:pt idx="202">
                        <c:v>97.787783749159715</c:v>
                      </c:pt>
                      <c:pt idx="203">
                        <c:v>97.757188561726849</c:v>
                      </c:pt>
                      <c:pt idx="204">
                        <c:v>97.724548542468511</c:v>
                      </c:pt>
                      <c:pt idx="205">
                        <c:v>97.68995315540873</c:v>
                      </c:pt>
                      <c:pt idx="206">
                        <c:v>97.653497224098729</c:v>
                      </c:pt>
                      <c:pt idx="207">
                        <c:v>97.615280671712199</c:v>
                      </c:pt>
                      <c:pt idx="208">
                        <c:v>97.575408247162855</c:v>
                      </c:pt>
                      <c:pt idx="209">
                        <c:v>97.533989237994874</c:v>
                      </c:pt>
                      <c:pt idx="210">
                        <c:v>97.491137170833369</c:v>
                      </c:pt>
                      <c:pt idx="211">
                        <c:v>97.446969500215857</c:v>
                      </c:pt>
                      <c:pt idx="212">
                        <c:v>97.401607286657423</c:v>
                      </c:pt>
                      <c:pt idx="213">
                        <c:v>97.355174864832335</c:v>
                      </c:pt>
                      <c:pt idx="214">
                        <c:v>97.30779950278135</c:v>
                      </c:pt>
                      <c:pt idx="215">
                        <c:v>97.259611053078814</c:v>
                      </c:pt>
                      <c:pt idx="216">
                        <c:v>97.210741596915838</c:v>
                      </c:pt>
                      <c:pt idx="217">
                        <c:v>97.161325082074882</c:v>
                      </c:pt>
                      <c:pt idx="218">
                        <c:v>97.111496955788226</c:v>
                      </c:pt>
                      <c:pt idx="219">
                        <c:v>97.061393793486531</c:v>
                      </c:pt>
                      <c:pt idx="220">
                        <c:v>97.011152924455004</c:v>
                      </c:pt>
                      <c:pt idx="221">
                        <c:v>96.960912055423478</c:v>
                      </c:pt>
                      <c:pt idx="222">
                        <c:v>96.910808893121782</c:v>
                      </c:pt>
                      <c:pt idx="223">
                        <c:v>96.860980766835127</c:v>
                      </c:pt>
                      <c:pt idx="224">
                        <c:v>96.81156425199417</c:v>
                      </c:pt>
                      <c:pt idx="225">
                        <c:v>96.762694795831194</c:v>
                      </c:pt>
                      <c:pt idx="226">
                        <c:v>96.714506346128672</c:v>
                      </c:pt>
                      <c:pt idx="227">
                        <c:v>96.667130984077673</c:v>
                      </c:pt>
                      <c:pt idx="228">
                        <c:v>96.620698562252585</c:v>
                      </c:pt>
                      <c:pt idx="229">
                        <c:v>96.575336348694151</c:v>
                      </c:pt>
                      <c:pt idx="230">
                        <c:v>96.531168678076639</c:v>
                      </c:pt>
                      <c:pt idx="231">
                        <c:v>96.488316610915149</c:v>
                      </c:pt>
                      <c:pt idx="232">
                        <c:v>96.446897601747153</c:v>
                      </c:pt>
                      <c:pt idx="233">
                        <c:v>96.407025177197809</c:v>
                      </c:pt>
                      <c:pt idx="234">
                        <c:v>96.36880862481128</c:v>
                      </c:pt>
                      <c:pt idx="235">
                        <c:v>96.332352693501278</c:v>
                      </c:pt>
                      <c:pt idx="236">
                        <c:v>96.297757306441497</c:v>
                      </c:pt>
                      <c:pt idx="237">
                        <c:v>96.265117287183159</c:v>
                      </c:pt>
                      <c:pt idx="238">
                        <c:v>96.234522099750293</c:v>
                      </c:pt>
                      <c:pt idx="239">
                        <c:v>96.206055603425</c:v>
                      </c:pt>
                      <c:pt idx="240">
                        <c:v>96.179795822895002</c:v>
                      </c:pt>
                    </c:numCache>
                  </c:numRef>
                </c:yVal>
                <c:smooth val="0"/>
                <c:extLst xmlns:c15="http://schemas.microsoft.com/office/drawing/2012/chart">
                  <c:ext xmlns:c16="http://schemas.microsoft.com/office/drawing/2014/chart" uri="{C3380CC4-5D6E-409C-BE32-E72D297353CC}">
                    <c16:uniqueId val="{00000005-13D0-4B26-9325-C985D93B02E0}"/>
                  </c:ext>
                </c:extLst>
              </c15:ser>
            </c15:filteredScatterSeries>
          </c:ext>
        </c:extLst>
      </c:scatterChart>
      <c:valAx>
        <c:axId val="475339200"/>
        <c:scaling>
          <c:orientation val="minMax"/>
          <c:max val="2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Time</a:t>
                </a:r>
                <a:r>
                  <a:rPr lang="en-US" sz="2400" b="1" baseline="0" dirty="0">
                    <a:latin typeface="Times New Roman" panose="02020603050405020304" pitchFamily="18" charset="0"/>
                    <a:cs typeface="Times New Roman" panose="02020603050405020304" pitchFamily="18" charset="0"/>
                  </a:rPr>
                  <a:t> (hr)</a:t>
                </a:r>
                <a:endParaRPr lang="en-US" sz="2400" b="1" dirty="0">
                  <a:latin typeface="Times New Roman" panose="02020603050405020304" pitchFamily="18" charset="0"/>
                  <a:cs typeface="Times New Roman" panose="02020603050405020304" pitchFamily="18" charset="0"/>
                </a:endParaRPr>
              </a:p>
            </c:rich>
          </c:tx>
          <c:layout>
            <c:manualLayout>
              <c:xMode val="edge"/>
              <c:yMode val="edge"/>
              <c:x val="0.43436556758530193"/>
              <c:y val="0.88607327209098874"/>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5336576"/>
        <c:crosses val="autoZero"/>
        <c:crossBetween val="midCat"/>
        <c:majorUnit val="1"/>
      </c:valAx>
      <c:valAx>
        <c:axId val="475336576"/>
        <c:scaling>
          <c:orientation val="minMax"/>
          <c:max val="102"/>
          <c:min val="9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 Ca </a:t>
                </a:r>
                <a:r>
                  <a:rPr lang="en-US" sz="2400" b="1" baseline="300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 (mg/L)</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53392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b="1" dirty="0">
                <a:latin typeface="Times New Roman" panose="02020603050405020304" pitchFamily="18" charset="0"/>
                <a:cs typeface="Times New Roman" panose="02020603050405020304" pitchFamily="18" charset="0"/>
              </a:rPr>
              <a:t>Magnesium </a:t>
            </a:r>
          </a:p>
        </c:rich>
      </c:tx>
      <c:layout>
        <c:manualLayout>
          <c:xMode val="edge"/>
          <c:yMode val="edge"/>
          <c:x val="0.39202461247189685"/>
          <c:y val="4.7123015873015872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lineMarker"/>
        <c:varyColors val="0"/>
        <c:ser>
          <c:idx val="0"/>
          <c:order val="0"/>
          <c:tx>
            <c:v>'September 12, 2018</c:v>
          </c:tx>
          <c:spPr>
            <a:ln w="19050" cap="rnd">
              <a:no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Uncertainty!$W$56:$W$67</c:f>
                <c:numCache>
                  <c:formatCode>General</c:formatCode>
                  <c:ptCount val="12"/>
                  <c:pt idx="0">
                    <c:v>0.38532909859822051</c:v>
                  </c:pt>
                  <c:pt idx="1">
                    <c:v>0.38536726351352629</c:v>
                  </c:pt>
                  <c:pt idx="2">
                    <c:v>0.3853567187199346</c:v>
                  </c:pt>
                  <c:pt idx="3">
                    <c:v>0.3853396927504939</c:v>
                  </c:pt>
                  <c:pt idx="4">
                    <c:v>0.38539466553272222</c:v>
                  </c:pt>
                  <c:pt idx="5">
                    <c:v>0.38538168487826713</c:v>
                  </c:pt>
                  <c:pt idx="6">
                    <c:v>0.38541566791970278</c:v>
                  </c:pt>
                  <c:pt idx="7">
                    <c:v>0.3853898078593424</c:v>
                  </c:pt>
                  <c:pt idx="8">
                    <c:v>0.38541714617252704</c:v>
                  </c:pt>
                  <c:pt idx="9">
                    <c:v>0.38538040478767854</c:v>
                  </c:pt>
                  <c:pt idx="10">
                    <c:v>0.38537115153238655</c:v>
                  </c:pt>
                  <c:pt idx="11">
                    <c:v>0.38539162127702575</c:v>
                  </c:pt>
                </c:numCache>
              </c:numRef>
            </c:plus>
            <c:minus>
              <c:numRef>
                <c:f>Uncertainty!$W$56:$W$67</c:f>
                <c:numCache>
                  <c:formatCode>General</c:formatCode>
                  <c:ptCount val="12"/>
                  <c:pt idx="0">
                    <c:v>0.38532909859822051</c:v>
                  </c:pt>
                  <c:pt idx="1">
                    <c:v>0.38536726351352629</c:v>
                  </c:pt>
                  <c:pt idx="2">
                    <c:v>0.3853567187199346</c:v>
                  </c:pt>
                  <c:pt idx="3">
                    <c:v>0.3853396927504939</c:v>
                  </c:pt>
                  <c:pt idx="4">
                    <c:v>0.38539466553272222</c:v>
                  </c:pt>
                  <c:pt idx="5">
                    <c:v>0.38538168487826713</c:v>
                  </c:pt>
                  <c:pt idx="6">
                    <c:v>0.38541566791970278</c:v>
                  </c:pt>
                  <c:pt idx="7">
                    <c:v>0.3853898078593424</c:v>
                  </c:pt>
                  <c:pt idx="8">
                    <c:v>0.38541714617252704</c:v>
                  </c:pt>
                  <c:pt idx="9">
                    <c:v>0.38538040478767854</c:v>
                  </c:pt>
                  <c:pt idx="10">
                    <c:v>0.38537115153238655</c:v>
                  </c:pt>
                  <c:pt idx="11">
                    <c:v>0.38539162127702575</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Tinker!$AI$13:$AI$24</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Tinker!$AH$13:$AH$24</c:f>
              <c:numCache>
                <c:formatCode>0.000</c:formatCode>
                <c:ptCount val="12"/>
                <c:pt idx="0">
                  <c:v>28.76825080222083</c:v>
                </c:pt>
                <c:pt idx="1">
                  <c:v>28.488115388494194</c:v>
                </c:pt>
                <c:pt idx="2">
                  <c:v>28.564451063629345</c:v>
                </c:pt>
                <c:pt idx="3">
                  <c:v>28.689411681648703</c:v>
                </c:pt>
                <c:pt idx="4">
                  <c:v>28.293425818356404</c:v>
                </c:pt>
                <c:pt idx="5">
                  <c:v>28.384998396247674</c:v>
                </c:pt>
                <c:pt idx="6">
                  <c:v>28.147699167589419</c:v>
                </c:pt>
                <c:pt idx="7">
                  <c:v>28.327558122893866</c:v>
                </c:pt>
                <c:pt idx="8">
                  <c:v>28.137553658712985</c:v>
                </c:pt>
                <c:pt idx="9">
                  <c:v>28.394092225902973</c:v>
                </c:pt>
                <c:pt idx="10">
                  <c:v>28.4601701429877</c:v>
                </c:pt>
                <c:pt idx="11">
                  <c:v>28.314797210309081</c:v>
                </c:pt>
              </c:numCache>
            </c:numRef>
          </c:yVal>
          <c:smooth val="0"/>
          <c:extLst>
            <c:ext xmlns:c16="http://schemas.microsoft.com/office/drawing/2014/chart" uri="{C3380CC4-5D6E-409C-BE32-E72D297353CC}">
              <c16:uniqueId val="{00000000-4865-444D-BE7D-EED6FEF6D2CD}"/>
            </c:ext>
          </c:extLst>
        </c:ser>
        <c:ser>
          <c:idx val="3"/>
          <c:order val="3"/>
          <c:tx>
            <c:v>TI83 NOV 27</c:v>
          </c:tx>
          <c:spPr>
            <a:ln w="15875" cap="rnd">
              <a:solidFill>
                <a:schemeClr val="tx1"/>
              </a:solidFill>
              <a:prstDash val="sysDot"/>
              <a:round/>
            </a:ln>
            <a:effectLst/>
          </c:spPr>
          <c:marker>
            <c:symbol val="none"/>
          </c:marker>
          <c:xVal>
            <c:numRef>
              <c:f>Tinker!$AG$31:$AG$271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Tinker!$AM$31:$AM$271</c:f>
              <c:numCache>
                <c:formatCode>0.000</c:formatCode>
                <c:ptCount val="241"/>
                <c:pt idx="0">
                  <c:v>28.332645062236189</c:v>
                </c:pt>
                <c:pt idx="1">
                  <c:v>28.339264380228403</c:v>
                </c:pt>
                <c:pt idx="2">
                  <c:v>28.346074473026661</c:v>
                </c:pt>
                <c:pt idx="3">
                  <c:v>28.353066289592366</c:v>
                </c:pt>
                <c:pt idx="4">
                  <c:v>28.3602305373647</c:v>
                </c:pt>
                <c:pt idx="5">
                  <c:v>28.367557694610987</c:v>
                </c:pt>
                <c:pt idx="6">
                  <c:v>28.3750380230817</c:v>
                </c:pt>
                <c:pt idx="7">
                  <c:v>28.382661580953187</c:v>
                </c:pt>
                <c:pt idx="8">
                  <c:v>28.390418236040979</c:v>
                </c:pt>
                <c:pt idx="9">
                  <c:v>28.398297679266086</c:v>
                </c:pt>
                <c:pt idx="10">
                  <c:v>28.406289438356431</c:v>
                </c:pt>
                <c:pt idx="11">
                  <c:v>28.414382891765126</c:v>
                </c:pt>
                <c:pt idx="12">
                  <c:v>28.422567282787188</c:v>
                </c:pt>
                <c:pt idx="13">
                  <c:v>28.430831733855872</c:v>
                </c:pt>
                <c:pt idx="14">
                  <c:v>28.439165260999623</c:v>
                </c:pt>
                <c:pt idx="15">
                  <c:v>28.447556788440473</c:v>
                </c:pt>
                <c:pt idx="16">
                  <c:v>28.455995163314434</c:v>
                </c:pt>
                <c:pt idx="17">
                  <c:v>28.464469170494365</c:v>
                </c:pt>
                <c:pt idx="18">
                  <c:v>28.47296754749555</c:v>
                </c:pt>
                <c:pt idx="19">
                  <c:v>28.481478999444271</c:v>
                </c:pt>
                <c:pt idx="20">
                  <c:v>28.489992214089376</c:v>
                </c:pt>
                <c:pt idx="21">
                  <c:v>28.498495876836998</c:v>
                </c:pt>
                <c:pt idx="22">
                  <c:v>28.506978685788315</c:v>
                </c:pt>
                <c:pt idx="23">
                  <c:v>28.515429366760522</c:v>
                </c:pt>
                <c:pt idx="24">
                  <c:v>28.523836688270894</c:v>
                </c:pt>
                <c:pt idx="25">
                  <c:v>28.53218947646414</c:v>
                </c:pt>
                <c:pt idx="26">
                  <c:v>28.540476629963159</c:v>
                </c:pt>
                <c:pt idx="27">
                  <c:v>28.548687134623446</c:v>
                </c:pt>
                <c:pt idx="28">
                  <c:v>28.556810078171601</c:v>
                </c:pt>
                <c:pt idx="29">
                  <c:v>28.5648346647084</c:v>
                </c:pt>
                <c:pt idx="30">
                  <c:v>28.572750229057235</c:v>
                </c:pt>
                <c:pt idx="31">
                  <c:v>28.580546250938795</c:v>
                </c:pt>
                <c:pt idx="32">
                  <c:v>28.588212368953165</c:v>
                </c:pt>
                <c:pt idx="33">
                  <c:v>28.595738394350789</c:v>
                </c:pt>
                <c:pt idx="34">
                  <c:v>28.603114324573948</c:v>
                </c:pt>
                <c:pt idx="35">
                  <c:v>28.610330356550772</c:v>
                </c:pt>
                <c:pt idx="36">
                  <c:v>28.617376899724157</c:v>
                </c:pt>
                <c:pt idx="37">
                  <c:v>28.624244588798199</c:v>
                </c:pt>
                <c:pt idx="38">
                  <c:v>28.630924296185256</c:v>
                </c:pt>
                <c:pt idx="39">
                  <c:v>28.637407144137093</c:v>
                </c:pt>
                <c:pt idx="40">
                  <c:v>28.643684516543953</c:v>
                </c:pt>
                <c:pt idx="41">
                  <c:v>28.649748070385915</c:v>
                </c:pt>
                <c:pt idx="42">
                  <c:v>28.655589746821278</c:v>
                </c:pt>
                <c:pt idx="43">
                  <c:v>28.661201781897269</c:v>
                </c:pt>
                <c:pt idx="44">
                  <c:v>28.666576716868821</c:v>
                </c:pt>
                <c:pt idx="45">
                  <c:v>28.671707408111722</c:v>
                </c:pt>
                <c:pt idx="46">
                  <c:v>28.676587036616915</c:v>
                </c:pt>
                <c:pt idx="47">
                  <c:v>28.681209117053406</c:v>
                </c:pt>
                <c:pt idx="48">
                  <c:v>28.68556750638766</c:v>
                </c:pt>
                <c:pt idx="49">
                  <c:v>28.689656412048095</c:v>
                </c:pt>
                <c:pt idx="50">
                  <c:v>28.693470399623749</c:v>
                </c:pt>
                <c:pt idx="51">
                  <c:v>28.697004400086968</c:v>
                </c:pt>
                <c:pt idx="52">
                  <c:v>28.700253716530455</c:v>
                </c:pt>
                <c:pt idx="53">
                  <c:v>28.703214030409743</c:v>
                </c:pt>
                <c:pt idx="54">
                  <c:v>28.705881407282831</c:v>
                </c:pt>
                <c:pt idx="55">
                  <c:v>28.708252302039291</c:v>
                </c:pt>
                <c:pt idx="56">
                  <c:v>28.710323563611936</c:v>
                </c:pt>
                <c:pt idx="57">
                  <c:v>28.712092439164795</c:v>
                </c:pt>
                <c:pt idx="58">
                  <c:v>28.713556577751799</c:v>
                </c:pt>
                <c:pt idx="59">
                  <c:v>28.714714033441336</c:v>
                </c:pt>
                <c:pt idx="60">
                  <c:v>28.715563267902517</c:v>
                </c:pt>
                <c:pt idx="61">
                  <c:v>28.716103152449712</c:v>
                </c:pt>
                <c:pt idx="62">
                  <c:v>28.716332969542645</c:v>
                </c:pt>
                <c:pt idx="63">
                  <c:v>28.716252413740047</c:v>
                </c:pt>
                <c:pt idx="64">
                  <c:v>28.715861592105608</c:v>
                </c:pt>
                <c:pt idx="65">
                  <c:v>28.71516102406569</c:v>
                </c:pt>
                <c:pt idx="66">
                  <c:v>28.714151640718963</c:v>
                </c:pt>
                <c:pt idx="67">
                  <c:v>28.712834783598925</c:v>
                </c:pt>
                <c:pt idx="68">
                  <c:v>28.711212202890927</c:v>
                </c:pt>
                <c:pt idx="69">
                  <c:v>28.709286055106045</c:v>
                </c:pt>
                <c:pt idx="70">
                  <c:v>28.707058900214971</c:v>
                </c:pt>
                <c:pt idx="71">
                  <c:v>28.70453369824563</c:v>
                </c:pt>
                <c:pt idx="72">
                  <c:v>28.701713805349129</c:v>
                </c:pt>
                <c:pt idx="73">
                  <c:v>28.698602969339216</c:v>
                </c:pt>
                <c:pt idx="74">
                  <c:v>28.695205324711207</c:v>
                </c:pt>
                <c:pt idx="75">
                  <c:v>28.691525387146982</c:v>
                </c:pt>
                <c:pt idx="76">
                  <c:v>28.687568047513363</c:v>
                </c:pt>
                <c:pt idx="77">
                  <c:v>28.683338565361836</c:v>
                </c:pt>
                <c:pt idx="78">
                  <c:v>28.678842561938303</c:v>
                </c:pt>
                <c:pt idx="79">
                  <c:v>28.674086012712067</c:v>
                </c:pt>
                <c:pt idx="80">
                  <c:v>28.669075239434072</c:v>
                </c:pt>
                <c:pt idx="81">
                  <c:v>28.663816901734915</c:v>
                </c:pt>
                <c:pt idx="82">
                  <c:v>28.658317988273751</c:v>
                </c:pt>
                <c:pt idx="83">
                  <c:v>28.65258580744996</c:v>
                </c:pt>
                <c:pt idx="84">
                  <c:v>28.646627977689803</c:v>
                </c:pt>
                <c:pt idx="85">
                  <c:v>28.640452417321082</c:v>
                </c:pt>
                <c:pt idx="86">
                  <c:v>28.634067334049156</c:v>
                </c:pt>
                <c:pt idx="87">
                  <c:v>28.627481214048416</c:v>
                </c:pt>
                <c:pt idx="88">
                  <c:v>28.620702810683625</c:v>
                </c:pt>
                <c:pt idx="89">
                  <c:v>28.613741132876136</c:v>
                </c:pt>
                <c:pt idx="90">
                  <c:v>28.606605433130479</c:v>
                </c:pt>
                <c:pt idx="91">
                  <c:v>28.599305195237214</c:v>
                </c:pt>
                <c:pt idx="92">
                  <c:v>28.591850121668372</c:v>
                </c:pt>
                <c:pt idx="93">
                  <c:v>28.58425012068226</c:v>
                </c:pt>
                <c:pt idx="94">
                  <c:v>28.576515293154785</c:v>
                </c:pt>
                <c:pt idx="95">
                  <c:v>28.568655919154729</c:v>
                </c:pt>
                <c:pt idx="96">
                  <c:v>28.560682444280932</c:v>
                </c:pt>
                <c:pt idx="97">
                  <c:v>28.552605465779408</c:v>
                </c:pt>
                <c:pt idx="98">
                  <c:v>28.544435718458956</c:v>
                </c:pt>
                <c:pt idx="99">
                  <c:v>28.536184060423938</c:v>
                </c:pt>
                <c:pt idx="100">
                  <c:v>28.527861458643166</c:v>
                </c:pt>
                <c:pt idx="101">
                  <c:v>28.51947897437411</c:v>
                </c:pt>
                <c:pt idx="102">
                  <c:v>28.51104774846182</c:v>
                </c:pt>
                <c:pt idx="103">
                  <c:v>28.502578986532029</c:v>
                </c:pt>
                <c:pt idx="104">
                  <c:v>28.494083944098183</c:v>
                </c:pt>
                <c:pt idx="105">
                  <c:v>28.485573911602149</c:v>
                </c:pt>
                <c:pt idx="106">
                  <c:v>28.477060199408537</c:v>
                </c:pt>
                <c:pt idx="107">
                  <c:v>28.468554122772499</c:v>
                </c:pt>
                <c:pt idx="108">
                  <c:v>28.460066986801053</c:v>
                </c:pt>
                <c:pt idx="109">
                  <c:v>28.451610071427886</c:v>
                </c:pt>
                <c:pt idx="110">
                  <c:v>28.443194616421632</c:v>
                </c:pt>
                <c:pt idx="111">
                  <c:v>28.434831806447509</c:v>
                </c:pt>
                <c:pt idx="112">
                  <c:v>28.426532756202189</c:v>
                </c:pt>
                <c:pt idx="113">
                  <c:v>28.418308495641693</c:v>
                </c:pt>
                <c:pt idx="114">
                  <c:v>28.410169955321873</c:v>
                </c:pt>
                <c:pt idx="115">
                  <c:v>28.402127951871041</c:v>
                </c:pt>
                <c:pt idx="116">
                  <c:v>28.39419317361396</c:v>
                </c:pt>
                <c:pt idx="117">
                  <c:v>28.386376166366439</c:v>
                </c:pt>
                <c:pt idx="118">
                  <c:v>28.378687319419246</c:v>
                </c:pt>
                <c:pt idx="119">
                  <c:v>28.371136851730107</c:v>
                </c:pt>
                <c:pt idx="120">
                  <c:v>28.363734798342083</c:v>
                </c:pt>
                <c:pt idx="121">
                  <c:v>28.356490997046347</c:v>
                </c:pt>
                <c:pt idx="122">
                  <c:v>28.349415075307171</c:v>
                </c:pt>
                <c:pt idx="123">
                  <c:v>28.342516437466408</c:v>
                </c:pt>
                <c:pt idx="124">
                  <c:v>28.335804252244539</c:v>
                </c:pt>
                <c:pt idx="125">
                  <c:v>28.329287440554875</c:v>
                </c:pt>
                <c:pt idx="126">
                  <c:v>28.322974663647095</c:v>
                </c:pt>
                <c:pt idx="127">
                  <c:v>28.316874311595917</c:v>
                </c:pt>
                <c:pt idx="128">
                  <c:v>28.310994492150158</c:v>
                </c:pt>
                <c:pt idx="129">
                  <c:v>28.305343019957036</c:v>
                </c:pt>
                <c:pt idx="130">
                  <c:v>28.299927406176003</c:v>
                </c:pt>
                <c:pt idx="131">
                  <c:v>28.294754848495959</c:v>
                </c:pt>
                <c:pt idx="132">
                  <c:v>28.289832221569064</c:v>
                </c:pt>
                <c:pt idx="133">
                  <c:v>28.285166067873902</c:v>
                </c:pt>
                <c:pt idx="134">
                  <c:v>28.280762589020117</c:v>
                </c:pt>
                <c:pt idx="135">
                  <c:v>28.276627637506085</c:v>
                </c:pt>
                <c:pt idx="136">
                  <c:v>28.272766708940576</c:v>
                </c:pt>
                <c:pt idx="137">
                  <c:v>28.269184934738753</c:v>
                </c:pt>
                <c:pt idx="138">
                  <c:v>28.265887075302196</c:v>
                </c:pt>
                <c:pt idx="139">
                  <c:v>28.26287751369204</c:v>
                </c:pt>
                <c:pt idx="140">
                  <c:v>28.260160249803594</c:v>
                </c:pt>
                <c:pt idx="141">
                  <c:v>28.257738895050249</c:v>
                </c:pt>
                <c:pt idx="142">
                  <c:v>28.255616667563675</c:v>
                </c:pt>
                <c:pt idx="143">
                  <c:v>28.253796387916729</c:v>
                </c:pt>
                <c:pt idx="144">
                  <c:v>28.252280475374729</c:v>
                </c:pt>
                <c:pt idx="145">
                  <c:v>28.251070944680105</c:v>
                </c:pt>
                <c:pt idx="146">
                  <c:v>28.250169403374677</c:v>
                </c:pt>
                <c:pt idx="147">
                  <c:v>28.249577049663145</c:v>
                </c:pt>
                <c:pt idx="148">
                  <c:v>28.249294670820579</c:v>
                </c:pt>
                <c:pt idx="149">
                  <c:v>28.24932264214609</c:v>
                </c:pt>
                <c:pt idx="150">
                  <c:v>28.249660926464045</c:v>
                </c:pt>
                <c:pt idx="151">
                  <c:v>28.250309074173458</c:v>
                </c:pt>
                <c:pt idx="152">
                  <c:v>28.251266223845551</c:v>
                </c:pt>
                <c:pt idx="153">
                  <c:v>28.252531103368636</c:v>
                </c:pt>
                <c:pt idx="154">
                  <c:v>28.254102031638844</c:v>
                </c:pt>
                <c:pt idx="155">
                  <c:v>28.255976920794406</c:v>
                </c:pt>
                <c:pt idx="156">
                  <c:v>28.258153278990552</c:v>
                </c:pt>
                <c:pt idx="157">
                  <c:v>28.260628213711339</c:v>
                </c:pt>
                <c:pt idx="158">
                  <c:v>28.263398435613972</c:v>
                </c:pt>
                <c:pt idx="159">
                  <c:v>28.266460262900548</c:v>
                </c:pt>
                <c:pt idx="160">
                  <c:v>28.269809626211416</c:v>
                </c:pt>
                <c:pt idx="161">
                  <c:v>28.273442074033571</c:v>
                </c:pt>
                <c:pt idx="162">
                  <c:v>28.277352778617033</c:v>
                </c:pt>
                <c:pt idx="163">
                  <c:v>28.281536542391198</c:v>
                </c:pt>
                <c:pt idx="164">
                  <c:v>28.285987804872757</c:v>
                </c:pt>
                <c:pt idx="165">
                  <c:v>28.290700650055907</c:v>
                </c:pt>
                <c:pt idx="166">
                  <c:v>28.2956688142751</c:v>
                </c:pt>
                <c:pt idx="167">
                  <c:v>28.300885694529846</c:v>
                </c:pt>
                <c:pt idx="168">
                  <c:v>28.306344357260521</c:v>
                </c:pt>
                <c:pt idx="169">
                  <c:v>28.312037547563477</c:v>
                </c:pt>
                <c:pt idx="170">
                  <c:v>28.31795769883329</c:v>
                </c:pt>
                <c:pt idx="171">
                  <c:v>28.324096942819235</c:v>
                </c:pt>
                <c:pt idx="172">
                  <c:v>28.330447120082678</c:v>
                </c:pt>
                <c:pt idx="173">
                  <c:v>28.336999790841496</c:v>
                </c:pt>
                <c:pt idx="174">
                  <c:v>28.343746246187067</c:v>
                </c:pt>
                <c:pt idx="175">
                  <c:v>28.350677519658948</c:v>
                </c:pt>
                <c:pt idx="176">
                  <c:v>28.357784399161861</c:v>
                </c:pt>
                <c:pt idx="177">
                  <c:v>28.365057439209153</c:v>
                </c:pt>
                <c:pt idx="178">
                  <c:v>28.37248697347643</c:v>
                </c:pt>
                <c:pt idx="179">
                  <c:v>28.380063127648711</c:v>
                </c:pt>
                <c:pt idx="180">
                  <c:v>28.387775832543998</c:v>
                </c:pt>
                <c:pt idx="181">
                  <c:v>28.395614837495859</c:v>
                </c:pt>
                <c:pt idx="182">
                  <c:v>28.403569723977199</c:v>
                </c:pt>
                <c:pt idx="183">
                  <c:v>28.411629919447137</c:v>
                </c:pt>
                <c:pt idx="184">
                  <c:v>28.419784711402563</c:v>
                </c:pt>
                <c:pt idx="185">
                  <c:v>28.428023261615738</c:v>
                </c:pt>
                <c:pt idx="186">
                  <c:v>28.436334620538968</c:v>
                </c:pt>
                <c:pt idx="187">
                  <c:v>28.444707741857229</c:v>
                </c:pt>
                <c:pt idx="188">
                  <c:v>28.453131497169426</c:v>
                </c:pt>
                <c:pt idx="189">
                  <c:v>28.461594690778721</c:v>
                </c:pt>
                <c:pt idx="190">
                  <c:v>28.470086074572311</c:v>
                </c:pt>
                <c:pt idx="191">
                  <c:v>28.478594362970888</c:v>
                </c:pt>
                <c:pt idx="192">
                  <c:v>28.487108247927861</c:v>
                </c:pt>
                <c:pt idx="193">
                  <c:v>28.495616413958462</c:v>
                </c:pt>
                <c:pt idx="194">
                  <c:v>28.504107553178738</c:v>
                </c:pt>
                <c:pt idx="195">
                  <c:v>28.512570380334434</c:v>
                </c:pt>
                <c:pt idx="196">
                  <c:v>28.520993647799784</c:v>
                </c:pt>
                <c:pt idx="197">
                  <c:v>28.529366160526333</c:v>
                </c:pt>
                <c:pt idx="198">
                  <c:v>28.537676790921839</c:v>
                </c:pt>
                <c:pt idx="199">
                  <c:v>28.54591449363954</c:v>
                </c:pt>
                <c:pt idx="200">
                  <c:v>28.554068320258114</c:v>
                </c:pt>
                <c:pt idx="201">
                  <c:v>28.562127433832813</c:v>
                </c:pt>
                <c:pt idx="202">
                  <c:v>28.570081123298436</c:v>
                </c:pt>
                <c:pt idx="203">
                  <c:v>28.577918817705008</c:v>
                </c:pt>
                <c:pt idx="204">
                  <c:v>28.585630100267235</c:v>
                </c:pt>
                <c:pt idx="205">
                  <c:v>28.593204722209052</c:v>
                </c:pt>
                <c:pt idx="206">
                  <c:v>28.600632616384893</c:v>
                </c:pt>
                <c:pt idx="207">
                  <c:v>28.607903910659559</c:v>
                </c:pt>
                <c:pt idx="208">
                  <c:v>28.615008941028897</c:v>
                </c:pt>
                <c:pt idx="209">
                  <c:v>28.621938264463864</c:v>
                </c:pt>
                <c:pt idx="210">
                  <c:v>28.628682671460908</c:v>
                </c:pt>
                <c:pt idx="211">
                  <c:v>28.635233198281973</c:v>
                </c:pt>
                <c:pt idx="212">
                  <c:v>28.641581138867856</c:v>
                </c:pt>
                <c:pt idx="213">
                  <c:v>28.647718056409119</c:v>
                </c:pt>
                <c:pt idx="214">
                  <c:v>28.653635794559118</c:v>
                </c:pt>
                <c:pt idx="215">
                  <c:v>28.659326488274324</c:v>
                </c:pt>
                <c:pt idx="216">
                  <c:v>28.664782574267424</c:v>
                </c:pt>
                <c:pt idx="217">
                  <c:v>28.669996801059419</c:v>
                </c:pt>
                <c:pt idx="218">
                  <c:v>28.674962238617304</c:v>
                </c:pt>
                <c:pt idx="219">
                  <c:v>28.679672287564486</c:v>
                </c:pt>
                <c:pt idx="220">
                  <c:v>28.684120687951797</c:v>
                </c:pt>
                <c:pt idx="221">
                  <c:v>28.68830152757733</c:v>
                </c:pt>
                <c:pt idx="222">
                  <c:v>28.692209249844158</c:v>
                </c:pt>
                <c:pt idx="223">
                  <c:v>28.695838661145359</c:v>
                </c:pt>
                <c:pt idx="224">
                  <c:v>28.69918493776667</c:v>
                </c:pt>
                <c:pt idx="225">
                  <c:v>28.70224363229751</c:v>
                </c:pt>
                <c:pt idx="226">
                  <c:v>28.705010679541836</c:v>
                </c:pt>
                <c:pt idx="227">
                  <c:v>28.707482401921073</c:v>
                </c:pt>
                <c:pt idx="228">
                  <c:v>28.709655514361831</c:v>
                </c:pt>
                <c:pt idx="229">
                  <c:v>28.71152712866197</c:v>
                </c:pt>
                <c:pt idx="230">
                  <c:v>28.713094757329216</c:v>
                </c:pt>
                <c:pt idx="231">
                  <c:v>28.714356316887176</c:v>
                </c:pt>
                <c:pt idx="232">
                  <c:v>28.715310130644419</c:v>
                </c:pt>
                <c:pt idx="233">
                  <c:v>28.715954930922898</c:v>
                </c:pt>
                <c:pt idx="234">
                  <c:v>28.71628986074278</c:v>
                </c:pt>
                <c:pt idx="235">
                  <c:v>28.716314474961415</c:v>
                </c:pt>
                <c:pt idx="236">
                  <c:v>28.716028740864974</c:v>
                </c:pt>
                <c:pt idx="237">
                  <c:v>28.715433038211916</c:v>
                </c:pt>
                <c:pt idx="238">
                  <c:v>28.71452815872826</c:v>
                </c:pt>
                <c:pt idx="239">
                  <c:v>28.71331530505535</c:v>
                </c:pt>
                <c:pt idx="240">
                  <c:v>28.711796089151452</c:v>
                </c:pt>
              </c:numCache>
            </c:numRef>
          </c:yVal>
          <c:smooth val="0"/>
          <c:extLst>
            <c:ext xmlns:c16="http://schemas.microsoft.com/office/drawing/2014/chart" uri="{C3380CC4-5D6E-409C-BE32-E72D297353CC}">
              <c16:uniqueId val="{00000001-4865-444D-BE7D-EED6FEF6D2CD}"/>
            </c:ext>
          </c:extLst>
        </c:ser>
        <c:ser>
          <c:idx val="4"/>
          <c:order val="4"/>
          <c:tx>
            <c:v>TI83 AXIS</c:v>
          </c:tx>
          <c:spPr>
            <a:ln w="12700" cap="rnd">
              <a:solidFill>
                <a:schemeClr val="tx1"/>
              </a:solidFill>
              <a:prstDash val="dash"/>
              <a:round/>
            </a:ln>
            <a:effectLst/>
          </c:spPr>
          <c:marker>
            <c:symbol val="none"/>
          </c:marker>
          <c:xVal>
            <c:numRef>
              <c:f>Tinker!$AG$31:$AG$271</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Tinker!$AN$31:$AN$271</c:f>
              <c:numCache>
                <c:formatCode>0.000</c:formatCode>
                <c:ptCount val="241"/>
                <c:pt idx="0">
                  <c:v>28.48280527</c:v>
                </c:pt>
                <c:pt idx="1">
                  <c:v>28.48280527</c:v>
                </c:pt>
                <c:pt idx="2">
                  <c:v>28.48280527</c:v>
                </c:pt>
                <c:pt idx="3">
                  <c:v>28.48280527</c:v>
                </c:pt>
                <c:pt idx="4">
                  <c:v>28.48280527</c:v>
                </c:pt>
                <c:pt idx="5">
                  <c:v>28.48280527</c:v>
                </c:pt>
                <c:pt idx="6">
                  <c:v>28.48280527</c:v>
                </c:pt>
                <c:pt idx="7">
                  <c:v>28.48280527</c:v>
                </c:pt>
                <c:pt idx="8">
                  <c:v>28.48280527</c:v>
                </c:pt>
                <c:pt idx="9">
                  <c:v>28.48280527</c:v>
                </c:pt>
                <c:pt idx="10">
                  <c:v>28.48280527</c:v>
                </c:pt>
                <c:pt idx="11">
                  <c:v>28.48280527</c:v>
                </c:pt>
                <c:pt idx="12">
                  <c:v>28.48280527</c:v>
                </c:pt>
                <c:pt idx="13">
                  <c:v>28.48280527</c:v>
                </c:pt>
                <c:pt idx="14">
                  <c:v>28.48280527</c:v>
                </c:pt>
                <c:pt idx="15">
                  <c:v>28.48280527</c:v>
                </c:pt>
                <c:pt idx="16">
                  <c:v>28.48280527</c:v>
                </c:pt>
                <c:pt idx="17">
                  <c:v>28.48280527</c:v>
                </c:pt>
                <c:pt idx="18">
                  <c:v>28.48280527</c:v>
                </c:pt>
                <c:pt idx="19">
                  <c:v>28.48280527</c:v>
                </c:pt>
                <c:pt idx="20">
                  <c:v>28.48280527</c:v>
                </c:pt>
                <c:pt idx="21">
                  <c:v>28.48280527</c:v>
                </c:pt>
                <c:pt idx="22">
                  <c:v>28.48280527</c:v>
                </c:pt>
                <c:pt idx="23">
                  <c:v>28.48280527</c:v>
                </c:pt>
                <c:pt idx="24">
                  <c:v>28.48280527</c:v>
                </c:pt>
                <c:pt idx="25">
                  <c:v>28.48280527</c:v>
                </c:pt>
                <c:pt idx="26">
                  <c:v>28.48280527</c:v>
                </c:pt>
                <c:pt idx="27">
                  <c:v>28.48280527</c:v>
                </c:pt>
                <c:pt idx="28">
                  <c:v>28.48280527</c:v>
                </c:pt>
                <c:pt idx="29">
                  <c:v>28.48280527</c:v>
                </c:pt>
                <c:pt idx="30">
                  <c:v>28.48280527</c:v>
                </c:pt>
                <c:pt idx="31">
                  <c:v>28.48280527</c:v>
                </c:pt>
                <c:pt idx="32">
                  <c:v>28.48280527</c:v>
                </c:pt>
                <c:pt idx="33">
                  <c:v>28.48280527</c:v>
                </c:pt>
                <c:pt idx="34">
                  <c:v>28.48280527</c:v>
                </c:pt>
                <c:pt idx="35">
                  <c:v>28.48280527</c:v>
                </c:pt>
                <c:pt idx="36">
                  <c:v>28.48280527</c:v>
                </c:pt>
                <c:pt idx="37">
                  <c:v>28.48280527</c:v>
                </c:pt>
                <c:pt idx="38">
                  <c:v>28.48280527</c:v>
                </c:pt>
                <c:pt idx="39">
                  <c:v>28.48280527</c:v>
                </c:pt>
                <c:pt idx="40">
                  <c:v>28.48280527</c:v>
                </c:pt>
                <c:pt idx="41">
                  <c:v>28.48280527</c:v>
                </c:pt>
                <c:pt idx="42">
                  <c:v>28.48280527</c:v>
                </c:pt>
                <c:pt idx="43">
                  <c:v>28.48280527</c:v>
                </c:pt>
                <c:pt idx="44">
                  <c:v>28.48280527</c:v>
                </c:pt>
                <c:pt idx="45">
                  <c:v>28.48280527</c:v>
                </c:pt>
                <c:pt idx="46">
                  <c:v>28.48280527</c:v>
                </c:pt>
                <c:pt idx="47">
                  <c:v>28.48280527</c:v>
                </c:pt>
                <c:pt idx="48">
                  <c:v>28.48280527</c:v>
                </c:pt>
                <c:pt idx="49">
                  <c:v>28.48280527</c:v>
                </c:pt>
                <c:pt idx="50">
                  <c:v>28.48280527</c:v>
                </c:pt>
                <c:pt idx="51">
                  <c:v>28.48280527</c:v>
                </c:pt>
                <c:pt idx="52">
                  <c:v>28.48280527</c:v>
                </c:pt>
                <c:pt idx="53">
                  <c:v>28.48280527</c:v>
                </c:pt>
                <c:pt idx="54">
                  <c:v>28.48280527</c:v>
                </c:pt>
                <c:pt idx="55">
                  <c:v>28.48280527</c:v>
                </c:pt>
                <c:pt idx="56">
                  <c:v>28.48280527</c:v>
                </c:pt>
                <c:pt idx="57">
                  <c:v>28.48280527</c:v>
                </c:pt>
                <c:pt idx="58">
                  <c:v>28.48280527</c:v>
                </c:pt>
                <c:pt idx="59">
                  <c:v>28.48280527</c:v>
                </c:pt>
                <c:pt idx="60">
                  <c:v>28.48280527</c:v>
                </c:pt>
                <c:pt idx="61">
                  <c:v>28.48280527</c:v>
                </c:pt>
                <c:pt idx="62">
                  <c:v>28.48280527</c:v>
                </c:pt>
                <c:pt idx="63">
                  <c:v>28.48280527</c:v>
                </c:pt>
                <c:pt idx="64">
                  <c:v>28.48280527</c:v>
                </c:pt>
                <c:pt idx="65">
                  <c:v>28.48280527</c:v>
                </c:pt>
                <c:pt idx="66">
                  <c:v>28.48280527</c:v>
                </c:pt>
                <c:pt idx="67">
                  <c:v>28.48280527</c:v>
                </c:pt>
                <c:pt idx="68">
                  <c:v>28.48280527</c:v>
                </c:pt>
                <c:pt idx="69">
                  <c:v>28.48280527</c:v>
                </c:pt>
                <c:pt idx="70">
                  <c:v>28.48280527</c:v>
                </c:pt>
                <c:pt idx="71">
                  <c:v>28.48280527</c:v>
                </c:pt>
                <c:pt idx="72">
                  <c:v>28.48280527</c:v>
                </c:pt>
                <c:pt idx="73">
                  <c:v>28.48280527</c:v>
                </c:pt>
                <c:pt idx="74">
                  <c:v>28.48280527</c:v>
                </c:pt>
                <c:pt idx="75">
                  <c:v>28.48280527</c:v>
                </c:pt>
                <c:pt idx="76">
                  <c:v>28.48280527</c:v>
                </c:pt>
                <c:pt idx="77">
                  <c:v>28.48280527</c:v>
                </c:pt>
                <c:pt idx="78">
                  <c:v>28.48280527</c:v>
                </c:pt>
                <c:pt idx="79">
                  <c:v>28.48280527</c:v>
                </c:pt>
                <c:pt idx="80">
                  <c:v>28.48280527</c:v>
                </c:pt>
                <c:pt idx="81">
                  <c:v>28.48280527</c:v>
                </c:pt>
                <c:pt idx="82">
                  <c:v>28.48280527</c:v>
                </c:pt>
                <c:pt idx="83">
                  <c:v>28.48280527</c:v>
                </c:pt>
                <c:pt idx="84">
                  <c:v>28.48280527</c:v>
                </c:pt>
                <c:pt idx="85">
                  <c:v>28.48280527</c:v>
                </c:pt>
                <c:pt idx="86">
                  <c:v>28.48280527</c:v>
                </c:pt>
                <c:pt idx="87">
                  <c:v>28.48280527</c:v>
                </c:pt>
                <c:pt idx="88">
                  <c:v>28.48280527</c:v>
                </c:pt>
                <c:pt idx="89">
                  <c:v>28.48280527</c:v>
                </c:pt>
                <c:pt idx="90">
                  <c:v>28.48280527</c:v>
                </c:pt>
                <c:pt idx="91">
                  <c:v>28.48280527</c:v>
                </c:pt>
                <c:pt idx="92">
                  <c:v>28.48280527</c:v>
                </c:pt>
                <c:pt idx="93">
                  <c:v>28.48280527</c:v>
                </c:pt>
                <c:pt idx="94">
                  <c:v>28.48280527</c:v>
                </c:pt>
                <c:pt idx="95">
                  <c:v>28.48280527</c:v>
                </c:pt>
                <c:pt idx="96">
                  <c:v>28.48280527</c:v>
                </c:pt>
                <c:pt idx="97">
                  <c:v>28.48280527</c:v>
                </c:pt>
                <c:pt idx="98">
                  <c:v>28.48280527</c:v>
                </c:pt>
                <c:pt idx="99">
                  <c:v>28.48280527</c:v>
                </c:pt>
                <c:pt idx="100">
                  <c:v>28.48280527</c:v>
                </c:pt>
                <c:pt idx="101">
                  <c:v>28.48280527</c:v>
                </c:pt>
                <c:pt idx="102">
                  <c:v>28.48280527</c:v>
                </c:pt>
                <c:pt idx="103">
                  <c:v>28.48280527</c:v>
                </c:pt>
                <c:pt idx="104">
                  <c:v>28.48280527</c:v>
                </c:pt>
                <c:pt idx="105">
                  <c:v>28.48280527</c:v>
                </c:pt>
                <c:pt idx="106">
                  <c:v>28.48280527</c:v>
                </c:pt>
                <c:pt idx="107">
                  <c:v>28.48280527</c:v>
                </c:pt>
                <c:pt idx="108">
                  <c:v>28.48280527</c:v>
                </c:pt>
                <c:pt idx="109">
                  <c:v>28.48280527</c:v>
                </c:pt>
                <c:pt idx="110">
                  <c:v>28.48280527</c:v>
                </c:pt>
                <c:pt idx="111">
                  <c:v>28.48280527</c:v>
                </c:pt>
                <c:pt idx="112">
                  <c:v>28.48280527</c:v>
                </c:pt>
                <c:pt idx="113">
                  <c:v>28.48280527</c:v>
                </c:pt>
                <c:pt idx="114">
                  <c:v>28.48280527</c:v>
                </c:pt>
                <c:pt idx="115">
                  <c:v>28.48280527</c:v>
                </c:pt>
                <c:pt idx="116">
                  <c:v>28.48280527</c:v>
                </c:pt>
                <c:pt idx="117">
                  <c:v>28.48280527</c:v>
                </c:pt>
                <c:pt idx="118">
                  <c:v>28.48280527</c:v>
                </c:pt>
                <c:pt idx="119">
                  <c:v>28.48280527</c:v>
                </c:pt>
                <c:pt idx="120">
                  <c:v>28.48280527</c:v>
                </c:pt>
                <c:pt idx="121">
                  <c:v>28.48280527</c:v>
                </c:pt>
                <c:pt idx="122">
                  <c:v>28.48280527</c:v>
                </c:pt>
                <c:pt idx="123">
                  <c:v>28.48280527</c:v>
                </c:pt>
                <c:pt idx="124">
                  <c:v>28.48280527</c:v>
                </c:pt>
                <c:pt idx="125">
                  <c:v>28.48280527</c:v>
                </c:pt>
                <c:pt idx="126">
                  <c:v>28.48280527</c:v>
                </c:pt>
                <c:pt idx="127">
                  <c:v>28.48280527</c:v>
                </c:pt>
                <c:pt idx="128">
                  <c:v>28.48280527</c:v>
                </c:pt>
                <c:pt idx="129">
                  <c:v>28.48280527</c:v>
                </c:pt>
                <c:pt idx="130">
                  <c:v>28.48280527</c:v>
                </c:pt>
                <c:pt idx="131">
                  <c:v>28.48280527</c:v>
                </c:pt>
                <c:pt idx="132">
                  <c:v>28.48280527</c:v>
                </c:pt>
                <c:pt idx="133">
                  <c:v>28.48280527</c:v>
                </c:pt>
                <c:pt idx="134">
                  <c:v>28.48280527</c:v>
                </c:pt>
                <c:pt idx="135">
                  <c:v>28.48280527</c:v>
                </c:pt>
                <c:pt idx="136">
                  <c:v>28.48280527</c:v>
                </c:pt>
                <c:pt idx="137">
                  <c:v>28.48280527</c:v>
                </c:pt>
                <c:pt idx="138">
                  <c:v>28.48280527</c:v>
                </c:pt>
                <c:pt idx="139">
                  <c:v>28.48280527</c:v>
                </c:pt>
                <c:pt idx="140">
                  <c:v>28.48280527</c:v>
                </c:pt>
                <c:pt idx="141">
                  <c:v>28.48280527</c:v>
                </c:pt>
                <c:pt idx="142">
                  <c:v>28.48280527</c:v>
                </c:pt>
                <c:pt idx="143">
                  <c:v>28.48280527</c:v>
                </c:pt>
                <c:pt idx="144">
                  <c:v>28.48280527</c:v>
                </c:pt>
                <c:pt idx="145">
                  <c:v>28.48280527</c:v>
                </c:pt>
                <c:pt idx="146">
                  <c:v>28.48280527</c:v>
                </c:pt>
                <c:pt idx="147">
                  <c:v>28.48280527</c:v>
                </c:pt>
                <c:pt idx="148">
                  <c:v>28.48280527</c:v>
                </c:pt>
                <c:pt idx="149">
                  <c:v>28.48280527</c:v>
                </c:pt>
                <c:pt idx="150">
                  <c:v>28.48280527</c:v>
                </c:pt>
                <c:pt idx="151">
                  <c:v>28.48280527</c:v>
                </c:pt>
                <c:pt idx="152">
                  <c:v>28.48280527</c:v>
                </c:pt>
                <c:pt idx="153">
                  <c:v>28.48280527</c:v>
                </c:pt>
                <c:pt idx="154">
                  <c:v>28.48280527</c:v>
                </c:pt>
                <c:pt idx="155">
                  <c:v>28.48280527</c:v>
                </c:pt>
                <c:pt idx="156">
                  <c:v>28.48280527</c:v>
                </c:pt>
                <c:pt idx="157">
                  <c:v>28.48280527</c:v>
                </c:pt>
                <c:pt idx="158">
                  <c:v>28.48280527</c:v>
                </c:pt>
                <c:pt idx="159">
                  <c:v>28.48280527</c:v>
                </c:pt>
                <c:pt idx="160">
                  <c:v>28.48280527</c:v>
                </c:pt>
                <c:pt idx="161">
                  <c:v>28.48280527</c:v>
                </c:pt>
                <c:pt idx="162">
                  <c:v>28.48280527</c:v>
                </c:pt>
                <c:pt idx="163">
                  <c:v>28.48280527</c:v>
                </c:pt>
                <c:pt idx="164">
                  <c:v>28.48280527</c:v>
                </c:pt>
                <c:pt idx="165">
                  <c:v>28.48280527</c:v>
                </c:pt>
                <c:pt idx="166">
                  <c:v>28.48280527</c:v>
                </c:pt>
                <c:pt idx="167">
                  <c:v>28.48280527</c:v>
                </c:pt>
                <c:pt idx="168">
                  <c:v>28.48280527</c:v>
                </c:pt>
                <c:pt idx="169">
                  <c:v>28.48280527</c:v>
                </c:pt>
                <c:pt idx="170">
                  <c:v>28.48280527</c:v>
                </c:pt>
                <c:pt idx="171">
                  <c:v>28.48280527</c:v>
                </c:pt>
                <c:pt idx="172">
                  <c:v>28.48280527</c:v>
                </c:pt>
                <c:pt idx="173">
                  <c:v>28.48280527</c:v>
                </c:pt>
                <c:pt idx="174">
                  <c:v>28.48280527</c:v>
                </c:pt>
                <c:pt idx="175">
                  <c:v>28.48280527</c:v>
                </c:pt>
                <c:pt idx="176">
                  <c:v>28.48280527</c:v>
                </c:pt>
                <c:pt idx="177">
                  <c:v>28.48280527</c:v>
                </c:pt>
                <c:pt idx="178">
                  <c:v>28.48280527</c:v>
                </c:pt>
                <c:pt idx="179">
                  <c:v>28.48280527</c:v>
                </c:pt>
                <c:pt idx="180">
                  <c:v>28.48280527</c:v>
                </c:pt>
                <c:pt idx="181">
                  <c:v>28.48280527</c:v>
                </c:pt>
                <c:pt idx="182">
                  <c:v>28.48280527</c:v>
                </c:pt>
                <c:pt idx="183">
                  <c:v>28.48280527</c:v>
                </c:pt>
                <c:pt idx="184">
                  <c:v>28.48280527</c:v>
                </c:pt>
                <c:pt idx="185">
                  <c:v>28.48280527</c:v>
                </c:pt>
                <c:pt idx="186">
                  <c:v>28.48280527</c:v>
                </c:pt>
                <c:pt idx="187">
                  <c:v>28.48280527</c:v>
                </c:pt>
                <c:pt idx="188">
                  <c:v>28.48280527</c:v>
                </c:pt>
                <c:pt idx="189">
                  <c:v>28.48280527</c:v>
                </c:pt>
                <c:pt idx="190">
                  <c:v>28.48280527</c:v>
                </c:pt>
                <c:pt idx="191">
                  <c:v>28.48280527</c:v>
                </c:pt>
                <c:pt idx="192">
                  <c:v>28.48280527</c:v>
                </c:pt>
                <c:pt idx="193">
                  <c:v>28.48280527</c:v>
                </c:pt>
                <c:pt idx="194">
                  <c:v>28.48280527</c:v>
                </c:pt>
                <c:pt idx="195">
                  <c:v>28.48280527</c:v>
                </c:pt>
                <c:pt idx="196">
                  <c:v>28.48280527</c:v>
                </c:pt>
                <c:pt idx="197">
                  <c:v>28.48280527</c:v>
                </c:pt>
                <c:pt idx="198">
                  <c:v>28.48280527</c:v>
                </c:pt>
                <c:pt idx="199">
                  <c:v>28.48280527</c:v>
                </c:pt>
                <c:pt idx="200">
                  <c:v>28.48280527</c:v>
                </c:pt>
                <c:pt idx="201">
                  <c:v>28.48280527</c:v>
                </c:pt>
                <c:pt idx="202">
                  <c:v>28.48280527</c:v>
                </c:pt>
                <c:pt idx="203">
                  <c:v>28.48280527</c:v>
                </c:pt>
                <c:pt idx="204">
                  <c:v>28.48280527</c:v>
                </c:pt>
                <c:pt idx="205">
                  <c:v>28.48280527</c:v>
                </c:pt>
                <c:pt idx="206">
                  <c:v>28.48280527</c:v>
                </c:pt>
                <c:pt idx="207">
                  <c:v>28.48280527</c:v>
                </c:pt>
                <c:pt idx="208">
                  <c:v>28.48280527</c:v>
                </c:pt>
                <c:pt idx="209">
                  <c:v>28.48280527</c:v>
                </c:pt>
                <c:pt idx="210">
                  <c:v>28.48280527</c:v>
                </c:pt>
                <c:pt idx="211">
                  <c:v>28.48280527</c:v>
                </c:pt>
                <c:pt idx="212">
                  <c:v>28.48280527</c:v>
                </c:pt>
                <c:pt idx="213">
                  <c:v>28.48280527</c:v>
                </c:pt>
                <c:pt idx="214">
                  <c:v>28.48280527</c:v>
                </c:pt>
                <c:pt idx="215">
                  <c:v>28.48280527</c:v>
                </c:pt>
                <c:pt idx="216">
                  <c:v>28.48280527</c:v>
                </c:pt>
                <c:pt idx="217">
                  <c:v>28.48280527</c:v>
                </c:pt>
                <c:pt idx="218">
                  <c:v>28.48280527</c:v>
                </c:pt>
                <c:pt idx="219">
                  <c:v>28.48280527</c:v>
                </c:pt>
                <c:pt idx="220">
                  <c:v>28.48280527</c:v>
                </c:pt>
                <c:pt idx="221">
                  <c:v>28.48280527</c:v>
                </c:pt>
                <c:pt idx="222">
                  <c:v>28.48280527</c:v>
                </c:pt>
                <c:pt idx="223">
                  <c:v>28.48280527</c:v>
                </c:pt>
                <c:pt idx="224">
                  <c:v>28.48280527</c:v>
                </c:pt>
                <c:pt idx="225">
                  <c:v>28.48280527</c:v>
                </c:pt>
                <c:pt idx="226">
                  <c:v>28.48280527</c:v>
                </c:pt>
                <c:pt idx="227">
                  <c:v>28.48280527</c:v>
                </c:pt>
                <c:pt idx="228">
                  <c:v>28.48280527</c:v>
                </c:pt>
                <c:pt idx="229">
                  <c:v>28.48280527</c:v>
                </c:pt>
                <c:pt idx="230">
                  <c:v>28.48280527</c:v>
                </c:pt>
                <c:pt idx="231">
                  <c:v>28.48280527</c:v>
                </c:pt>
                <c:pt idx="232">
                  <c:v>28.48280527</c:v>
                </c:pt>
                <c:pt idx="233">
                  <c:v>28.48280527</c:v>
                </c:pt>
                <c:pt idx="234">
                  <c:v>28.48280527</c:v>
                </c:pt>
                <c:pt idx="235">
                  <c:v>28.48280527</c:v>
                </c:pt>
                <c:pt idx="236">
                  <c:v>28.48280527</c:v>
                </c:pt>
                <c:pt idx="237">
                  <c:v>28.48280527</c:v>
                </c:pt>
                <c:pt idx="238">
                  <c:v>28.48280527</c:v>
                </c:pt>
                <c:pt idx="239">
                  <c:v>28.48280527</c:v>
                </c:pt>
                <c:pt idx="240">
                  <c:v>28.48280527</c:v>
                </c:pt>
              </c:numCache>
            </c:numRef>
          </c:yVal>
          <c:smooth val="0"/>
          <c:extLst>
            <c:ext xmlns:c16="http://schemas.microsoft.com/office/drawing/2014/chart" uri="{C3380CC4-5D6E-409C-BE32-E72D297353CC}">
              <c16:uniqueId val="{00000002-4865-444D-BE7D-EED6FEF6D2CD}"/>
            </c:ext>
          </c:extLst>
        </c:ser>
        <c:ser>
          <c:idx val="5"/>
          <c:order val="5"/>
          <c:tx>
            <c:v>'November 15, 2018</c:v>
          </c:tx>
          <c:spPr>
            <a:ln w="25400" cap="rnd">
              <a:noFill/>
              <a:round/>
            </a:ln>
            <a:effectLst/>
          </c:spPr>
          <c:marker>
            <c:symbol val="square"/>
            <c:size val="6"/>
            <c:spPr>
              <a:noFill/>
              <a:ln w="9525">
                <a:solidFill>
                  <a:schemeClr val="tx1"/>
                </a:solidFill>
              </a:ln>
              <a:effectLst/>
            </c:spPr>
          </c:marker>
          <c:errBars>
            <c:errDir val="y"/>
            <c:errBarType val="both"/>
            <c:errValType val="cust"/>
            <c:noEndCap val="0"/>
            <c:plus>
              <c:numRef>
                <c:f>Uncertainty!$W$119:$W$130</c:f>
                <c:numCache>
                  <c:formatCode>General</c:formatCode>
                  <c:ptCount val="12"/>
                  <c:pt idx="0">
                    <c:v>0.23071279984499052</c:v>
                  </c:pt>
                  <c:pt idx="1">
                    <c:v>0.23070858625441629</c:v>
                  </c:pt>
                  <c:pt idx="2">
                    <c:v>0.23069981025174974</c:v>
                  </c:pt>
                  <c:pt idx="3">
                    <c:v>0.23072678014411413</c:v>
                  </c:pt>
                  <c:pt idx="4">
                    <c:v>0.23069773395614121</c:v>
                  </c:pt>
                  <c:pt idx="5">
                    <c:v>0.23069119702312071</c:v>
                  </c:pt>
                  <c:pt idx="6">
                    <c:v>0.23068864160646776</c:v>
                  </c:pt>
                  <c:pt idx="7">
                    <c:v>0.23071076229280849</c:v>
                  </c:pt>
                  <c:pt idx="8">
                    <c:v>0.23069130240113203</c:v>
                  </c:pt>
                  <c:pt idx="9">
                    <c:v>0.23069472393672369</c:v>
                  </c:pt>
                  <c:pt idx="10">
                    <c:v>0.2306994508326751</c:v>
                  </c:pt>
                  <c:pt idx="11">
                    <c:v>0.23069355018847726</c:v>
                  </c:pt>
                </c:numCache>
              </c:numRef>
            </c:plus>
            <c:minus>
              <c:numRef>
                <c:f>Uncertainty!$W$119:$W$130</c:f>
                <c:numCache>
                  <c:formatCode>General</c:formatCode>
                  <c:ptCount val="12"/>
                  <c:pt idx="0">
                    <c:v>0.23071279984499052</c:v>
                  </c:pt>
                  <c:pt idx="1">
                    <c:v>0.23070858625441629</c:v>
                  </c:pt>
                  <c:pt idx="2">
                    <c:v>0.23069981025174974</c:v>
                  </c:pt>
                  <c:pt idx="3">
                    <c:v>0.23072678014411413</c:v>
                  </c:pt>
                  <c:pt idx="4">
                    <c:v>0.23069773395614121</c:v>
                  </c:pt>
                  <c:pt idx="5">
                    <c:v>0.23069119702312071</c:v>
                  </c:pt>
                  <c:pt idx="6">
                    <c:v>0.23068864160646776</c:v>
                  </c:pt>
                  <c:pt idx="7">
                    <c:v>0.23071076229280849</c:v>
                  </c:pt>
                  <c:pt idx="8">
                    <c:v>0.23069130240113203</c:v>
                  </c:pt>
                  <c:pt idx="9">
                    <c:v>0.23069472393672369</c:v>
                  </c:pt>
                  <c:pt idx="10">
                    <c:v>0.2306994508326751</c:v>
                  </c:pt>
                  <c:pt idx="11">
                    <c:v>0.23069355018847726</c:v>
                  </c:pt>
                </c:numCache>
              </c:numRef>
            </c:minus>
            <c:spPr>
              <a:noFill/>
              <a:ln w="9525" cap="flat" cmpd="sng" algn="ctr">
                <a:solidFill>
                  <a:schemeClr val="tx1"/>
                </a:solidFill>
                <a:round/>
              </a:ln>
              <a:effectLst/>
            </c:spPr>
          </c:errBars>
          <c:errBars>
            <c:errDir val="x"/>
            <c:errBarType val="both"/>
            <c:errValType val="fixedVal"/>
            <c:noEndCap val="0"/>
            <c:val val="0"/>
            <c:spPr>
              <a:noFill/>
              <a:ln w="9525" cap="flat" cmpd="sng" algn="ctr">
                <a:noFill/>
                <a:round/>
              </a:ln>
              <a:effectLst/>
            </c:spPr>
          </c:errBars>
          <c:xVal>
            <c:numRef>
              <c:f>'Summary - INJ. vs CATION'!$P$231:$P$242</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CATION'!$R$231:$R$242</c:f>
              <c:numCache>
                <c:formatCode>General</c:formatCode>
                <c:ptCount val="12"/>
                <c:pt idx="0">
                  <c:v>27.458266436179542</c:v>
                </c:pt>
                <c:pt idx="1">
                  <c:v>27.57533703299584</c:v>
                </c:pt>
                <c:pt idx="2">
                  <c:v>27.825790508920875</c:v>
                </c:pt>
                <c:pt idx="3">
                  <c:v>27.083821086046836</c:v>
                </c:pt>
                <c:pt idx="4">
                  <c:v>27.88639477910953</c:v>
                </c:pt>
                <c:pt idx="5">
                  <c:v>28.080697324119608</c:v>
                </c:pt>
                <c:pt idx="6">
                  <c:v>28.158132166499868</c:v>
                </c:pt>
                <c:pt idx="7">
                  <c:v>27.514626141856439</c:v>
                </c:pt>
                <c:pt idx="8">
                  <c:v>28.077522216296497</c:v>
                </c:pt>
                <c:pt idx="9">
                  <c:v>27.975197334293032</c:v>
                </c:pt>
                <c:pt idx="10">
                  <c:v>27.836243788989165</c:v>
                </c:pt>
                <c:pt idx="11">
                  <c:v>28.010132482626236</c:v>
                </c:pt>
              </c:numCache>
            </c:numRef>
          </c:yVal>
          <c:smooth val="0"/>
          <c:extLst>
            <c:ext xmlns:c16="http://schemas.microsoft.com/office/drawing/2014/chart" uri="{C3380CC4-5D6E-409C-BE32-E72D297353CC}">
              <c16:uniqueId val="{00000003-4865-444D-BE7D-EED6FEF6D2CD}"/>
            </c:ext>
          </c:extLst>
        </c:ser>
        <c:dLbls>
          <c:showLegendKey val="0"/>
          <c:showVal val="0"/>
          <c:showCatName val="0"/>
          <c:showSerName val="0"/>
          <c:showPercent val="0"/>
          <c:showBubbleSize val="0"/>
        </c:dLbls>
        <c:axId val="467853216"/>
        <c:axId val="467854856"/>
        <c:extLst>
          <c:ext xmlns:c15="http://schemas.microsoft.com/office/drawing/2012/chart" uri="{02D57815-91ED-43cb-92C2-25804820EDAC}">
            <c15:filteredScatterSeries>
              <c15:ser>
                <c:idx val="1"/>
                <c:order val="1"/>
                <c:tx>
                  <c:v>Axis</c:v>
                </c:tx>
                <c:spPr>
                  <a:ln w="12700" cap="rnd">
                    <a:solidFill>
                      <a:schemeClr val="tx1"/>
                    </a:solidFill>
                    <a:prstDash val="sysDash"/>
                    <a:round/>
                  </a:ln>
                  <a:effectLst/>
                </c:spPr>
                <c:marker>
                  <c:symbol val="none"/>
                </c:marker>
                <c:xVal>
                  <c:numRef>
                    <c:extLst>
                      <c:ext uri="{02D57815-91ED-43cb-92C2-25804820EDAC}">
                        <c15:formulaRef>
                          <c15:sqref>Tinker!$AG$31:$AG$271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c:ext uri="{02D57815-91ED-43cb-92C2-25804820EDAC}">
                        <c15:formulaRef>
                          <c15:sqref>Tinker!$AI$31:$AI$271</c15:sqref>
                        </c15:formulaRef>
                      </c:ext>
                    </c:extLst>
                    <c:numCache>
                      <c:formatCode>0.000</c:formatCode>
                      <c:ptCount val="241"/>
                      <c:pt idx="0">
                        <c:v>28.41421030658277</c:v>
                      </c:pt>
                      <c:pt idx="1">
                        <c:v>28.41421030658277</c:v>
                      </c:pt>
                      <c:pt idx="2">
                        <c:v>28.41421030658277</c:v>
                      </c:pt>
                      <c:pt idx="3">
                        <c:v>28.41421030658277</c:v>
                      </c:pt>
                      <c:pt idx="4">
                        <c:v>28.41421030658277</c:v>
                      </c:pt>
                      <c:pt idx="5">
                        <c:v>28.41421030658277</c:v>
                      </c:pt>
                      <c:pt idx="6">
                        <c:v>28.41421030658277</c:v>
                      </c:pt>
                      <c:pt idx="7">
                        <c:v>28.41421030658277</c:v>
                      </c:pt>
                      <c:pt idx="8">
                        <c:v>28.41421030658277</c:v>
                      </c:pt>
                      <c:pt idx="9">
                        <c:v>28.41421030658277</c:v>
                      </c:pt>
                      <c:pt idx="10">
                        <c:v>28.41421030658277</c:v>
                      </c:pt>
                      <c:pt idx="11">
                        <c:v>28.41421030658277</c:v>
                      </c:pt>
                      <c:pt idx="12">
                        <c:v>28.41421030658277</c:v>
                      </c:pt>
                      <c:pt idx="13">
                        <c:v>28.41421030658277</c:v>
                      </c:pt>
                      <c:pt idx="14">
                        <c:v>28.41421030658277</c:v>
                      </c:pt>
                      <c:pt idx="15">
                        <c:v>28.41421030658277</c:v>
                      </c:pt>
                      <c:pt idx="16">
                        <c:v>28.41421030658277</c:v>
                      </c:pt>
                      <c:pt idx="17">
                        <c:v>28.41421030658277</c:v>
                      </c:pt>
                      <c:pt idx="18">
                        <c:v>28.41421030658277</c:v>
                      </c:pt>
                      <c:pt idx="19">
                        <c:v>28.41421030658277</c:v>
                      </c:pt>
                      <c:pt idx="20">
                        <c:v>28.41421030658277</c:v>
                      </c:pt>
                      <c:pt idx="21">
                        <c:v>28.41421030658277</c:v>
                      </c:pt>
                      <c:pt idx="22">
                        <c:v>28.41421030658277</c:v>
                      </c:pt>
                      <c:pt idx="23">
                        <c:v>28.41421030658277</c:v>
                      </c:pt>
                      <c:pt idx="24">
                        <c:v>28.41421030658277</c:v>
                      </c:pt>
                      <c:pt idx="25">
                        <c:v>28.41421030658277</c:v>
                      </c:pt>
                      <c:pt idx="26">
                        <c:v>28.41421030658277</c:v>
                      </c:pt>
                      <c:pt idx="27">
                        <c:v>28.41421030658277</c:v>
                      </c:pt>
                      <c:pt idx="28">
                        <c:v>28.41421030658277</c:v>
                      </c:pt>
                      <c:pt idx="29">
                        <c:v>28.41421030658277</c:v>
                      </c:pt>
                      <c:pt idx="30">
                        <c:v>28.41421030658277</c:v>
                      </c:pt>
                      <c:pt idx="31">
                        <c:v>28.41421030658277</c:v>
                      </c:pt>
                      <c:pt idx="32">
                        <c:v>28.41421030658277</c:v>
                      </c:pt>
                      <c:pt idx="33">
                        <c:v>28.41421030658277</c:v>
                      </c:pt>
                      <c:pt idx="34">
                        <c:v>28.41421030658277</c:v>
                      </c:pt>
                      <c:pt idx="35">
                        <c:v>28.41421030658277</c:v>
                      </c:pt>
                      <c:pt idx="36">
                        <c:v>28.41421030658277</c:v>
                      </c:pt>
                      <c:pt idx="37">
                        <c:v>28.41421030658277</c:v>
                      </c:pt>
                      <c:pt idx="38">
                        <c:v>28.41421030658277</c:v>
                      </c:pt>
                      <c:pt idx="39">
                        <c:v>28.41421030658277</c:v>
                      </c:pt>
                      <c:pt idx="40">
                        <c:v>28.41421030658277</c:v>
                      </c:pt>
                      <c:pt idx="41">
                        <c:v>28.41421030658277</c:v>
                      </c:pt>
                      <c:pt idx="42">
                        <c:v>28.41421030658277</c:v>
                      </c:pt>
                      <c:pt idx="43">
                        <c:v>28.41421030658277</c:v>
                      </c:pt>
                      <c:pt idx="44">
                        <c:v>28.41421030658277</c:v>
                      </c:pt>
                      <c:pt idx="45">
                        <c:v>28.41421030658277</c:v>
                      </c:pt>
                      <c:pt idx="46">
                        <c:v>28.41421030658277</c:v>
                      </c:pt>
                      <c:pt idx="47">
                        <c:v>28.41421030658277</c:v>
                      </c:pt>
                      <c:pt idx="48">
                        <c:v>28.41421030658277</c:v>
                      </c:pt>
                      <c:pt idx="49">
                        <c:v>28.41421030658277</c:v>
                      </c:pt>
                      <c:pt idx="50">
                        <c:v>28.41421030658277</c:v>
                      </c:pt>
                      <c:pt idx="51">
                        <c:v>28.41421030658277</c:v>
                      </c:pt>
                      <c:pt idx="52">
                        <c:v>28.41421030658277</c:v>
                      </c:pt>
                      <c:pt idx="53">
                        <c:v>28.41421030658277</c:v>
                      </c:pt>
                      <c:pt idx="54">
                        <c:v>28.41421030658277</c:v>
                      </c:pt>
                      <c:pt idx="55">
                        <c:v>28.41421030658277</c:v>
                      </c:pt>
                      <c:pt idx="56">
                        <c:v>28.41421030658277</c:v>
                      </c:pt>
                      <c:pt idx="57">
                        <c:v>28.41421030658277</c:v>
                      </c:pt>
                      <c:pt idx="58">
                        <c:v>28.41421030658277</c:v>
                      </c:pt>
                      <c:pt idx="59">
                        <c:v>28.41421030658277</c:v>
                      </c:pt>
                      <c:pt idx="60">
                        <c:v>28.41421030658277</c:v>
                      </c:pt>
                      <c:pt idx="61">
                        <c:v>28.41421030658277</c:v>
                      </c:pt>
                      <c:pt idx="62">
                        <c:v>28.41421030658277</c:v>
                      </c:pt>
                      <c:pt idx="63">
                        <c:v>28.41421030658277</c:v>
                      </c:pt>
                      <c:pt idx="64">
                        <c:v>28.41421030658277</c:v>
                      </c:pt>
                      <c:pt idx="65">
                        <c:v>28.41421030658277</c:v>
                      </c:pt>
                      <c:pt idx="66">
                        <c:v>28.41421030658277</c:v>
                      </c:pt>
                      <c:pt idx="67">
                        <c:v>28.41421030658277</c:v>
                      </c:pt>
                      <c:pt idx="68">
                        <c:v>28.41421030658277</c:v>
                      </c:pt>
                      <c:pt idx="69">
                        <c:v>28.41421030658277</c:v>
                      </c:pt>
                      <c:pt idx="70">
                        <c:v>28.41421030658277</c:v>
                      </c:pt>
                      <c:pt idx="71">
                        <c:v>28.41421030658277</c:v>
                      </c:pt>
                      <c:pt idx="72">
                        <c:v>28.41421030658277</c:v>
                      </c:pt>
                      <c:pt idx="73">
                        <c:v>28.41421030658277</c:v>
                      </c:pt>
                      <c:pt idx="74">
                        <c:v>28.41421030658277</c:v>
                      </c:pt>
                      <c:pt idx="75">
                        <c:v>28.41421030658277</c:v>
                      </c:pt>
                      <c:pt idx="76">
                        <c:v>28.41421030658277</c:v>
                      </c:pt>
                      <c:pt idx="77">
                        <c:v>28.41421030658277</c:v>
                      </c:pt>
                      <c:pt idx="78">
                        <c:v>28.41421030658277</c:v>
                      </c:pt>
                      <c:pt idx="79">
                        <c:v>28.41421030658277</c:v>
                      </c:pt>
                      <c:pt idx="80">
                        <c:v>28.41421030658277</c:v>
                      </c:pt>
                      <c:pt idx="81">
                        <c:v>28.41421030658277</c:v>
                      </c:pt>
                      <c:pt idx="82">
                        <c:v>28.41421030658277</c:v>
                      </c:pt>
                      <c:pt idx="83">
                        <c:v>28.41421030658277</c:v>
                      </c:pt>
                      <c:pt idx="84">
                        <c:v>28.41421030658277</c:v>
                      </c:pt>
                      <c:pt idx="85">
                        <c:v>28.41421030658277</c:v>
                      </c:pt>
                      <c:pt idx="86">
                        <c:v>28.41421030658277</c:v>
                      </c:pt>
                      <c:pt idx="87">
                        <c:v>28.41421030658277</c:v>
                      </c:pt>
                      <c:pt idx="88">
                        <c:v>28.41421030658277</c:v>
                      </c:pt>
                      <c:pt idx="89">
                        <c:v>28.41421030658277</c:v>
                      </c:pt>
                      <c:pt idx="90">
                        <c:v>28.41421030658277</c:v>
                      </c:pt>
                      <c:pt idx="91">
                        <c:v>28.41421030658277</c:v>
                      </c:pt>
                      <c:pt idx="92">
                        <c:v>28.41421030658277</c:v>
                      </c:pt>
                      <c:pt idx="93">
                        <c:v>28.41421030658277</c:v>
                      </c:pt>
                      <c:pt idx="94">
                        <c:v>28.41421030658277</c:v>
                      </c:pt>
                      <c:pt idx="95">
                        <c:v>28.41421030658277</c:v>
                      </c:pt>
                      <c:pt idx="96">
                        <c:v>28.41421030658277</c:v>
                      </c:pt>
                      <c:pt idx="97">
                        <c:v>28.41421030658277</c:v>
                      </c:pt>
                      <c:pt idx="98">
                        <c:v>28.41421030658277</c:v>
                      </c:pt>
                      <c:pt idx="99">
                        <c:v>28.41421030658277</c:v>
                      </c:pt>
                      <c:pt idx="100">
                        <c:v>28.41421030658277</c:v>
                      </c:pt>
                      <c:pt idx="101">
                        <c:v>28.41421030658277</c:v>
                      </c:pt>
                      <c:pt idx="102">
                        <c:v>28.41421030658277</c:v>
                      </c:pt>
                      <c:pt idx="103">
                        <c:v>28.41421030658277</c:v>
                      </c:pt>
                      <c:pt idx="104">
                        <c:v>28.41421030658277</c:v>
                      </c:pt>
                      <c:pt idx="105">
                        <c:v>28.41421030658277</c:v>
                      </c:pt>
                      <c:pt idx="106">
                        <c:v>28.41421030658277</c:v>
                      </c:pt>
                      <c:pt idx="107">
                        <c:v>28.41421030658277</c:v>
                      </c:pt>
                      <c:pt idx="108">
                        <c:v>28.41421030658277</c:v>
                      </c:pt>
                      <c:pt idx="109">
                        <c:v>28.41421030658277</c:v>
                      </c:pt>
                      <c:pt idx="110">
                        <c:v>28.41421030658277</c:v>
                      </c:pt>
                      <c:pt idx="111">
                        <c:v>28.41421030658277</c:v>
                      </c:pt>
                      <c:pt idx="112">
                        <c:v>28.41421030658277</c:v>
                      </c:pt>
                      <c:pt idx="113">
                        <c:v>28.41421030658277</c:v>
                      </c:pt>
                      <c:pt idx="114">
                        <c:v>28.41421030658277</c:v>
                      </c:pt>
                      <c:pt idx="115">
                        <c:v>28.41421030658277</c:v>
                      </c:pt>
                      <c:pt idx="116">
                        <c:v>28.41421030658277</c:v>
                      </c:pt>
                      <c:pt idx="117">
                        <c:v>28.41421030658277</c:v>
                      </c:pt>
                      <c:pt idx="118">
                        <c:v>28.41421030658277</c:v>
                      </c:pt>
                      <c:pt idx="119">
                        <c:v>28.41421030658277</c:v>
                      </c:pt>
                      <c:pt idx="120">
                        <c:v>28.41421030658277</c:v>
                      </c:pt>
                      <c:pt idx="121">
                        <c:v>28.41421030658277</c:v>
                      </c:pt>
                      <c:pt idx="122">
                        <c:v>28.41421030658277</c:v>
                      </c:pt>
                      <c:pt idx="123">
                        <c:v>28.41421030658277</c:v>
                      </c:pt>
                      <c:pt idx="124">
                        <c:v>28.41421030658277</c:v>
                      </c:pt>
                      <c:pt idx="125">
                        <c:v>28.41421030658277</c:v>
                      </c:pt>
                      <c:pt idx="126">
                        <c:v>28.41421030658277</c:v>
                      </c:pt>
                      <c:pt idx="127">
                        <c:v>28.41421030658277</c:v>
                      </c:pt>
                      <c:pt idx="128">
                        <c:v>28.41421030658277</c:v>
                      </c:pt>
                      <c:pt idx="129">
                        <c:v>28.41421030658277</c:v>
                      </c:pt>
                      <c:pt idx="130">
                        <c:v>28.41421030658277</c:v>
                      </c:pt>
                      <c:pt idx="131">
                        <c:v>28.41421030658277</c:v>
                      </c:pt>
                      <c:pt idx="132">
                        <c:v>28.41421030658277</c:v>
                      </c:pt>
                      <c:pt idx="133">
                        <c:v>28.41421030658277</c:v>
                      </c:pt>
                      <c:pt idx="134">
                        <c:v>28.41421030658277</c:v>
                      </c:pt>
                      <c:pt idx="135">
                        <c:v>28.41421030658277</c:v>
                      </c:pt>
                      <c:pt idx="136">
                        <c:v>28.41421030658277</c:v>
                      </c:pt>
                      <c:pt idx="137">
                        <c:v>28.41421030658277</c:v>
                      </c:pt>
                      <c:pt idx="138">
                        <c:v>28.41421030658277</c:v>
                      </c:pt>
                      <c:pt idx="139">
                        <c:v>28.41421030658277</c:v>
                      </c:pt>
                      <c:pt idx="140">
                        <c:v>28.41421030658277</c:v>
                      </c:pt>
                      <c:pt idx="141">
                        <c:v>28.41421030658277</c:v>
                      </c:pt>
                      <c:pt idx="142">
                        <c:v>28.41421030658277</c:v>
                      </c:pt>
                      <c:pt idx="143">
                        <c:v>28.41421030658277</c:v>
                      </c:pt>
                      <c:pt idx="144">
                        <c:v>28.41421030658277</c:v>
                      </c:pt>
                      <c:pt idx="145">
                        <c:v>28.41421030658277</c:v>
                      </c:pt>
                      <c:pt idx="146">
                        <c:v>28.41421030658277</c:v>
                      </c:pt>
                      <c:pt idx="147">
                        <c:v>28.41421030658277</c:v>
                      </c:pt>
                      <c:pt idx="148">
                        <c:v>28.41421030658277</c:v>
                      </c:pt>
                      <c:pt idx="149">
                        <c:v>28.41421030658277</c:v>
                      </c:pt>
                      <c:pt idx="150">
                        <c:v>28.41421030658277</c:v>
                      </c:pt>
                      <c:pt idx="151">
                        <c:v>28.41421030658277</c:v>
                      </c:pt>
                      <c:pt idx="152">
                        <c:v>28.41421030658277</c:v>
                      </c:pt>
                      <c:pt idx="153">
                        <c:v>28.41421030658277</c:v>
                      </c:pt>
                      <c:pt idx="154">
                        <c:v>28.41421030658277</c:v>
                      </c:pt>
                      <c:pt idx="155">
                        <c:v>28.41421030658277</c:v>
                      </c:pt>
                      <c:pt idx="156">
                        <c:v>28.41421030658277</c:v>
                      </c:pt>
                      <c:pt idx="157">
                        <c:v>28.41421030658277</c:v>
                      </c:pt>
                      <c:pt idx="158">
                        <c:v>28.41421030658277</c:v>
                      </c:pt>
                      <c:pt idx="159">
                        <c:v>28.41421030658277</c:v>
                      </c:pt>
                      <c:pt idx="160">
                        <c:v>28.41421030658277</c:v>
                      </c:pt>
                      <c:pt idx="161">
                        <c:v>28.41421030658277</c:v>
                      </c:pt>
                      <c:pt idx="162">
                        <c:v>28.41421030658277</c:v>
                      </c:pt>
                      <c:pt idx="163">
                        <c:v>28.41421030658277</c:v>
                      </c:pt>
                      <c:pt idx="164">
                        <c:v>28.41421030658277</c:v>
                      </c:pt>
                      <c:pt idx="165">
                        <c:v>28.41421030658277</c:v>
                      </c:pt>
                      <c:pt idx="166">
                        <c:v>28.41421030658277</c:v>
                      </c:pt>
                      <c:pt idx="167">
                        <c:v>28.41421030658277</c:v>
                      </c:pt>
                      <c:pt idx="168">
                        <c:v>28.41421030658277</c:v>
                      </c:pt>
                      <c:pt idx="169">
                        <c:v>28.41421030658277</c:v>
                      </c:pt>
                      <c:pt idx="170">
                        <c:v>28.41421030658277</c:v>
                      </c:pt>
                      <c:pt idx="171">
                        <c:v>28.41421030658277</c:v>
                      </c:pt>
                      <c:pt idx="172">
                        <c:v>28.41421030658277</c:v>
                      </c:pt>
                      <c:pt idx="173">
                        <c:v>28.41421030658277</c:v>
                      </c:pt>
                      <c:pt idx="174">
                        <c:v>28.41421030658277</c:v>
                      </c:pt>
                      <c:pt idx="175">
                        <c:v>28.41421030658277</c:v>
                      </c:pt>
                      <c:pt idx="176">
                        <c:v>28.41421030658277</c:v>
                      </c:pt>
                      <c:pt idx="177">
                        <c:v>28.41421030658277</c:v>
                      </c:pt>
                      <c:pt idx="178">
                        <c:v>28.41421030658277</c:v>
                      </c:pt>
                      <c:pt idx="179">
                        <c:v>28.41421030658277</c:v>
                      </c:pt>
                      <c:pt idx="180">
                        <c:v>28.41421030658277</c:v>
                      </c:pt>
                      <c:pt idx="181">
                        <c:v>28.41421030658277</c:v>
                      </c:pt>
                      <c:pt idx="182">
                        <c:v>28.41421030658277</c:v>
                      </c:pt>
                      <c:pt idx="183">
                        <c:v>28.41421030658277</c:v>
                      </c:pt>
                      <c:pt idx="184">
                        <c:v>28.41421030658277</c:v>
                      </c:pt>
                      <c:pt idx="185">
                        <c:v>28.41421030658277</c:v>
                      </c:pt>
                      <c:pt idx="186">
                        <c:v>28.41421030658277</c:v>
                      </c:pt>
                      <c:pt idx="187">
                        <c:v>28.41421030658277</c:v>
                      </c:pt>
                      <c:pt idx="188">
                        <c:v>28.41421030658277</c:v>
                      </c:pt>
                      <c:pt idx="189">
                        <c:v>28.41421030658277</c:v>
                      </c:pt>
                      <c:pt idx="190">
                        <c:v>28.41421030658277</c:v>
                      </c:pt>
                      <c:pt idx="191">
                        <c:v>28.41421030658277</c:v>
                      </c:pt>
                      <c:pt idx="192">
                        <c:v>28.41421030658277</c:v>
                      </c:pt>
                      <c:pt idx="193">
                        <c:v>28.41421030658277</c:v>
                      </c:pt>
                      <c:pt idx="194">
                        <c:v>28.41421030658277</c:v>
                      </c:pt>
                      <c:pt idx="195">
                        <c:v>28.41421030658277</c:v>
                      </c:pt>
                      <c:pt idx="196">
                        <c:v>28.41421030658277</c:v>
                      </c:pt>
                      <c:pt idx="197">
                        <c:v>28.41421030658277</c:v>
                      </c:pt>
                      <c:pt idx="198">
                        <c:v>28.41421030658277</c:v>
                      </c:pt>
                      <c:pt idx="199">
                        <c:v>28.41421030658277</c:v>
                      </c:pt>
                      <c:pt idx="200">
                        <c:v>28.41421030658277</c:v>
                      </c:pt>
                      <c:pt idx="201">
                        <c:v>28.41421030658277</c:v>
                      </c:pt>
                      <c:pt idx="202">
                        <c:v>28.41421030658277</c:v>
                      </c:pt>
                      <c:pt idx="203">
                        <c:v>28.41421030658277</c:v>
                      </c:pt>
                      <c:pt idx="204">
                        <c:v>28.41421030658277</c:v>
                      </c:pt>
                      <c:pt idx="205">
                        <c:v>28.41421030658277</c:v>
                      </c:pt>
                      <c:pt idx="206">
                        <c:v>28.41421030658277</c:v>
                      </c:pt>
                      <c:pt idx="207">
                        <c:v>28.41421030658277</c:v>
                      </c:pt>
                      <c:pt idx="208">
                        <c:v>28.41421030658277</c:v>
                      </c:pt>
                      <c:pt idx="209">
                        <c:v>28.41421030658277</c:v>
                      </c:pt>
                      <c:pt idx="210">
                        <c:v>28.41421030658277</c:v>
                      </c:pt>
                      <c:pt idx="211">
                        <c:v>28.41421030658277</c:v>
                      </c:pt>
                      <c:pt idx="212">
                        <c:v>28.41421030658277</c:v>
                      </c:pt>
                      <c:pt idx="213">
                        <c:v>28.41421030658277</c:v>
                      </c:pt>
                      <c:pt idx="214">
                        <c:v>28.41421030658277</c:v>
                      </c:pt>
                      <c:pt idx="215">
                        <c:v>28.41421030658277</c:v>
                      </c:pt>
                      <c:pt idx="216">
                        <c:v>28.41421030658277</c:v>
                      </c:pt>
                      <c:pt idx="217">
                        <c:v>28.41421030658277</c:v>
                      </c:pt>
                      <c:pt idx="218">
                        <c:v>28.41421030658277</c:v>
                      </c:pt>
                      <c:pt idx="219">
                        <c:v>28.41421030658277</c:v>
                      </c:pt>
                      <c:pt idx="220">
                        <c:v>28.41421030658277</c:v>
                      </c:pt>
                      <c:pt idx="221">
                        <c:v>28.41421030658277</c:v>
                      </c:pt>
                      <c:pt idx="222">
                        <c:v>28.41421030658277</c:v>
                      </c:pt>
                      <c:pt idx="223">
                        <c:v>28.41421030658277</c:v>
                      </c:pt>
                      <c:pt idx="224">
                        <c:v>28.41421030658277</c:v>
                      </c:pt>
                      <c:pt idx="225">
                        <c:v>28.41421030658277</c:v>
                      </c:pt>
                      <c:pt idx="226">
                        <c:v>28.41421030658277</c:v>
                      </c:pt>
                      <c:pt idx="227">
                        <c:v>28.41421030658277</c:v>
                      </c:pt>
                      <c:pt idx="228">
                        <c:v>28.41421030658277</c:v>
                      </c:pt>
                      <c:pt idx="229">
                        <c:v>28.41421030658277</c:v>
                      </c:pt>
                      <c:pt idx="230">
                        <c:v>28.41421030658277</c:v>
                      </c:pt>
                      <c:pt idx="231">
                        <c:v>28.41421030658277</c:v>
                      </c:pt>
                      <c:pt idx="232">
                        <c:v>28.41421030658277</c:v>
                      </c:pt>
                      <c:pt idx="233">
                        <c:v>28.41421030658277</c:v>
                      </c:pt>
                      <c:pt idx="234">
                        <c:v>28.41421030658277</c:v>
                      </c:pt>
                      <c:pt idx="235">
                        <c:v>28.41421030658277</c:v>
                      </c:pt>
                      <c:pt idx="236">
                        <c:v>28.41421030658277</c:v>
                      </c:pt>
                      <c:pt idx="237">
                        <c:v>28.41421030658277</c:v>
                      </c:pt>
                      <c:pt idx="238">
                        <c:v>28.41421030658277</c:v>
                      </c:pt>
                      <c:pt idx="239">
                        <c:v>28.41421030658277</c:v>
                      </c:pt>
                      <c:pt idx="240">
                        <c:v>28.41421030658277</c:v>
                      </c:pt>
                    </c:numCache>
                  </c:numRef>
                </c:yVal>
                <c:smooth val="0"/>
                <c:extLst>
                  <c:ext xmlns:c16="http://schemas.microsoft.com/office/drawing/2014/chart" uri="{C3380CC4-5D6E-409C-BE32-E72D297353CC}">
                    <c16:uniqueId val="{00000004-4865-444D-BE7D-EED6FEF6D2CD}"/>
                  </c:ext>
                </c:extLst>
              </c15:ser>
            </c15:filteredScatterSeries>
            <c15:filteredScatterSeries>
              <c15:ser>
                <c:idx val="2"/>
                <c:order val="2"/>
                <c:tx>
                  <c:v>Trend</c:v>
                </c:tx>
                <c:spPr>
                  <a:ln w="12700" cap="rnd">
                    <a:solidFill>
                      <a:schemeClr val="tx1"/>
                    </a:solidFill>
                    <a:prstDash val="sysDot"/>
                    <a:round/>
                  </a:ln>
                  <a:effectLst/>
                </c:spPr>
                <c:marker>
                  <c:symbol val="none"/>
                </c:marker>
                <c:xVal>
                  <c:numRef>
                    <c:extLst xmlns:c15="http://schemas.microsoft.com/office/drawing/2012/chart">
                      <c:ext xmlns:c15="http://schemas.microsoft.com/office/drawing/2012/chart" uri="{02D57815-91ED-43cb-92C2-25804820EDAC}">
                        <c15:formulaRef>
                          <c15:sqref>Tinker!$AG$31:$AG$271</c15:sqref>
                        </c15:formulaRef>
                      </c:ext>
                    </c:extLst>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extLst xmlns:c15="http://schemas.microsoft.com/office/drawing/2012/chart">
                      <c:ext xmlns:c15="http://schemas.microsoft.com/office/drawing/2012/chart" uri="{02D57815-91ED-43cb-92C2-25804820EDAC}">
                        <c15:formulaRef>
                          <c15:sqref>Tinker!$AH$31:$AH$271</c15:sqref>
                        </c15:formulaRef>
                      </c:ext>
                    </c:extLst>
                    <c:numCache>
                      <c:formatCode>0.000</c:formatCode>
                      <c:ptCount val="241"/>
                      <c:pt idx="0">
                        <c:v>28.141110432396733</c:v>
                      </c:pt>
                      <c:pt idx="1">
                        <c:v>28.147511245915865</c:v>
                      </c:pt>
                      <c:pt idx="2">
                        <c:v>28.154323290055814</c:v>
                      </c:pt>
                      <c:pt idx="3">
                        <c:v>28.161536061138261</c:v>
                      </c:pt>
                      <c:pt idx="4">
                        <c:v>28.169138437592984</c:v>
                      </c:pt>
                      <c:pt idx="5">
                        <c:v>28.177118697106529</c:v>
                      </c:pt>
                      <c:pt idx="6">
                        <c:v>28.185464534697147</c:v>
                      </c:pt>
                      <c:pt idx="7">
                        <c:v>28.194163081688185</c:v>
                      </c:pt>
                      <c:pt idx="8">
                        <c:v>28.203200925550668</c:v>
                      </c:pt>
                      <c:pt idx="9">
                        <c:v>28.21256413058444</c:v>
                      </c:pt>
                      <c:pt idx="10">
                        <c:v>28.222238259405994</c:v>
                      </c:pt>
                      <c:pt idx="11">
                        <c:v>28.232208395209884</c:v>
                      </c:pt>
                      <c:pt idx="12">
                        <c:v>28.242459164769347</c:v>
                      </c:pt>
                      <c:pt idx="13">
                        <c:v>28.252974762140717</c:v>
                      </c:pt>
                      <c:pt idx="14">
                        <c:v>28.263738973035032</c:v>
                      </c:pt>
                      <c:pt idx="15">
                        <c:v>28.274735199819297</c:v>
                      </c:pt>
                      <c:pt idx="16">
                        <c:v>28.285946487108831</c:v>
                      </c:pt>
                      <c:pt idx="17">
                        <c:v>28.297355547911252</c:v>
                      </c:pt>
                      <c:pt idx="18">
                        <c:v>28.308944790281739</c:v>
                      </c:pt>
                      <c:pt idx="19">
                        <c:v>28.320696344448564</c:v>
                      </c:pt>
                      <c:pt idx="20">
                        <c:v>28.332592090366976</c:v>
                      </c:pt>
                      <c:pt idx="21">
                        <c:v>28.344613685658985</c:v>
                      </c:pt>
                      <c:pt idx="22">
                        <c:v>28.356742593895998</c:v>
                      </c:pt>
                      <c:pt idx="23">
                        <c:v>28.368960113180627</c:v>
                      </c:pt>
                      <c:pt idx="24">
                        <c:v>28.381247404983682</c:v>
                      </c:pt>
                      <c:pt idx="25">
                        <c:v>28.393585523191806</c:v>
                      </c:pt>
                      <c:pt idx="26">
                        <c:v>28.405955443321005</c:v>
                      </c:pt>
                      <c:pt idx="27">
                        <c:v>28.41833809185103</c:v>
                      </c:pt>
                      <c:pt idx="28">
                        <c:v>28.430714375635358</c:v>
                      </c:pt>
                      <c:pt idx="29">
                        <c:v>28.443065211341448</c:v>
                      </c:pt>
                      <c:pt idx="30">
                        <c:v>28.455371554875843</c:v>
                      </c:pt>
                      <c:pt idx="31">
                        <c:v>28.467614430748796</c:v>
                      </c:pt>
                      <c:pt idx="32">
                        <c:v>28.479774961333096</c:v>
                      </c:pt>
                      <c:pt idx="33">
                        <c:v>28.491834395971988</c:v>
                      </c:pt>
                      <c:pt idx="34">
                        <c:v>28.503774139891352</c:v>
                      </c:pt>
                      <c:pt idx="35">
                        <c:v>28.515575782871466</c:v>
                      </c:pt>
                      <c:pt idx="36">
                        <c:v>28.527221127634263</c:v>
                      </c:pt>
                      <c:pt idx="37">
                        <c:v>28.538692217902184</c:v>
                      </c:pt>
                      <c:pt idx="38">
                        <c:v>28.549971366085479</c:v>
                      </c:pt>
                      <c:pt idx="39">
                        <c:v>28.561041180555183</c:v>
                      </c:pt>
                      <c:pt idx="40">
                        <c:v>28.571884592459732</c:v>
                      </c:pt>
                      <c:pt idx="41">
                        <c:v>28.582484882043918</c:v>
                      </c:pt>
                      <c:pt idx="42">
                        <c:v>28.592825704429529</c:v>
                      </c:pt>
                      <c:pt idx="43">
                        <c:v>28.602891114817965</c:v>
                      </c:pt>
                      <c:pt idx="44">
                        <c:v>28.612665593075956</c:v>
                      </c:pt>
                      <c:pt idx="45">
                        <c:v>28.622134067666504</c:v>
                      </c:pt>
                      <c:pt idx="46">
                        <c:v>28.631281938888073</c:v>
                      </c:pt>
                      <c:pt idx="47">
                        <c:v>28.640095101386294</c:v>
                      </c:pt>
                      <c:pt idx="48">
                        <c:v>28.648559965903384</c:v>
                      </c:pt>
                      <c:pt idx="49">
                        <c:v>28.656663480231806</c:v>
                      </c:pt>
                      <c:pt idx="50">
                        <c:v>28.664393149339816</c:v>
                      </c:pt>
                      <c:pt idx="51">
                        <c:v>28.671737054637909</c:v>
                      </c:pt>
                      <c:pt idx="52">
                        <c:v>28.678683872356412</c:v>
                      </c:pt>
                      <c:pt idx="53">
                        <c:v>28.685222891005917</c:v>
                      </c:pt>
                      <c:pt idx="54">
                        <c:v>28.691344027893628</c:v>
                      </c:pt>
                      <c:pt idx="55">
                        <c:v>28.697037844670128</c:v>
                      </c:pt>
                      <c:pt idx="56">
                        <c:v>28.702295561882647</c:v>
                      </c:pt>
                      <c:pt idx="57">
                        <c:v>28.707109072512331</c:v>
                      </c:pt>
                      <c:pt idx="58">
                        <c:v>28.711470954474677</c:v>
                      </c:pt>
                      <c:pt idx="59">
                        <c:v>28.715374482063854</c:v>
                      </c:pt>
                      <c:pt idx="60">
                        <c:v>28.718813636323254</c:v>
                      </c:pt>
                      <c:pt idx="61">
                        <c:v>28.721783114326286</c:v>
                      </c:pt>
                      <c:pt idx="62">
                        <c:v>28.724278337353098</c:v>
                      </c:pt>
                      <c:pt idx="63">
                        <c:v>28.726295457950641</c:v>
                      </c:pt>
                      <c:pt idx="64">
                        <c:v>28.727831365865161</c:v>
                      </c:pt>
                      <c:pt idx="65">
                        <c:v>28.728883692837972</c:v>
                      </c:pt>
                      <c:pt idx="66">
                        <c:v>28.72945081625716</c:v>
                      </c:pt>
                      <c:pt idx="67">
                        <c:v>28.729531861659517</c:v>
                      </c:pt>
                      <c:pt idx="68">
                        <c:v>28.729126704078908</c:v>
                      </c:pt>
                      <c:pt idx="69">
                        <c:v>28.728235968238959</c:v>
                      </c:pt>
                      <c:pt idx="70">
                        <c:v>28.726861027589766</c:v>
                      </c:pt>
                      <c:pt idx="71">
                        <c:v>28.725004002190161</c:v>
                      </c:pt>
                      <c:pt idx="72">
                        <c:v>28.722667755438703</c:v>
                      </c:pt>
                      <c:pt idx="73">
                        <c:v>28.71985588965855</c:v>
                      </c:pt>
                      <c:pt idx="74">
                        <c:v>28.716572740542929</c:v>
                      </c:pt>
                      <c:pt idx="75">
                        <c:v>28.71282337046981</c:v>
                      </c:pt>
                      <c:pt idx="76">
                        <c:v>28.70861356069608</c:v>
                      </c:pt>
                      <c:pt idx="77">
                        <c:v>28.703949802443283</c:v>
                      </c:pt>
                      <c:pt idx="78">
                        <c:v>28.698839286888607</c:v>
                      </c:pt>
                      <c:pt idx="79">
                        <c:v>28.693289894076621</c:v>
                      </c:pt>
                      <c:pt idx="80">
                        <c:v>28.687310180768808</c:v>
                      </c:pt>
                      <c:pt idx="81">
                        <c:v>28.680909367249676</c:v>
                      </c:pt>
                      <c:pt idx="82">
                        <c:v>28.674097323109727</c:v>
                      </c:pt>
                      <c:pt idx="83">
                        <c:v>28.66688455202728</c:v>
                      </c:pt>
                      <c:pt idx="84">
                        <c:v>28.659282175572557</c:v>
                      </c:pt>
                      <c:pt idx="85">
                        <c:v>28.651301916059008</c:v>
                      </c:pt>
                      <c:pt idx="86">
                        <c:v>28.642956078468394</c:v>
                      </c:pt>
                      <c:pt idx="87">
                        <c:v>28.634257531477356</c:v>
                      </c:pt>
                      <c:pt idx="88">
                        <c:v>28.625219687614873</c:v>
                      </c:pt>
                      <c:pt idx="89">
                        <c:v>28.615856482581101</c:v>
                      </c:pt>
                      <c:pt idx="90">
                        <c:v>28.606182353759547</c:v>
                      </c:pt>
                      <c:pt idx="91">
                        <c:v>28.596212217955657</c:v>
                      </c:pt>
                      <c:pt idx="92">
                        <c:v>28.585961448396194</c:v>
                      </c:pt>
                      <c:pt idx="93">
                        <c:v>28.575445851024824</c:v>
                      </c:pt>
                      <c:pt idx="94">
                        <c:v>28.564681640130509</c:v>
                      </c:pt>
                      <c:pt idx="95">
                        <c:v>28.553685413346244</c:v>
                      </c:pt>
                      <c:pt idx="96">
                        <c:v>28.54247412605671</c:v>
                      </c:pt>
                      <c:pt idx="97">
                        <c:v>28.531065065254293</c:v>
                      </c:pt>
                      <c:pt idx="98">
                        <c:v>28.519475822883802</c:v>
                      </c:pt>
                      <c:pt idx="99">
                        <c:v>28.507724268716977</c:v>
                      </c:pt>
                      <c:pt idx="100">
                        <c:v>28.495828522798565</c:v>
                      </c:pt>
                      <c:pt idx="101">
                        <c:v>28.483806927506556</c:v>
                      </c:pt>
                      <c:pt idx="102">
                        <c:v>28.471678019269543</c:v>
                      </c:pt>
                      <c:pt idx="103">
                        <c:v>28.459460499984914</c:v>
                      </c:pt>
                      <c:pt idx="104">
                        <c:v>28.447173208181859</c:v>
                      </c:pt>
                      <c:pt idx="105">
                        <c:v>28.434835089973735</c:v>
                      </c:pt>
                      <c:pt idx="106">
                        <c:v>28.422465169844536</c:v>
                      </c:pt>
                      <c:pt idx="107">
                        <c:v>28.410082521314511</c:v>
                      </c:pt>
                      <c:pt idx="108">
                        <c:v>28.397706237530183</c:v>
                      </c:pt>
                      <c:pt idx="109">
                        <c:v>28.385355401824093</c:v>
                      </c:pt>
                      <c:pt idx="110">
                        <c:v>28.373049058289698</c:v>
                      </c:pt>
                      <c:pt idx="111">
                        <c:v>28.360806182416745</c:v>
                      </c:pt>
                      <c:pt idx="112">
                        <c:v>28.348645651832445</c:v>
                      </c:pt>
                      <c:pt idx="113">
                        <c:v>28.336586217193553</c:v>
                      </c:pt>
                      <c:pt idx="114">
                        <c:v>28.324646473274189</c:v>
                      </c:pt>
                      <c:pt idx="115">
                        <c:v>28.312844830294075</c:v>
                      </c:pt>
                      <c:pt idx="116">
                        <c:v>28.301199485531278</c:v>
                      </c:pt>
                      <c:pt idx="117">
                        <c:v>28.289728395263356</c:v>
                      </c:pt>
                      <c:pt idx="118">
                        <c:v>28.278449247080061</c:v>
                      </c:pt>
                      <c:pt idx="119">
                        <c:v>28.267379432610358</c:v>
                      </c:pt>
                      <c:pt idx="120">
                        <c:v>28.256536020705809</c:v>
                      </c:pt>
                      <c:pt idx="121">
                        <c:v>28.245935731121623</c:v>
                      </c:pt>
                      <c:pt idx="122">
                        <c:v>28.235594908736012</c:v>
                      </c:pt>
                      <c:pt idx="123">
                        <c:v>28.225529498347576</c:v>
                      </c:pt>
                      <c:pt idx="124">
                        <c:v>28.215755020089585</c:v>
                      </c:pt>
                      <c:pt idx="125">
                        <c:v>28.206286545499037</c:v>
                      </c:pt>
                      <c:pt idx="126">
                        <c:v>28.197138674277468</c:v>
                      </c:pt>
                      <c:pt idx="127">
                        <c:v>28.188325511779247</c:v>
                      </c:pt>
                      <c:pt idx="128">
                        <c:v>28.179860647262156</c:v>
                      </c:pt>
                      <c:pt idx="129">
                        <c:v>28.171757132933735</c:v>
                      </c:pt>
                      <c:pt idx="130">
                        <c:v>28.164027463825725</c:v>
                      </c:pt>
                      <c:pt idx="131">
                        <c:v>28.156683558527632</c:v>
                      </c:pt>
                      <c:pt idx="132">
                        <c:v>28.149736740809129</c:v>
                      </c:pt>
                      <c:pt idx="133">
                        <c:v>28.143197722159623</c:v>
                      </c:pt>
                      <c:pt idx="134">
                        <c:v>28.137076585271913</c:v>
                      </c:pt>
                      <c:pt idx="135">
                        <c:v>28.131382768495413</c:v>
                      </c:pt>
                      <c:pt idx="136">
                        <c:v>28.126125051282891</c:v>
                      </c:pt>
                      <c:pt idx="137">
                        <c:v>28.12131154065321</c:v>
                      </c:pt>
                      <c:pt idx="138">
                        <c:v>28.116949658690864</c:v>
                      </c:pt>
                      <c:pt idx="139">
                        <c:v>28.113046131101687</c:v>
                      </c:pt>
                      <c:pt idx="140">
                        <c:v>28.109606976842286</c:v>
                      </c:pt>
                      <c:pt idx="141">
                        <c:v>28.106637498839255</c:v>
                      </c:pt>
                      <c:pt idx="142">
                        <c:v>28.104142275812443</c:v>
                      </c:pt>
                      <c:pt idx="143">
                        <c:v>28.1021251552149</c:v>
                      </c:pt>
                      <c:pt idx="144">
                        <c:v>28.10058924730038</c:v>
                      </c:pt>
                      <c:pt idx="145">
                        <c:v>28.099536920327569</c:v>
                      </c:pt>
                      <c:pt idx="146">
                        <c:v>28.098969796908381</c:v>
                      </c:pt>
                      <c:pt idx="147">
                        <c:v>28.098888751506024</c:v>
                      </c:pt>
                      <c:pt idx="148">
                        <c:v>28.099293909086633</c:v>
                      </c:pt>
                      <c:pt idx="149">
                        <c:v>28.100184644926582</c:v>
                      </c:pt>
                      <c:pt idx="150">
                        <c:v>28.101559585575774</c:v>
                      </c:pt>
                      <c:pt idx="151">
                        <c:v>28.10341661097538</c:v>
                      </c:pt>
                      <c:pt idx="152">
                        <c:v>28.105752857726838</c:v>
                      </c:pt>
                      <c:pt idx="153">
                        <c:v>28.108564723506991</c:v>
                      </c:pt>
                      <c:pt idx="154">
                        <c:v>28.111847872622612</c:v>
                      </c:pt>
                      <c:pt idx="155">
                        <c:v>28.115597242695731</c:v>
                      </c:pt>
                      <c:pt idx="156">
                        <c:v>28.119807052469461</c:v>
                      </c:pt>
                      <c:pt idx="157">
                        <c:v>28.124470810722258</c:v>
                      </c:pt>
                      <c:pt idx="158">
                        <c:v>28.129581326276934</c:v>
                      </c:pt>
                      <c:pt idx="159">
                        <c:v>28.13513071908892</c:v>
                      </c:pt>
                      <c:pt idx="160">
                        <c:v>28.141110432396733</c:v>
                      </c:pt>
                      <c:pt idx="161">
                        <c:v>28.147511245915865</c:v>
                      </c:pt>
                      <c:pt idx="162">
                        <c:v>28.154323290055814</c:v>
                      </c:pt>
                      <c:pt idx="163">
                        <c:v>28.161536061138261</c:v>
                      </c:pt>
                      <c:pt idx="164">
                        <c:v>28.169138437592984</c:v>
                      </c:pt>
                      <c:pt idx="165">
                        <c:v>28.177118697106533</c:v>
                      </c:pt>
                      <c:pt idx="166">
                        <c:v>28.185464534697147</c:v>
                      </c:pt>
                      <c:pt idx="167">
                        <c:v>28.194163081688185</c:v>
                      </c:pt>
                      <c:pt idx="168">
                        <c:v>28.203200925550668</c:v>
                      </c:pt>
                      <c:pt idx="169">
                        <c:v>28.21256413058444</c:v>
                      </c:pt>
                      <c:pt idx="170">
                        <c:v>28.222238259405994</c:v>
                      </c:pt>
                      <c:pt idx="171">
                        <c:v>28.232208395209884</c:v>
                      </c:pt>
                      <c:pt idx="172">
                        <c:v>28.242459164769347</c:v>
                      </c:pt>
                      <c:pt idx="173">
                        <c:v>28.252974762140717</c:v>
                      </c:pt>
                      <c:pt idx="174">
                        <c:v>28.263738973035032</c:v>
                      </c:pt>
                      <c:pt idx="175">
                        <c:v>28.274735199819297</c:v>
                      </c:pt>
                      <c:pt idx="176">
                        <c:v>28.285946487108831</c:v>
                      </c:pt>
                      <c:pt idx="177">
                        <c:v>28.297355547911248</c:v>
                      </c:pt>
                      <c:pt idx="178">
                        <c:v>28.308944790281739</c:v>
                      </c:pt>
                      <c:pt idx="179">
                        <c:v>28.320696344448564</c:v>
                      </c:pt>
                      <c:pt idx="180">
                        <c:v>28.332592090366976</c:v>
                      </c:pt>
                      <c:pt idx="181">
                        <c:v>28.344613685658985</c:v>
                      </c:pt>
                      <c:pt idx="182">
                        <c:v>28.356742593895998</c:v>
                      </c:pt>
                      <c:pt idx="183">
                        <c:v>28.368960113180627</c:v>
                      </c:pt>
                      <c:pt idx="184">
                        <c:v>28.381247404983682</c:v>
                      </c:pt>
                      <c:pt idx="185">
                        <c:v>28.393585523191806</c:v>
                      </c:pt>
                      <c:pt idx="186">
                        <c:v>28.405955443321005</c:v>
                      </c:pt>
                      <c:pt idx="187">
                        <c:v>28.41833809185103</c:v>
                      </c:pt>
                      <c:pt idx="188">
                        <c:v>28.430714375635358</c:v>
                      </c:pt>
                      <c:pt idx="189">
                        <c:v>28.443065211341445</c:v>
                      </c:pt>
                      <c:pt idx="190">
                        <c:v>28.455371554875843</c:v>
                      </c:pt>
                      <c:pt idx="191">
                        <c:v>28.467614430748796</c:v>
                      </c:pt>
                      <c:pt idx="192">
                        <c:v>28.479774961333096</c:v>
                      </c:pt>
                      <c:pt idx="193">
                        <c:v>28.491834395971988</c:v>
                      </c:pt>
                      <c:pt idx="194">
                        <c:v>28.503774139891352</c:v>
                      </c:pt>
                      <c:pt idx="195">
                        <c:v>28.515575782871466</c:v>
                      </c:pt>
                      <c:pt idx="196">
                        <c:v>28.527221127634263</c:v>
                      </c:pt>
                      <c:pt idx="197">
                        <c:v>28.538692217902184</c:v>
                      </c:pt>
                      <c:pt idx="198">
                        <c:v>28.549971366085479</c:v>
                      </c:pt>
                      <c:pt idx="199">
                        <c:v>28.561041180555183</c:v>
                      </c:pt>
                      <c:pt idx="200">
                        <c:v>28.571884592459732</c:v>
                      </c:pt>
                      <c:pt idx="201">
                        <c:v>28.582484882043918</c:v>
                      </c:pt>
                      <c:pt idx="202">
                        <c:v>28.592825704429529</c:v>
                      </c:pt>
                      <c:pt idx="203">
                        <c:v>28.602891114817965</c:v>
                      </c:pt>
                      <c:pt idx="204">
                        <c:v>28.612665593075956</c:v>
                      </c:pt>
                      <c:pt idx="205">
                        <c:v>28.622134067666504</c:v>
                      </c:pt>
                      <c:pt idx="206">
                        <c:v>28.631281938888073</c:v>
                      </c:pt>
                      <c:pt idx="207">
                        <c:v>28.640095101386294</c:v>
                      </c:pt>
                      <c:pt idx="208">
                        <c:v>28.648559965903384</c:v>
                      </c:pt>
                      <c:pt idx="209">
                        <c:v>28.656663480231806</c:v>
                      </c:pt>
                      <c:pt idx="210">
                        <c:v>28.664393149339816</c:v>
                      </c:pt>
                      <c:pt idx="211">
                        <c:v>28.671737054637909</c:v>
                      </c:pt>
                      <c:pt idx="212">
                        <c:v>28.678683872356412</c:v>
                      </c:pt>
                      <c:pt idx="213">
                        <c:v>28.685222891005917</c:v>
                      </c:pt>
                      <c:pt idx="214">
                        <c:v>28.691344027893628</c:v>
                      </c:pt>
                      <c:pt idx="215">
                        <c:v>28.697037844670128</c:v>
                      </c:pt>
                      <c:pt idx="216">
                        <c:v>28.702295561882647</c:v>
                      </c:pt>
                      <c:pt idx="217">
                        <c:v>28.707109072512331</c:v>
                      </c:pt>
                      <c:pt idx="218">
                        <c:v>28.711470954474677</c:v>
                      </c:pt>
                      <c:pt idx="219">
                        <c:v>28.715374482063854</c:v>
                      </c:pt>
                      <c:pt idx="220">
                        <c:v>28.718813636323254</c:v>
                      </c:pt>
                      <c:pt idx="221">
                        <c:v>28.721783114326286</c:v>
                      </c:pt>
                      <c:pt idx="222">
                        <c:v>28.724278337353098</c:v>
                      </c:pt>
                      <c:pt idx="223">
                        <c:v>28.726295457950641</c:v>
                      </c:pt>
                      <c:pt idx="224">
                        <c:v>28.727831365865161</c:v>
                      </c:pt>
                      <c:pt idx="225">
                        <c:v>28.728883692837972</c:v>
                      </c:pt>
                      <c:pt idx="226">
                        <c:v>28.72945081625716</c:v>
                      </c:pt>
                      <c:pt idx="227">
                        <c:v>28.729531861659517</c:v>
                      </c:pt>
                      <c:pt idx="228">
                        <c:v>28.729126704078908</c:v>
                      </c:pt>
                      <c:pt idx="229">
                        <c:v>28.728235968238959</c:v>
                      </c:pt>
                      <c:pt idx="230">
                        <c:v>28.726861027589766</c:v>
                      </c:pt>
                      <c:pt idx="231">
                        <c:v>28.725004002190161</c:v>
                      </c:pt>
                      <c:pt idx="232">
                        <c:v>28.722667755438703</c:v>
                      </c:pt>
                      <c:pt idx="233">
                        <c:v>28.71985588965855</c:v>
                      </c:pt>
                      <c:pt idx="234">
                        <c:v>28.716572740542929</c:v>
                      </c:pt>
                      <c:pt idx="235">
                        <c:v>28.71282337046981</c:v>
                      </c:pt>
                      <c:pt idx="236">
                        <c:v>28.70861356069608</c:v>
                      </c:pt>
                      <c:pt idx="237">
                        <c:v>28.703949802443283</c:v>
                      </c:pt>
                      <c:pt idx="238">
                        <c:v>28.698839286888607</c:v>
                      </c:pt>
                      <c:pt idx="239">
                        <c:v>28.693289894076621</c:v>
                      </c:pt>
                      <c:pt idx="240">
                        <c:v>28.687310180768808</c:v>
                      </c:pt>
                    </c:numCache>
                  </c:numRef>
                </c:yVal>
                <c:smooth val="0"/>
                <c:extLst xmlns:c15="http://schemas.microsoft.com/office/drawing/2012/chart">
                  <c:ext xmlns:c16="http://schemas.microsoft.com/office/drawing/2014/chart" uri="{C3380CC4-5D6E-409C-BE32-E72D297353CC}">
                    <c16:uniqueId val="{00000005-4865-444D-BE7D-EED6FEF6D2CD}"/>
                  </c:ext>
                </c:extLst>
              </c15:ser>
            </c15:filteredScatterSeries>
          </c:ext>
        </c:extLst>
      </c:scatterChart>
      <c:valAx>
        <c:axId val="467853216"/>
        <c:scaling>
          <c:orientation val="minMax"/>
          <c:max val="2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latin typeface="Times New Roman" panose="02020603050405020304" pitchFamily="18" charset="0"/>
                    <a:cs typeface="Times New Roman" panose="02020603050405020304" pitchFamily="18" charset="0"/>
                  </a:rPr>
                  <a:t>Time (hr)</a:t>
                </a:r>
              </a:p>
            </c:rich>
          </c:tx>
          <c:layout>
            <c:manualLayout>
              <c:xMode val="edge"/>
              <c:yMode val="edge"/>
              <c:x val="0.43603406583044785"/>
              <c:y val="0.8951068853076923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67854856"/>
        <c:crosses val="autoZero"/>
        <c:crossBetween val="midCat"/>
        <c:majorUnit val="1"/>
      </c:valAx>
      <c:valAx>
        <c:axId val="4678548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i="0" baseline="0" dirty="0">
                    <a:effectLst/>
                    <a:latin typeface="Times New Roman" panose="02020603050405020304" pitchFamily="18" charset="0"/>
                    <a:cs typeface="Times New Roman" panose="02020603050405020304" pitchFamily="18" charset="0"/>
                  </a:rPr>
                  <a:t>[ Mg </a:t>
                </a:r>
                <a:r>
                  <a:rPr lang="en-US" sz="2400" b="1" i="0" baseline="30000" dirty="0">
                    <a:effectLst/>
                    <a:latin typeface="Times New Roman" panose="02020603050405020304" pitchFamily="18" charset="0"/>
                    <a:cs typeface="Times New Roman" panose="02020603050405020304" pitchFamily="18" charset="0"/>
                  </a:rPr>
                  <a:t>2+ </a:t>
                </a:r>
                <a:r>
                  <a:rPr lang="en-US" sz="2400" b="1" i="0" baseline="0" dirty="0">
                    <a:effectLst/>
                    <a:latin typeface="Times New Roman" panose="02020603050405020304" pitchFamily="18" charset="0"/>
                    <a:cs typeface="Times New Roman" panose="02020603050405020304" pitchFamily="18" charset="0"/>
                  </a:rPr>
                  <a:t>] (mg/L)</a:t>
                </a:r>
                <a:endParaRPr lang="en-US" sz="2400" b="1" dirty="0">
                  <a:effectLst/>
                  <a:latin typeface="Times New Roman" panose="02020603050405020304" pitchFamily="18" charset="0"/>
                  <a:cs typeface="Times New Roman" panose="02020603050405020304" pitchFamily="18" charset="0"/>
                </a:endParaRPr>
              </a:p>
            </c:rich>
          </c:tx>
          <c:layout>
            <c:manualLayout>
              <c:xMode val="edge"/>
              <c:yMode val="edge"/>
              <c:x val="1.3525892824106401E-2"/>
              <c:y val="0.30073617182480794"/>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678532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424242"/>
                </a:solidFill>
                <a:latin typeface="Times New Roman"/>
                <a:ea typeface="Times New Roman"/>
                <a:cs typeface="Times New Roman"/>
              </a:defRPr>
            </a:pPr>
            <a:r>
              <a:rPr lang="en-US" sz="2800" dirty="0"/>
              <a:t>Sulfate</a:t>
            </a:r>
          </a:p>
        </c:rich>
      </c:tx>
      <c:layout>
        <c:manualLayout>
          <c:xMode val="edge"/>
          <c:yMode val="edge"/>
          <c:x val="0.47185627187226598"/>
          <c:y val="5.5668635170603671E-2"/>
        </c:manualLayout>
      </c:layout>
      <c:overlay val="0"/>
      <c:spPr>
        <a:noFill/>
        <a:ln w="25400">
          <a:noFill/>
        </a:ln>
      </c:spPr>
    </c:title>
    <c:autoTitleDeleted val="0"/>
    <c:plotArea>
      <c:layout>
        <c:manualLayout>
          <c:layoutTarget val="inner"/>
          <c:xMode val="edge"/>
          <c:yMode val="edge"/>
          <c:x val="0.13276011225433881"/>
          <c:y val="0.1760553368328959"/>
          <c:w val="0.82462623814728164"/>
          <c:h val="0.60621761658031093"/>
        </c:manualLayout>
      </c:layout>
      <c:scatterChart>
        <c:scatterStyle val="lineMarker"/>
        <c:varyColors val="0"/>
        <c:ser>
          <c:idx val="0"/>
          <c:order val="0"/>
          <c:tx>
            <c:v>'September 12, 2018</c:v>
          </c:tx>
          <c:spPr>
            <a:ln w="19050">
              <a:noFill/>
            </a:ln>
          </c:spPr>
          <c:marker>
            <c:symbol val="circle"/>
            <c:size val="5"/>
            <c:spPr>
              <a:solidFill>
                <a:srgbClr val="000000"/>
              </a:solidFill>
              <a:ln>
                <a:solidFill>
                  <a:srgbClr val="000000"/>
                </a:solidFill>
                <a:prstDash val="solid"/>
              </a:ln>
            </c:spPr>
          </c:marker>
          <c:errBars>
            <c:errDir val="x"/>
            <c:errBarType val="both"/>
            <c:errValType val="fixedVal"/>
            <c:noEndCap val="0"/>
            <c:val val="0"/>
            <c:spPr>
              <a:ln w="3175">
                <a:solidFill>
                  <a:srgbClr val="000000"/>
                </a:solidFill>
                <a:prstDash val="solid"/>
              </a:ln>
            </c:spPr>
          </c:errBars>
          <c:errBars>
            <c:errDir val="y"/>
            <c:errBarType val="both"/>
            <c:errValType val="cust"/>
            <c:noEndCap val="0"/>
            <c:plus>
              <c:numRef>
                <c:f>Uncertainty!$AL$41:$AL$52</c:f>
                <c:numCache>
                  <c:formatCode>General</c:formatCode>
                  <c:ptCount val="12"/>
                  <c:pt idx="0">
                    <c:v>0.22361581304553399</c:v>
                  </c:pt>
                  <c:pt idx="1">
                    <c:v>0.22381516955449607</c:v>
                  </c:pt>
                  <c:pt idx="2">
                    <c:v>0.22400109021417572</c:v>
                  </c:pt>
                  <c:pt idx="3">
                    <c:v>0.22385303375881993</c:v>
                  </c:pt>
                  <c:pt idx="4">
                    <c:v>0.22382168252131643</c:v>
                  </c:pt>
                  <c:pt idx="5">
                    <c:v>0.22394867594611556</c:v>
                  </c:pt>
                  <c:pt idx="6">
                    <c:v>0.22344443783693735</c:v>
                  </c:pt>
                  <c:pt idx="7">
                    <c:v>0.22323222180571459</c:v>
                  </c:pt>
                  <c:pt idx="8">
                    <c:v>0.22294748730068797</c:v>
                  </c:pt>
                  <c:pt idx="9">
                    <c:v>0.22234604071963188</c:v>
                  </c:pt>
                  <c:pt idx="10">
                    <c:v>0.22242928867246375</c:v>
                  </c:pt>
                  <c:pt idx="11">
                    <c:v>0.22137928672907184</c:v>
                  </c:pt>
                </c:numCache>
              </c:numRef>
            </c:plus>
            <c:minus>
              <c:numRef>
                <c:f>Uncertainty!$AL$41:$AL$52</c:f>
                <c:numCache>
                  <c:formatCode>General</c:formatCode>
                  <c:ptCount val="12"/>
                  <c:pt idx="0">
                    <c:v>0.22361581304553399</c:v>
                  </c:pt>
                  <c:pt idx="1">
                    <c:v>0.22381516955449607</c:v>
                  </c:pt>
                  <c:pt idx="2">
                    <c:v>0.22400109021417572</c:v>
                  </c:pt>
                  <c:pt idx="3">
                    <c:v>0.22385303375881993</c:v>
                  </c:pt>
                  <c:pt idx="4">
                    <c:v>0.22382168252131643</c:v>
                  </c:pt>
                  <c:pt idx="5">
                    <c:v>0.22394867594611556</c:v>
                  </c:pt>
                  <c:pt idx="6">
                    <c:v>0.22344443783693735</c:v>
                  </c:pt>
                  <c:pt idx="7">
                    <c:v>0.22323222180571459</c:v>
                  </c:pt>
                  <c:pt idx="8">
                    <c:v>0.22294748730068797</c:v>
                  </c:pt>
                  <c:pt idx="9">
                    <c:v>0.22234604071963188</c:v>
                  </c:pt>
                  <c:pt idx="10">
                    <c:v>0.22242928867246375</c:v>
                  </c:pt>
                  <c:pt idx="11">
                    <c:v>0.22137928672907184</c:v>
                  </c:pt>
                </c:numCache>
              </c:numRef>
            </c:minus>
            <c:spPr>
              <a:ln w="3175">
                <a:solidFill>
                  <a:srgbClr val="000000"/>
                </a:solidFill>
                <a:prstDash val="solid"/>
              </a:ln>
            </c:spPr>
          </c:errBars>
          <c:xVal>
            <c:numRef>
              <c:f>'Summary - INJ. vs ANION'!$N$409:$N$420</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ANION'!$M$409:$M$420</c:f>
              <c:numCache>
                <c:formatCode>0.000</c:formatCode>
                <c:ptCount val="12"/>
                <c:pt idx="0">
                  <c:v>7.3690442257505318</c:v>
                </c:pt>
                <c:pt idx="1">
                  <c:v>7.3174863939636818</c:v>
                </c:pt>
                <c:pt idx="2">
                  <c:v>7.2684910316094129</c:v>
                </c:pt>
                <c:pt idx="3">
                  <c:v>7.3075803424813728</c:v>
                </c:pt>
                <c:pt idx="4">
                  <c:v>7.315785076290708</c:v>
                </c:pt>
                <c:pt idx="5">
                  <c:v>7.2823942767437915</c:v>
                </c:pt>
                <c:pt idx="6">
                  <c:v>7.4125781436356357</c:v>
                </c:pt>
                <c:pt idx="7">
                  <c:v>7.4655061559637748</c:v>
                </c:pt>
                <c:pt idx="8">
                  <c:v>7.5348702342505227</c:v>
                </c:pt>
                <c:pt idx="9">
                  <c:v>7.6754860188876259</c:v>
                </c:pt>
                <c:pt idx="10">
                  <c:v>7.6564829690992777</c:v>
                </c:pt>
                <c:pt idx="11">
                  <c:v>7.8860925289406119</c:v>
                </c:pt>
              </c:numCache>
            </c:numRef>
          </c:yVal>
          <c:smooth val="0"/>
          <c:extLst>
            <c:ext xmlns:c16="http://schemas.microsoft.com/office/drawing/2014/chart" uri="{C3380CC4-5D6E-409C-BE32-E72D297353CC}">
              <c16:uniqueId val="{00000000-B6F6-4678-9794-2DFA87CF34CF}"/>
            </c:ext>
          </c:extLst>
        </c:ser>
        <c:ser>
          <c:idx val="1"/>
          <c:order val="1"/>
          <c:tx>
            <c:v>TI83 SinReg</c:v>
          </c:tx>
          <c:spPr>
            <a:ln w="12700">
              <a:solidFill>
                <a:srgbClr val="000000"/>
              </a:solidFill>
              <a:prstDash val="solid"/>
            </a:ln>
          </c:spPr>
          <c:marker>
            <c:symbol val="none"/>
          </c:marker>
          <c:xVal>
            <c:numRef>
              <c:f>Tinker!$F$30:$F$270</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Tinker!$G$30:$G$270</c:f>
              <c:numCache>
                <c:formatCode>0.000</c:formatCode>
                <c:ptCount val="241"/>
                <c:pt idx="0">
                  <c:v>8.0997728969664422</c:v>
                </c:pt>
                <c:pt idx="1">
                  <c:v>8.0875614531654332</c:v>
                </c:pt>
                <c:pt idx="2">
                  <c:v>8.0753440921902033</c:v>
                </c:pt>
                <c:pt idx="3">
                  <c:v>8.0631238418357007</c:v>
                </c:pt>
                <c:pt idx="4">
                  <c:v>8.0509037306129425</c:v>
                </c:pt>
                <c:pt idx="5">
                  <c:v>8.0386867869984666</c:v>
                </c:pt>
                <c:pt idx="6">
                  <c:v>8.0264760386837875</c:v>
                </c:pt>
                <c:pt idx="7">
                  <c:v>8.0142745118250609</c:v>
                </c:pt>
                <c:pt idx="8">
                  <c:v>8.0020852302931083</c:v>
                </c:pt>
                <c:pt idx="9">
                  <c:v>7.9899112149240317</c:v>
                </c:pt>
                <c:pt idx="10">
                  <c:v>7.9777554827705561</c:v>
                </c:pt>
                <c:pt idx="11">
                  <c:v>7.9656210463543333</c:v>
                </c:pt>
                <c:pt idx="12">
                  <c:v>7.953510912919346</c:v>
                </c:pt>
                <c:pt idx="13">
                  <c:v>7.9414280836866391</c:v>
                </c:pt>
                <c:pt idx="14">
                  <c:v>7.9293755531105319</c:v>
                </c:pt>
                <c:pt idx="15">
                  <c:v>7.917356308136509</c:v>
                </c:pt>
                <c:pt idx="16">
                  <c:v>7.9053733274609792</c:v>
                </c:pt>
                <c:pt idx="17">
                  <c:v>7.8934295807930654</c:v>
                </c:pt>
                <c:pt idx="18">
                  <c:v>7.8815280281186393</c:v>
                </c:pt>
                <c:pt idx="19">
                  <c:v>7.8696716189667475</c:v>
                </c:pt>
                <c:pt idx="20">
                  <c:v>7.8578632916786431</c:v>
                </c:pt>
                <c:pt idx="21">
                  <c:v>7.8461059726795845</c:v>
                </c:pt>
                <c:pt idx="22">
                  <c:v>7.8344025757535842</c:v>
                </c:pt>
                <c:pt idx="23">
                  <c:v>7.822756001321296</c:v>
                </c:pt>
                <c:pt idx="24">
                  <c:v>7.8111691357212125</c:v>
                </c:pt>
                <c:pt idx="25">
                  <c:v>7.7996448504943503</c:v>
                </c:pt>
                <c:pt idx="26">
                  <c:v>7.7881860016726039</c:v>
                </c:pt>
                <c:pt idx="27">
                  <c:v>7.7767954290709431</c:v>
                </c:pt>
                <c:pt idx="28">
                  <c:v>7.7654759555836312</c:v>
                </c:pt>
                <c:pt idx="29">
                  <c:v>7.7542303864846334</c:v>
                </c:pt>
                <c:pt idx="30">
                  <c:v>7.7430615087323931</c:v>
                </c:pt>
                <c:pt idx="31">
                  <c:v>7.7319720902791493</c:v>
                </c:pt>
                <c:pt idx="32">
                  <c:v>7.7209648793849599</c:v>
                </c:pt>
                <c:pt idx="33">
                  <c:v>7.7100426039366106</c:v>
                </c:pt>
                <c:pt idx="34">
                  <c:v>7.699207970771571</c:v>
                </c:pt>
                <c:pt idx="35">
                  <c:v>7.6884636650071609</c:v>
                </c:pt>
                <c:pt idx="36">
                  <c:v>7.6778123493751131</c:v>
                </c:pt>
                <c:pt idx="37">
                  <c:v>7.6672566635616697</c:v>
                </c:pt>
                <c:pt idx="38">
                  <c:v>7.6567992235533975</c:v>
                </c:pt>
                <c:pt idx="39">
                  <c:v>7.6464426209888758</c:v>
                </c:pt>
                <c:pt idx="40">
                  <c:v>7.63618942251642</c:v>
                </c:pt>
                <c:pt idx="41">
                  <c:v>7.6260421691579916</c:v>
                </c:pt>
                <c:pt idx="42">
                  <c:v>7.6160033756794672</c:v>
                </c:pt>
                <c:pt idx="43">
                  <c:v>7.6060755299674092</c:v>
                </c:pt>
                <c:pt idx="44">
                  <c:v>7.5962610924124991</c:v>
                </c:pt>
                <c:pt idx="45">
                  <c:v>7.5865624952997912</c:v>
                </c:pt>
                <c:pt idx="46">
                  <c:v>7.5769821422059165</c:v>
                </c:pt>
                <c:pt idx="47">
                  <c:v>7.5675224074034189</c:v>
                </c:pt>
                <c:pt idx="48">
                  <c:v>7.558185635272344</c:v>
                </c:pt>
                <c:pt idx="49">
                  <c:v>7.5489741397192347</c:v>
                </c:pt>
                <c:pt idx="50">
                  <c:v>7.5398902036036848</c:v>
                </c:pt>
                <c:pt idx="51">
                  <c:v>7.5309360781725863</c:v>
                </c:pt>
                <c:pt idx="52">
                  <c:v>7.5221139825022023</c:v>
                </c:pt>
                <c:pt idx="53">
                  <c:v>7.5134261029482268</c:v>
                </c:pt>
                <c:pt idx="54">
                  <c:v>7.504874592603942</c:v>
                </c:pt>
                <c:pt idx="55">
                  <c:v>7.4964615707666242</c:v>
                </c:pt>
                <c:pt idx="56">
                  <c:v>7.4881891224123232</c:v>
                </c:pt>
                <c:pt idx="57">
                  <c:v>7.4800592976791505</c:v>
                </c:pt>
                <c:pt idx="58">
                  <c:v>7.4720741113591984</c:v>
                </c:pt>
                <c:pt idx="59">
                  <c:v>7.4642355423992175</c:v>
                </c:pt>
                <c:pt idx="60">
                  <c:v>7.4565455334101838</c:v>
                </c:pt>
                <c:pt idx="61">
                  <c:v>7.4490059901858618</c:v>
                </c:pt>
                <c:pt idx="62">
                  <c:v>7.4416187812305026</c:v>
                </c:pt>
                <c:pt idx="63">
                  <c:v>7.4343857372957727</c:v>
                </c:pt>
                <c:pt idx="64">
                  <c:v>7.4273086509270456</c:v>
                </c:pt>
                <c:pt idx="65">
                  <c:v>7.4203892760191614</c:v>
                </c:pt>
                <c:pt idx="66">
                  <c:v>7.4136293273817628</c:v>
                </c:pt>
                <c:pt idx="67">
                  <c:v>7.4070304803143188</c:v>
                </c:pt>
                <c:pt idx="68">
                  <c:v>7.4005943701909374</c:v>
                </c:pt>
                <c:pt idx="69">
                  <c:v>7.3943225920550812</c:v>
                </c:pt>
                <c:pt idx="70">
                  <c:v>7.3882167002242651</c:v>
                </c:pt>
                <c:pt idx="71">
                  <c:v>7.3822782079048599</c:v>
                </c:pt>
                <c:pt idx="72">
                  <c:v>7.3765085868170752</c:v>
                </c:pt>
                <c:pt idx="73">
                  <c:v>7.3709092668302283</c:v>
                </c:pt>
                <c:pt idx="74">
                  <c:v>7.3654816356083819</c:v>
                </c:pt>
                <c:pt idx="75">
                  <c:v>7.3602270382664479</c:v>
                </c:pt>
                <c:pt idx="76">
                  <c:v>7.3551467770368237</c:v>
                </c:pt>
                <c:pt idx="77">
                  <c:v>7.3502421109466702</c:v>
                </c:pt>
                <c:pt idx="78">
                  <c:v>7.3455142555058881</c:v>
                </c:pt>
                <c:pt idx="79">
                  <c:v>7.3409643824058808</c:v>
                </c:pt>
                <c:pt idx="80">
                  <c:v>7.3365936192291787</c:v>
                </c:pt>
                <c:pt idx="81">
                  <c:v>7.332403049169991</c:v>
                </c:pt>
                <c:pt idx="82">
                  <c:v>7.3283937107657646</c:v>
                </c:pt>
                <c:pt idx="83">
                  <c:v>7.3245665976398024</c:v>
                </c:pt>
                <c:pt idx="84">
                  <c:v>7.3209226582550198</c:v>
                </c:pt>
                <c:pt idx="85">
                  <c:v>7.3174627956788854</c:v>
                </c:pt>
                <c:pt idx="86">
                  <c:v>7.3141878673596228</c:v>
                </c:pt>
                <c:pt idx="87">
                  <c:v>7.311098684913703</c:v>
                </c:pt>
                <c:pt idx="88">
                  <c:v>7.3081960139247117</c:v>
                </c:pt>
                <c:pt idx="89">
                  <c:v>7.3054805737536128</c:v>
                </c:pt>
                <c:pt idx="90">
                  <c:v>7.3029530373604699</c:v>
                </c:pt>
                <c:pt idx="91">
                  <c:v>7.3006140311376733</c:v>
                </c:pt>
                <c:pt idx="92">
                  <c:v>7.298464134754699</c:v>
                </c:pt>
                <c:pt idx="93">
                  <c:v>7.2965038810144494</c:v>
                </c:pt>
                <c:pt idx="94">
                  <c:v>7.2947337557212171</c:v>
                </c:pt>
                <c:pt idx="95">
                  <c:v>7.2931541975602805</c:v>
                </c:pt>
                <c:pt idx="96">
                  <c:v>7.2917655979891922</c:v>
                </c:pt>
                <c:pt idx="97">
                  <c:v>7.2905683011407634</c:v>
                </c:pt>
                <c:pt idx="98">
                  <c:v>7.2895626037377772</c:v>
                </c:pt>
                <c:pt idx="99">
                  <c:v>7.2887487550194532</c:v>
                </c:pt>
                <c:pt idx="100">
                  <c:v>7.2881269566796796</c:v>
                </c:pt>
                <c:pt idx="101">
                  <c:v>7.2876973628170276</c:v>
                </c:pt>
                <c:pt idx="102">
                  <c:v>7.2874600798965625</c:v>
                </c:pt>
                <c:pt idx="103">
                  <c:v>7.2874151667234575</c:v>
                </c:pt>
                <c:pt idx="104">
                  <c:v>7.2875626344284203</c:v>
                </c:pt>
                <c:pt idx="105">
                  <c:v>7.2879024464649369</c:v>
                </c:pt>
                <c:pt idx="106">
                  <c:v>7.288434518618323</c:v>
                </c:pt>
                <c:pt idx="107">
                  <c:v>7.2891587190266023</c:v>
                </c:pt>
                <c:pt idx="108">
                  <c:v>7.2900748682131802</c:v>
                </c:pt>
                <c:pt idx="109">
                  <c:v>7.2911827391313251</c:v>
                </c:pt>
                <c:pt idx="110">
                  <c:v>7.2924820572204361</c:v>
                </c:pt>
                <c:pt idx="111">
                  <c:v>7.2939725004740872</c:v>
                </c:pt>
                <c:pt idx="112">
                  <c:v>7.2956536995198267</c:v>
                </c:pt>
                <c:pt idx="113">
                  <c:v>7.2975252377107234</c:v>
                </c:pt>
                <c:pt idx="114">
                  <c:v>7.2995866512286156</c:v>
                </c:pt>
                <c:pt idx="115">
                  <c:v>7.3018374291990664</c:v>
                </c:pt>
                <c:pt idx="116">
                  <c:v>7.3042770138179627</c:v>
                </c:pt>
                <c:pt idx="117">
                  <c:v>7.3069048004897628</c:v>
                </c:pt>
                <c:pt idx="118">
                  <c:v>7.3097201379773278</c:v>
                </c:pt>
                <c:pt idx="119">
                  <c:v>7.3127223285633143</c:v>
                </c:pt>
                <c:pt idx="120">
                  <c:v>7.3159106282230919</c:v>
                </c:pt>
                <c:pt idx="121">
                  <c:v>7.3192842468091284</c:v>
                </c:pt>
                <c:pt idx="122">
                  <c:v>7.322842348246815</c:v>
                </c:pt>
                <c:pt idx="123">
                  <c:v>7.326584050741662</c:v>
                </c:pt>
                <c:pt idx="124">
                  <c:v>7.330508426997838</c:v>
                </c:pt>
                <c:pt idx="125">
                  <c:v>7.3346145044479742</c:v>
                </c:pt>
                <c:pt idx="126">
                  <c:v>7.3389012654941954</c:v>
                </c:pt>
                <c:pt idx="127">
                  <c:v>7.3433676477603083</c:v>
                </c:pt>
                <c:pt idx="128">
                  <c:v>7.3480125443550861</c:v>
                </c:pt>
                <c:pt idx="129">
                  <c:v>7.3528348041465881</c:v>
                </c:pt>
                <c:pt idx="130">
                  <c:v>7.3578332320474402</c:v>
                </c:pt>
                <c:pt idx="131">
                  <c:v>7.363006589311011</c:v>
                </c:pt>
                <c:pt idx="132">
                  <c:v>7.3683535938384059</c:v>
                </c:pt>
                <c:pt idx="133">
                  <c:v>7.3738729204962068</c:v>
                </c:pt>
                <c:pt idx="134">
                  <c:v>7.3795632014448769</c:v>
                </c:pt>
                <c:pt idx="135">
                  <c:v>7.3854230264777465</c:v>
                </c:pt>
                <c:pt idx="136">
                  <c:v>7.3914509433705042</c:v>
                </c:pt>
                <c:pt idx="137">
                  <c:v>7.3976454582410938</c:v>
                </c:pt>
                <c:pt idx="138">
                  <c:v>7.4040050359199405</c:v>
                </c:pt>
                <c:pt idx="139">
                  <c:v>7.41052810033041</c:v>
                </c:pt>
                <c:pt idx="140">
                  <c:v>7.4172130348794001</c:v>
                </c:pt>
                <c:pt idx="141">
                  <c:v>7.4240581828579764</c:v>
                </c:pt>
                <c:pt idx="142">
                  <c:v>7.4310618478519519</c:v>
                </c:pt>
                <c:pt idx="143">
                  <c:v>7.4382222941623048</c:v>
                </c:pt>
                <c:pt idx="144">
                  <c:v>7.4455377472353312</c:v>
                </c:pt>
                <c:pt idx="145">
                  <c:v>7.4530063941024256</c:v>
                </c:pt>
                <c:pt idx="146">
                  <c:v>7.4606263838293883</c:v>
                </c:pt>
                <c:pt idx="147">
                  <c:v>7.468395827975133</c:v>
                </c:pt>
                <c:pt idx="148">
                  <c:v>7.4763128010596995</c:v>
                </c:pt>
                <c:pt idx="149">
                  <c:v>7.4843753410414333</c:v>
                </c:pt>
                <c:pt idx="150">
                  <c:v>7.4925814498032377</c:v>
                </c:pt>
                <c:pt idx="151">
                  <c:v>7.5009290936477608</c:v>
                </c:pt>
                <c:pt idx="152">
                  <c:v>7.5094162038013987</c:v>
                </c:pt>
                <c:pt idx="153">
                  <c:v>7.5180406769269981</c:v>
                </c:pt>
                <c:pt idx="154">
                  <c:v>7.5268003756451183</c:v>
                </c:pt>
                <c:pt idx="155">
                  <c:v>7.5356931290637297</c:v>
                </c:pt>
                <c:pt idx="156">
                  <c:v>7.5447167333162248</c:v>
                </c:pt>
                <c:pt idx="157">
                  <c:v>7.5538689521075923</c:v>
                </c:pt>
                <c:pt idx="158">
                  <c:v>7.5631475172686375</c:v>
                </c:pt>
                <c:pt idx="159">
                  <c:v>7.5725501293180866</c:v>
                </c:pt>
                <c:pt idx="160">
                  <c:v>7.582074458032471</c:v>
                </c:pt>
                <c:pt idx="161">
                  <c:v>7.5917181430236154</c:v>
                </c:pt>
                <c:pt idx="162">
                  <c:v>7.6014787943236053</c:v>
                </c:pt>
                <c:pt idx="163">
                  <c:v>7.6113539929770901</c:v>
                </c:pt>
                <c:pt idx="164">
                  <c:v>7.6213412916407615</c:v>
                </c:pt>
                <c:pt idx="165">
                  <c:v>7.6314382151898759</c:v>
                </c:pt>
                <c:pt idx="166">
                  <c:v>7.6416422613316541</c:v>
                </c:pt>
                <c:pt idx="167">
                  <c:v>7.6519509012254225</c:v>
                </c:pt>
                <c:pt idx="168">
                  <c:v>7.6623615801093221</c:v>
                </c:pt>
                <c:pt idx="169">
                  <c:v>7.6728717179334556</c:v>
                </c:pt>
                <c:pt idx="170">
                  <c:v>7.6834787099992869</c:v>
                </c:pt>
                <c:pt idx="171">
                  <c:v>7.6941799276051617</c:v>
                </c:pt>
                <c:pt idx="172">
                  <c:v>7.7049727186977686</c:v>
                </c:pt>
                <c:pt idx="173">
                  <c:v>7.715854408529391</c:v>
                </c:pt>
                <c:pt idx="174">
                  <c:v>7.7268223003207837</c:v>
                </c:pt>
                <c:pt idx="175">
                  <c:v>7.7378736759295048</c:v>
                </c:pt>
                <c:pt idx="176">
                  <c:v>7.7490057965235497</c:v>
                </c:pt>
                <c:pt idx="177">
                  <c:v>7.7602159032601037</c:v>
                </c:pt>
                <c:pt idx="178">
                  <c:v>7.7715012179692655</c:v>
                </c:pt>
                <c:pt idx="179">
                  <c:v>7.7828589438425437</c:v>
                </c:pt>
                <c:pt idx="180">
                  <c:v>7.794286266125992</c:v>
                </c:pt>
                <c:pt idx="181">
                  <c:v>7.8057803528177736</c:v>
                </c:pt>
                <c:pt idx="182">
                  <c:v>7.8173383553700138</c:v>
                </c:pt>
                <c:pt idx="183">
                  <c:v>7.8289574093947465</c:v>
                </c:pt>
                <c:pt idx="184">
                  <c:v>7.8406346353737852</c:v>
                </c:pt>
                <c:pt idx="185">
                  <c:v>7.8523671393723511</c:v>
                </c:pt>
                <c:pt idx="186">
                  <c:v>7.8641520137562635</c:v>
                </c:pt>
                <c:pt idx="187">
                  <c:v>7.8759863379125337</c:v>
                </c:pt>
                <c:pt idx="188">
                  <c:v>7.8878671789731731</c:v>
                </c:pt>
                <c:pt idx="189">
                  <c:v>7.8997915925420354</c:v>
                </c:pt>
                <c:pt idx="190">
                  <c:v>7.9117566234245196</c:v>
                </c:pt>
                <c:pt idx="191">
                  <c:v>7.9237593063599485</c:v>
                </c:pt>
                <c:pt idx="192">
                  <c:v>7.9357966667564401</c:v>
                </c:pt>
                <c:pt idx="193">
                  <c:v>7.9478657214280908</c:v>
                </c:pt>
                <c:pt idx="194">
                  <c:v>7.959963479334295</c:v>
                </c:pt>
                <c:pt idx="195">
                  <c:v>7.9720869423210017</c:v>
                </c:pt>
                <c:pt idx="196">
                  <c:v>7.9842331058637406</c:v>
                </c:pt>
                <c:pt idx="197">
                  <c:v>7.9963989598122245</c:v>
                </c:pt>
                <c:pt idx="198">
                  <c:v>8.0085814891363487</c:v>
                </c:pt>
                <c:pt idx="199">
                  <c:v>8.0207776746733952</c:v>
                </c:pt>
                <c:pt idx="200">
                  <c:v>8.0329844938762651</c:v>
                </c:pt>
                <c:pt idx="201">
                  <c:v>8.0451989215625446</c:v>
                </c:pt>
                <c:pt idx="202">
                  <c:v>8.0574179306642346</c:v>
                </c:pt>
                <c:pt idx="203">
                  <c:v>8.0696384929779317</c:v>
                </c:pt>
                <c:pt idx="204">
                  <c:v>8.0818575799153098</c:v>
                </c:pt>
                <c:pt idx="205">
                  <c:v>8.0940721632536761</c:v>
                </c:pt>
                <c:pt idx="206">
                  <c:v>8.1062792158864561</c:v>
                </c:pt>
                <c:pt idx="207">
                  <c:v>8.1184757125733853</c:v>
                </c:pt>
                <c:pt idx="208">
                  <c:v>8.1306586306902542</c:v>
                </c:pt>
                <c:pt idx="209">
                  <c:v>8.1428249509779924</c:v>
                </c:pt>
                <c:pt idx="210">
                  <c:v>8.154971658290922</c:v>
                </c:pt>
                <c:pt idx="211">
                  <c:v>8.167095742343994</c:v>
                </c:pt>
                <c:pt idx="212">
                  <c:v>8.1791941984588235</c:v>
                </c:pt>
                <c:pt idx="213">
                  <c:v>8.1912640283083231</c:v>
                </c:pt>
                <c:pt idx="214">
                  <c:v>8.2033022406597738</c:v>
                </c:pt>
                <c:pt idx="215">
                  <c:v>8.2153058521161402</c:v>
                </c:pt>
                <c:pt idx="216">
                  <c:v>8.2272718878554247</c:v>
                </c:pt>
                <c:pt idx="217">
                  <c:v>8.2391973823679177</c:v>
                </c:pt>
                <c:pt idx="218">
                  <c:v>8.2510793801911344</c:v>
                </c:pt>
                <c:pt idx="219">
                  <c:v>8.2629149366422485</c:v>
                </c:pt>
                <c:pt idx="220">
                  <c:v>8.2747011185478758</c:v>
                </c:pt>
                <c:pt idx="221">
                  <c:v>8.2864350049709881</c:v>
                </c:pt>
                <c:pt idx="222">
                  <c:v>8.2981136879348014</c:v>
                </c:pt>
                <c:pt idx="223">
                  <c:v>8.3097342731434587</c:v>
                </c:pt>
                <c:pt idx="224">
                  <c:v>8.3212938806993026</c:v>
                </c:pt>
                <c:pt idx="225">
                  <c:v>8.3327896458166038</c:v>
                </c:pt>
                <c:pt idx="226">
                  <c:v>8.3442187195315274</c:v>
                </c:pt>
                <c:pt idx="227">
                  <c:v>8.3555782694081842</c:v>
                </c:pt>
                <c:pt idx="228">
                  <c:v>8.3668654802405928</c:v>
                </c:pt>
                <c:pt idx="229">
                  <c:v>8.3780775547503481</c:v>
                </c:pt>
                <c:pt idx="230">
                  <c:v>8.389211714279881</c:v>
                </c:pt>
                <c:pt idx="231">
                  <c:v>8.4002651994810726</c:v>
                </c:pt>
                <c:pt idx="232">
                  <c:v>8.4112352709991054</c:v>
                </c:pt>
                <c:pt idx="233">
                  <c:v>8.4221192101513438</c:v>
                </c:pt>
                <c:pt idx="234">
                  <c:v>8.4329143196010943</c:v>
                </c:pt>
                <c:pt idx="235">
                  <c:v>8.4436179240260927</c:v>
                </c:pt>
                <c:pt idx="236">
                  <c:v>8.4542273707815063</c:v>
                </c:pt>
                <c:pt idx="237">
                  <c:v>8.4647400305573424</c:v>
                </c:pt>
                <c:pt idx="238">
                  <c:v>8.4751532980300563</c:v>
                </c:pt>
                <c:pt idx="239">
                  <c:v>8.4854645925082295</c:v>
                </c:pt>
                <c:pt idx="240">
                  <c:v>8.4956713585721246</c:v>
                </c:pt>
              </c:numCache>
            </c:numRef>
          </c:yVal>
          <c:smooth val="0"/>
          <c:extLst>
            <c:ext xmlns:c16="http://schemas.microsoft.com/office/drawing/2014/chart" uri="{C3380CC4-5D6E-409C-BE32-E72D297353CC}">
              <c16:uniqueId val="{00000001-B6F6-4678-9794-2DFA87CF34CF}"/>
            </c:ext>
          </c:extLst>
        </c:ser>
        <c:ser>
          <c:idx val="2"/>
          <c:order val="2"/>
          <c:tx>
            <c:v>AXIS</c:v>
          </c:tx>
          <c:spPr>
            <a:ln w="12700">
              <a:solidFill>
                <a:srgbClr val="000000"/>
              </a:solidFill>
              <a:prstDash val="lgDash"/>
            </a:ln>
          </c:spPr>
          <c:marker>
            <c:symbol val="none"/>
          </c:marker>
          <c:xVal>
            <c:numRef>
              <c:f>Tinker!$F$30:$F$270</c:f>
              <c:numCache>
                <c:formatCode>General</c:formatCode>
                <c:ptCount val="24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numCache>
            </c:numRef>
          </c:xVal>
          <c:yVal>
            <c:numRef>
              <c:f>Tinker!$J$30:$J$270</c:f>
              <c:numCache>
                <c:formatCode>0.000</c:formatCode>
                <c:ptCount val="241"/>
                <c:pt idx="0">
                  <c:v>8.0636852480000005</c:v>
                </c:pt>
                <c:pt idx="1">
                  <c:v>8.0636852480000005</c:v>
                </c:pt>
                <c:pt idx="2">
                  <c:v>8.0636852480000005</c:v>
                </c:pt>
                <c:pt idx="3">
                  <c:v>8.0636852480000005</c:v>
                </c:pt>
                <c:pt idx="4">
                  <c:v>8.0636852480000005</c:v>
                </c:pt>
                <c:pt idx="5">
                  <c:v>8.0636852480000005</c:v>
                </c:pt>
                <c:pt idx="6">
                  <c:v>8.0636852480000005</c:v>
                </c:pt>
                <c:pt idx="7">
                  <c:v>8.0636852480000005</c:v>
                </c:pt>
                <c:pt idx="8">
                  <c:v>8.0636852480000005</c:v>
                </c:pt>
                <c:pt idx="9">
                  <c:v>8.0636852480000005</c:v>
                </c:pt>
                <c:pt idx="10">
                  <c:v>8.0636852480000005</c:v>
                </c:pt>
                <c:pt idx="11">
                  <c:v>8.0636852480000005</c:v>
                </c:pt>
                <c:pt idx="12">
                  <c:v>8.0636852480000005</c:v>
                </c:pt>
                <c:pt idx="13">
                  <c:v>8.0636852480000005</c:v>
                </c:pt>
                <c:pt idx="14">
                  <c:v>8.0636852480000005</c:v>
                </c:pt>
                <c:pt idx="15">
                  <c:v>8.0636852480000005</c:v>
                </c:pt>
                <c:pt idx="16">
                  <c:v>8.0636852480000005</c:v>
                </c:pt>
                <c:pt idx="17">
                  <c:v>8.0636852480000005</c:v>
                </c:pt>
                <c:pt idx="18">
                  <c:v>8.0636852480000005</c:v>
                </c:pt>
                <c:pt idx="19">
                  <c:v>8.0636852480000005</c:v>
                </c:pt>
                <c:pt idx="20">
                  <c:v>8.0636852480000005</c:v>
                </c:pt>
                <c:pt idx="21">
                  <c:v>8.0636852480000005</c:v>
                </c:pt>
                <c:pt idx="22">
                  <c:v>8.0636852480000005</c:v>
                </c:pt>
                <c:pt idx="23">
                  <c:v>8.0636852480000005</c:v>
                </c:pt>
                <c:pt idx="24">
                  <c:v>8.0636852480000005</c:v>
                </c:pt>
                <c:pt idx="25">
                  <c:v>8.0636852480000005</c:v>
                </c:pt>
                <c:pt idx="26">
                  <c:v>8.0636852480000005</c:v>
                </c:pt>
                <c:pt idx="27">
                  <c:v>8.0636852480000005</c:v>
                </c:pt>
                <c:pt idx="28">
                  <c:v>8.0636852480000005</c:v>
                </c:pt>
                <c:pt idx="29">
                  <c:v>8.0636852480000005</c:v>
                </c:pt>
                <c:pt idx="30">
                  <c:v>8.0636852480000005</c:v>
                </c:pt>
                <c:pt idx="31">
                  <c:v>8.0636852480000005</c:v>
                </c:pt>
                <c:pt idx="32">
                  <c:v>8.0636852480000005</c:v>
                </c:pt>
                <c:pt idx="33">
                  <c:v>8.0636852480000005</c:v>
                </c:pt>
                <c:pt idx="34">
                  <c:v>8.0636852480000005</c:v>
                </c:pt>
                <c:pt idx="35">
                  <c:v>8.0636852480000005</c:v>
                </c:pt>
                <c:pt idx="36">
                  <c:v>8.0636852480000005</c:v>
                </c:pt>
                <c:pt idx="37">
                  <c:v>8.0636852480000005</c:v>
                </c:pt>
                <c:pt idx="38">
                  <c:v>8.0636852480000005</c:v>
                </c:pt>
                <c:pt idx="39">
                  <c:v>8.0636852480000005</c:v>
                </c:pt>
                <c:pt idx="40">
                  <c:v>8.0636852480000005</c:v>
                </c:pt>
                <c:pt idx="41">
                  <c:v>8.0636852480000005</c:v>
                </c:pt>
                <c:pt idx="42">
                  <c:v>8.0636852480000005</c:v>
                </c:pt>
                <c:pt idx="43">
                  <c:v>8.0636852480000005</c:v>
                </c:pt>
                <c:pt idx="44">
                  <c:v>8.0636852480000005</c:v>
                </c:pt>
                <c:pt idx="45">
                  <c:v>8.0636852480000005</c:v>
                </c:pt>
                <c:pt idx="46">
                  <c:v>8.0636852480000005</c:v>
                </c:pt>
                <c:pt idx="47">
                  <c:v>8.0636852480000005</c:v>
                </c:pt>
                <c:pt idx="48">
                  <c:v>8.0636852480000005</c:v>
                </c:pt>
                <c:pt idx="49">
                  <c:v>8.0636852480000005</c:v>
                </c:pt>
                <c:pt idx="50">
                  <c:v>8.0636852480000005</c:v>
                </c:pt>
                <c:pt idx="51">
                  <c:v>8.0636852480000005</c:v>
                </c:pt>
                <c:pt idx="52">
                  <c:v>8.0636852480000005</c:v>
                </c:pt>
                <c:pt idx="53">
                  <c:v>8.0636852480000005</c:v>
                </c:pt>
                <c:pt idx="54">
                  <c:v>8.0636852480000005</c:v>
                </c:pt>
                <c:pt idx="55">
                  <c:v>8.0636852480000005</c:v>
                </c:pt>
                <c:pt idx="56">
                  <c:v>8.0636852480000005</c:v>
                </c:pt>
                <c:pt idx="57">
                  <c:v>8.0636852480000005</c:v>
                </c:pt>
                <c:pt idx="58">
                  <c:v>8.0636852480000005</c:v>
                </c:pt>
                <c:pt idx="59">
                  <c:v>8.0636852480000005</c:v>
                </c:pt>
                <c:pt idx="60">
                  <c:v>8.0636852480000005</c:v>
                </c:pt>
                <c:pt idx="61">
                  <c:v>8.0636852480000005</c:v>
                </c:pt>
                <c:pt idx="62">
                  <c:v>8.0636852480000005</c:v>
                </c:pt>
                <c:pt idx="63">
                  <c:v>8.0636852480000005</c:v>
                </c:pt>
                <c:pt idx="64">
                  <c:v>8.0636852480000005</c:v>
                </c:pt>
                <c:pt idx="65">
                  <c:v>8.0636852480000005</c:v>
                </c:pt>
                <c:pt idx="66">
                  <c:v>8.0636852480000005</c:v>
                </c:pt>
                <c:pt idx="67">
                  <c:v>8.0636852480000005</c:v>
                </c:pt>
                <c:pt idx="68">
                  <c:v>8.0636852480000005</c:v>
                </c:pt>
                <c:pt idx="69">
                  <c:v>8.0636852480000005</c:v>
                </c:pt>
                <c:pt idx="70">
                  <c:v>8.0636852480000005</c:v>
                </c:pt>
                <c:pt idx="71">
                  <c:v>8.0636852480000005</c:v>
                </c:pt>
                <c:pt idx="72">
                  <c:v>8.0636852480000005</c:v>
                </c:pt>
                <c:pt idx="73">
                  <c:v>8.0636852480000005</c:v>
                </c:pt>
                <c:pt idx="74">
                  <c:v>8.0636852480000005</c:v>
                </c:pt>
                <c:pt idx="75">
                  <c:v>8.0636852480000005</c:v>
                </c:pt>
                <c:pt idx="76">
                  <c:v>8.0636852480000005</c:v>
                </c:pt>
                <c:pt idx="77">
                  <c:v>8.0636852480000005</c:v>
                </c:pt>
                <c:pt idx="78">
                  <c:v>8.0636852480000005</c:v>
                </c:pt>
                <c:pt idx="79">
                  <c:v>8.0636852480000005</c:v>
                </c:pt>
                <c:pt idx="80">
                  <c:v>8.0636852480000005</c:v>
                </c:pt>
                <c:pt idx="81">
                  <c:v>8.0636852480000005</c:v>
                </c:pt>
                <c:pt idx="82">
                  <c:v>8.0636852480000005</c:v>
                </c:pt>
                <c:pt idx="83">
                  <c:v>8.0636852480000005</c:v>
                </c:pt>
                <c:pt idx="84">
                  <c:v>8.0636852480000005</c:v>
                </c:pt>
                <c:pt idx="85">
                  <c:v>8.0636852480000005</c:v>
                </c:pt>
                <c:pt idx="86">
                  <c:v>8.0636852480000005</c:v>
                </c:pt>
                <c:pt idx="87">
                  <c:v>8.0636852480000005</c:v>
                </c:pt>
                <c:pt idx="88">
                  <c:v>8.0636852480000005</c:v>
                </c:pt>
                <c:pt idx="89">
                  <c:v>8.0636852480000005</c:v>
                </c:pt>
                <c:pt idx="90">
                  <c:v>8.0636852480000005</c:v>
                </c:pt>
                <c:pt idx="91">
                  <c:v>8.0636852480000005</c:v>
                </c:pt>
                <c:pt idx="92">
                  <c:v>8.0636852480000005</c:v>
                </c:pt>
                <c:pt idx="93">
                  <c:v>8.0636852480000005</c:v>
                </c:pt>
                <c:pt idx="94">
                  <c:v>8.0636852480000005</c:v>
                </c:pt>
                <c:pt idx="95">
                  <c:v>8.0636852480000005</c:v>
                </c:pt>
                <c:pt idx="96">
                  <c:v>8.0636852480000005</c:v>
                </c:pt>
                <c:pt idx="97">
                  <c:v>8.0636852480000005</c:v>
                </c:pt>
                <c:pt idx="98">
                  <c:v>8.0636852480000005</c:v>
                </c:pt>
                <c:pt idx="99">
                  <c:v>8.0636852480000005</c:v>
                </c:pt>
                <c:pt idx="100">
                  <c:v>8.0636852480000005</c:v>
                </c:pt>
                <c:pt idx="101">
                  <c:v>8.0636852480000005</c:v>
                </c:pt>
                <c:pt idx="102">
                  <c:v>8.0636852480000005</c:v>
                </c:pt>
                <c:pt idx="103">
                  <c:v>8.0636852480000005</c:v>
                </c:pt>
                <c:pt idx="104">
                  <c:v>8.0636852480000005</c:v>
                </c:pt>
                <c:pt idx="105">
                  <c:v>8.0636852480000005</c:v>
                </c:pt>
                <c:pt idx="106">
                  <c:v>8.0636852480000005</c:v>
                </c:pt>
                <c:pt idx="107">
                  <c:v>8.0636852480000005</c:v>
                </c:pt>
                <c:pt idx="108">
                  <c:v>8.0636852480000005</c:v>
                </c:pt>
                <c:pt idx="109">
                  <c:v>8.0636852480000005</c:v>
                </c:pt>
                <c:pt idx="110">
                  <c:v>8.0636852480000005</c:v>
                </c:pt>
                <c:pt idx="111">
                  <c:v>8.0636852480000005</c:v>
                </c:pt>
                <c:pt idx="112">
                  <c:v>8.0636852480000005</c:v>
                </c:pt>
                <c:pt idx="113">
                  <c:v>8.0636852480000005</c:v>
                </c:pt>
                <c:pt idx="114">
                  <c:v>8.0636852480000005</c:v>
                </c:pt>
                <c:pt idx="115">
                  <c:v>8.0636852480000005</c:v>
                </c:pt>
                <c:pt idx="116">
                  <c:v>8.0636852480000005</c:v>
                </c:pt>
                <c:pt idx="117">
                  <c:v>8.0636852480000005</c:v>
                </c:pt>
                <c:pt idx="118">
                  <c:v>8.0636852480000005</c:v>
                </c:pt>
                <c:pt idx="119">
                  <c:v>8.0636852480000005</c:v>
                </c:pt>
                <c:pt idx="120">
                  <c:v>8.0636852480000005</c:v>
                </c:pt>
                <c:pt idx="121">
                  <c:v>8.0636852480000005</c:v>
                </c:pt>
                <c:pt idx="122">
                  <c:v>8.0636852480000005</c:v>
                </c:pt>
                <c:pt idx="123">
                  <c:v>8.0636852480000005</c:v>
                </c:pt>
                <c:pt idx="124">
                  <c:v>8.0636852480000005</c:v>
                </c:pt>
                <c:pt idx="125">
                  <c:v>8.0636852480000005</c:v>
                </c:pt>
                <c:pt idx="126">
                  <c:v>8.0636852480000005</c:v>
                </c:pt>
                <c:pt idx="127">
                  <c:v>8.0636852480000005</c:v>
                </c:pt>
                <c:pt idx="128">
                  <c:v>8.0636852480000005</c:v>
                </c:pt>
                <c:pt idx="129">
                  <c:v>8.0636852480000005</c:v>
                </c:pt>
                <c:pt idx="130">
                  <c:v>8.0636852480000005</c:v>
                </c:pt>
                <c:pt idx="131">
                  <c:v>8.0636852480000005</c:v>
                </c:pt>
                <c:pt idx="132">
                  <c:v>8.0636852480000005</c:v>
                </c:pt>
                <c:pt idx="133">
                  <c:v>8.0636852480000005</c:v>
                </c:pt>
                <c:pt idx="134">
                  <c:v>8.0636852480000005</c:v>
                </c:pt>
                <c:pt idx="135">
                  <c:v>8.0636852480000005</c:v>
                </c:pt>
                <c:pt idx="136">
                  <c:v>8.0636852480000005</c:v>
                </c:pt>
                <c:pt idx="137">
                  <c:v>8.0636852480000005</c:v>
                </c:pt>
                <c:pt idx="138">
                  <c:v>8.0636852480000005</c:v>
                </c:pt>
                <c:pt idx="139">
                  <c:v>8.0636852480000005</c:v>
                </c:pt>
                <c:pt idx="140">
                  <c:v>8.0636852480000005</c:v>
                </c:pt>
                <c:pt idx="141">
                  <c:v>8.0636852480000005</c:v>
                </c:pt>
                <c:pt idx="142">
                  <c:v>8.0636852480000005</c:v>
                </c:pt>
                <c:pt idx="143">
                  <c:v>8.0636852480000005</c:v>
                </c:pt>
                <c:pt idx="144">
                  <c:v>8.0636852480000005</c:v>
                </c:pt>
                <c:pt idx="145">
                  <c:v>8.0636852480000005</c:v>
                </c:pt>
                <c:pt idx="146">
                  <c:v>8.0636852480000005</c:v>
                </c:pt>
                <c:pt idx="147">
                  <c:v>8.0636852480000005</c:v>
                </c:pt>
                <c:pt idx="148">
                  <c:v>8.0636852480000005</c:v>
                </c:pt>
                <c:pt idx="149">
                  <c:v>8.0636852480000005</c:v>
                </c:pt>
                <c:pt idx="150">
                  <c:v>8.0636852480000005</c:v>
                </c:pt>
                <c:pt idx="151">
                  <c:v>8.0636852480000005</c:v>
                </c:pt>
                <c:pt idx="152">
                  <c:v>8.0636852480000005</c:v>
                </c:pt>
                <c:pt idx="153">
                  <c:v>8.0636852480000005</c:v>
                </c:pt>
                <c:pt idx="154">
                  <c:v>8.0636852480000005</c:v>
                </c:pt>
                <c:pt idx="155">
                  <c:v>8.0636852480000005</c:v>
                </c:pt>
                <c:pt idx="156">
                  <c:v>8.0636852480000005</c:v>
                </c:pt>
                <c:pt idx="157">
                  <c:v>8.0636852480000005</c:v>
                </c:pt>
                <c:pt idx="158">
                  <c:v>8.0636852480000005</c:v>
                </c:pt>
                <c:pt idx="159">
                  <c:v>8.0636852480000005</c:v>
                </c:pt>
                <c:pt idx="160">
                  <c:v>8.0636852480000005</c:v>
                </c:pt>
                <c:pt idx="161">
                  <c:v>8.0636852480000005</c:v>
                </c:pt>
                <c:pt idx="162">
                  <c:v>8.0636852480000005</c:v>
                </c:pt>
                <c:pt idx="163">
                  <c:v>8.0636852480000005</c:v>
                </c:pt>
                <c:pt idx="164">
                  <c:v>8.0636852480000005</c:v>
                </c:pt>
                <c:pt idx="165">
                  <c:v>8.0636852480000005</c:v>
                </c:pt>
                <c:pt idx="166">
                  <c:v>8.0636852480000005</c:v>
                </c:pt>
                <c:pt idx="167">
                  <c:v>8.0636852480000005</c:v>
                </c:pt>
                <c:pt idx="168">
                  <c:v>8.0636852480000005</c:v>
                </c:pt>
                <c:pt idx="169">
                  <c:v>8.0636852480000005</c:v>
                </c:pt>
                <c:pt idx="170">
                  <c:v>8.0636852480000005</c:v>
                </c:pt>
                <c:pt idx="171">
                  <c:v>8.0636852480000005</c:v>
                </c:pt>
                <c:pt idx="172">
                  <c:v>8.0636852480000005</c:v>
                </c:pt>
                <c:pt idx="173">
                  <c:v>8.0636852480000005</c:v>
                </c:pt>
                <c:pt idx="174">
                  <c:v>8.0636852480000005</c:v>
                </c:pt>
                <c:pt idx="175">
                  <c:v>8.0636852480000005</c:v>
                </c:pt>
                <c:pt idx="176">
                  <c:v>8.0636852480000005</c:v>
                </c:pt>
                <c:pt idx="177">
                  <c:v>8.0636852480000005</c:v>
                </c:pt>
                <c:pt idx="178">
                  <c:v>8.0636852480000005</c:v>
                </c:pt>
                <c:pt idx="179">
                  <c:v>8.0636852480000005</c:v>
                </c:pt>
                <c:pt idx="180">
                  <c:v>8.0636852480000005</c:v>
                </c:pt>
                <c:pt idx="181">
                  <c:v>8.0636852480000005</c:v>
                </c:pt>
                <c:pt idx="182">
                  <c:v>8.0636852480000005</c:v>
                </c:pt>
                <c:pt idx="183">
                  <c:v>8.0636852480000005</c:v>
                </c:pt>
                <c:pt idx="184">
                  <c:v>8.0636852480000005</c:v>
                </c:pt>
                <c:pt idx="185">
                  <c:v>8.0636852480000005</c:v>
                </c:pt>
                <c:pt idx="186">
                  <c:v>8.0636852480000005</c:v>
                </c:pt>
                <c:pt idx="187">
                  <c:v>8.0636852480000005</c:v>
                </c:pt>
                <c:pt idx="188">
                  <c:v>8.0636852480000005</c:v>
                </c:pt>
                <c:pt idx="189">
                  <c:v>8.0636852480000005</c:v>
                </c:pt>
                <c:pt idx="190">
                  <c:v>8.0636852480000005</c:v>
                </c:pt>
                <c:pt idx="191">
                  <c:v>8.0636852480000005</c:v>
                </c:pt>
                <c:pt idx="192">
                  <c:v>8.0636852480000005</c:v>
                </c:pt>
                <c:pt idx="193">
                  <c:v>8.0636852480000005</c:v>
                </c:pt>
                <c:pt idx="194">
                  <c:v>8.0636852480000005</c:v>
                </c:pt>
                <c:pt idx="195">
                  <c:v>8.0636852480000005</c:v>
                </c:pt>
                <c:pt idx="196">
                  <c:v>8.0636852480000005</c:v>
                </c:pt>
                <c:pt idx="197">
                  <c:v>8.0636852480000005</c:v>
                </c:pt>
                <c:pt idx="198">
                  <c:v>8.0636852480000005</c:v>
                </c:pt>
                <c:pt idx="199">
                  <c:v>8.0636852480000005</c:v>
                </c:pt>
                <c:pt idx="200">
                  <c:v>8.0636852480000005</c:v>
                </c:pt>
                <c:pt idx="201">
                  <c:v>8.0636852480000005</c:v>
                </c:pt>
                <c:pt idx="202">
                  <c:v>8.0636852480000005</c:v>
                </c:pt>
                <c:pt idx="203">
                  <c:v>8.0636852480000005</c:v>
                </c:pt>
                <c:pt idx="204">
                  <c:v>8.0636852480000005</c:v>
                </c:pt>
                <c:pt idx="205">
                  <c:v>8.0636852480000005</c:v>
                </c:pt>
                <c:pt idx="206">
                  <c:v>8.0636852480000005</c:v>
                </c:pt>
                <c:pt idx="207">
                  <c:v>8.0636852480000005</c:v>
                </c:pt>
                <c:pt idx="208">
                  <c:v>8.0636852480000005</c:v>
                </c:pt>
                <c:pt idx="209">
                  <c:v>8.0636852480000005</c:v>
                </c:pt>
                <c:pt idx="210">
                  <c:v>8.0636852480000005</c:v>
                </c:pt>
                <c:pt idx="211">
                  <c:v>8.0636852480000005</c:v>
                </c:pt>
                <c:pt idx="212">
                  <c:v>8.0636852480000005</c:v>
                </c:pt>
                <c:pt idx="213">
                  <c:v>8.0636852480000005</c:v>
                </c:pt>
                <c:pt idx="214">
                  <c:v>8.0636852480000005</c:v>
                </c:pt>
                <c:pt idx="215">
                  <c:v>8.0636852480000005</c:v>
                </c:pt>
                <c:pt idx="216">
                  <c:v>8.0636852480000005</c:v>
                </c:pt>
                <c:pt idx="217">
                  <c:v>8.0636852480000005</c:v>
                </c:pt>
                <c:pt idx="218">
                  <c:v>8.0636852480000005</c:v>
                </c:pt>
                <c:pt idx="219">
                  <c:v>8.0636852480000005</c:v>
                </c:pt>
                <c:pt idx="220">
                  <c:v>8.0636852480000005</c:v>
                </c:pt>
                <c:pt idx="221">
                  <c:v>8.0636852480000005</c:v>
                </c:pt>
                <c:pt idx="222">
                  <c:v>8.0636852480000005</c:v>
                </c:pt>
                <c:pt idx="223">
                  <c:v>8.0636852480000005</c:v>
                </c:pt>
                <c:pt idx="224">
                  <c:v>8.0636852480000005</c:v>
                </c:pt>
                <c:pt idx="225">
                  <c:v>8.0636852480000005</c:v>
                </c:pt>
                <c:pt idx="226">
                  <c:v>8.0636852480000005</c:v>
                </c:pt>
                <c:pt idx="227">
                  <c:v>8.0636852480000005</c:v>
                </c:pt>
                <c:pt idx="228">
                  <c:v>8.0636852480000005</c:v>
                </c:pt>
                <c:pt idx="229">
                  <c:v>8.0636852480000005</c:v>
                </c:pt>
                <c:pt idx="230">
                  <c:v>8.0636852480000005</c:v>
                </c:pt>
                <c:pt idx="231">
                  <c:v>8.0636852480000005</c:v>
                </c:pt>
                <c:pt idx="232">
                  <c:v>8.0636852480000005</c:v>
                </c:pt>
                <c:pt idx="233">
                  <c:v>8.0636852480000005</c:v>
                </c:pt>
                <c:pt idx="234">
                  <c:v>8.0636852480000005</c:v>
                </c:pt>
                <c:pt idx="235">
                  <c:v>8.0636852480000005</c:v>
                </c:pt>
                <c:pt idx="236">
                  <c:v>8.0636852480000005</c:v>
                </c:pt>
                <c:pt idx="237">
                  <c:v>8.0636852480000005</c:v>
                </c:pt>
                <c:pt idx="238">
                  <c:v>8.0636852480000005</c:v>
                </c:pt>
                <c:pt idx="239">
                  <c:v>8.0636852480000005</c:v>
                </c:pt>
                <c:pt idx="240">
                  <c:v>8.0636852480000005</c:v>
                </c:pt>
              </c:numCache>
            </c:numRef>
          </c:yVal>
          <c:smooth val="0"/>
          <c:extLst>
            <c:ext xmlns:c16="http://schemas.microsoft.com/office/drawing/2014/chart" uri="{C3380CC4-5D6E-409C-BE32-E72D297353CC}">
              <c16:uniqueId val="{00000002-B6F6-4678-9794-2DFA87CF34CF}"/>
            </c:ext>
          </c:extLst>
        </c:ser>
        <c:ser>
          <c:idx val="3"/>
          <c:order val="3"/>
          <c:tx>
            <c:v>'November 15, 2018</c:v>
          </c:tx>
          <c:spPr>
            <a:ln w="19050">
              <a:noFill/>
            </a:ln>
          </c:spPr>
          <c:marker>
            <c:symbol val="square"/>
            <c:size val="5"/>
            <c:spPr>
              <a:noFill/>
              <a:ln>
                <a:solidFill>
                  <a:srgbClr val="000000"/>
                </a:solidFill>
                <a:prstDash val="solid"/>
              </a:ln>
            </c:spPr>
          </c:marker>
          <c:errBars>
            <c:errDir val="y"/>
            <c:errBarType val="both"/>
            <c:errValType val="cust"/>
            <c:noEndCap val="0"/>
            <c:plus>
              <c:numRef>
                <c:f>Uncertainty!$AL$92:$AL$103</c:f>
                <c:numCache>
                  <c:formatCode>General</c:formatCode>
                  <c:ptCount val="12"/>
                  <c:pt idx="0">
                    <c:v>0.19361601050312682</c:v>
                  </c:pt>
                  <c:pt idx="1">
                    <c:v>0.19385400115775483</c:v>
                  </c:pt>
                  <c:pt idx="2">
                    <c:v>0.19388564655821577</c:v>
                  </c:pt>
                  <c:pt idx="3">
                    <c:v>0.19429069573092758</c:v>
                  </c:pt>
                  <c:pt idx="4">
                    <c:v>0.19485437712419884</c:v>
                  </c:pt>
                  <c:pt idx="5">
                    <c:v>0.19489823554685762</c:v>
                  </c:pt>
                  <c:pt idx="6">
                    <c:v>0.19328630110749742</c:v>
                  </c:pt>
                  <c:pt idx="7">
                    <c:v>0.19366280941806699</c:v>
                  </c:pt>
                  <c:pt idx="8">
                    <c:v>0.19470057158804416</c:v>
                  </c:pt>
                  <c:pt idx="9">
                    <c:v>0.19307047391643792</c:v>
                  </c:pt>
                  <c:pt idx="10">
                    <c:v>0.19358814678461686</c:v>
                  </c:pt>
                  <c:pt idx="11">
                    <c:v>0.19370918570718618</c:v>
                  </c:pt>
                </c:numCache>
              </c:numRef>
            </c:plus>
            <c:minus>
              <c:numRef>
                <c:f>Uncertainty!$AL$92:$AL$103</c:f>
                <c:numCache>
                  <c:formatCode>General</c:formatCode>
                  <c:ptCount val="12"/>
                  <c:pt idx="0">
                    <c:v>0.19361601050312682</c:v>
                  </c:pt>
                  <c:pt idx="1">
                    <c:v>0.19385400115775483</c:v>
                  </c:pt>
                  <c:pt idx="2">
                    <c:v>0.19388564655821577</c:v>
                  </c:pt>
                  <c:pt idx="3">
                    <c:v>0.19429069573092758</c:v>
                  </c:pt>
                  <c:pt idx="4">
                    <c:v>0.19485437712419884</c:v>
                  </c:pt>
                  <c:pt idx="5">
                    <c:v>0.19489823554685762</c:v>
                  </c:pt>
                  <c:pt idx="6">
                    <c:v>0.19328630110749742</c:v>
                  </c:pt>
                  <c:pt idx="7">
                    <c:v>0.19366280941806699</c:v>
                  </c:pt>
                  <c:pt idx="8">
                    <c:v>0.19470057158804416</c:v>
                  </c:pt>
                  <c:pt idx="9">
                    <c:v>0.19307047391643792</c:v>
                  </c:pt>
                  <c:pt idx="10">
                    <c:v>0.19358814678461686</c:v>
                  </c:pt>
                  <c:pt idx="11">
                    <c:v>0.19370918570718618</c:v>
                  </c:pt>
                </c:numCache>
              </c:numRef>
            </c:minus>
          </c:errBars>
          <c:errBars>
            <c:errDir val="x"/>
            <c:errBarType val="both"/>
            <c:errValType val="fixedVal"/>
            <c:noEndCap val="0"/>
            <c:val val="0"/>
            <c:spPr>
              <a:ln>
                <a:noFill/>
              </a:ln>
            </c:spPr>
          </c:errBars>
          <c:xVal>
            <c:numRef>
              <c:f>'Summary - INJ. vs ANION'!$N$409:$N$420</c:f>
              <c:numCache>
                <c:formatCode>General</c:formatCode>
                <c:ptCount val="12"/>
                <c:pt idx="0">
                  <c:v>7.5</c:v>
                </c:pt>
                <c:pt idx="1">
                  <c:v>8.5</c:v>
                </c:pt>
                <c:pt idx="2">
                  <c:v>9.5</c:v>
                </c:pt>
                <c:pt idx="3">
                  <c:v>10.5</c:v>
                </c:pt>
                <c:pt idx="4">
                  <c:v>11.5</c:v>
                </c:pt>
                <c:pt idx="5">
                  <c:v>12.5</c:v>
                </c:pt>
                <c:pt idx="6">
                  <c:v>13.5</c:v>
                </c:pt>
                <c:pt idx="7">
                  <c:v>14.5</c:v>
                </c:pt>
                <c:pt idx="8">
                  <c:v>15.5</c:v>
                </c:pt>
                <c:pt idx="9">
                  <c:v>16.5</c:v>
                </c:pt>
                <c:pt idx="10">
                  <c:v>17.5</c:v>
                </c:pt>
                <c:pt idx="11">
                  <c:v>18.5</c:v>
                </c:pt>
              </c:numCache>
            </c:numRef>
          </c:xVal>
          <c:yVal>
            <c:numRef>
              <c:f>'Summary - INJ. vs ANION'!$Q$409:$Q$420</c:f>
              <c:numCache>
                <c:formatCode>0.000</c:formatCode>
                <c:ptCount val="12"/>
                <c:pt idx="0">
                  <c:v>12.456825334936912</c:v>
                </c:pt>
                <c:pt idx="1">
                  <c:v>12.339851741915382</c:v>
                </c:pt>
                <c:pt idx="2">
                  <c:v>12.324702678313724</c:v>
                </c:pt>
                <c:pt idx="3">
                  <c:v>12.138665242387582</c:v>
                </c:pt>
                <c:pt idx="4">
                  <c:v>11.901901068430195</c:v>
                </c:pt>
                <c:pt idx="5">
                  <c:v>11.884462817962657</c:v>
                </c:pt>
                <c:pt idx="6">
                  <c:v>12.62830535295757</c:v>
                </c:pt>
                <c:pt idx="7">
                  <c:v>12.43338959928977</c:v>
                </c:pt>
                <c:pt idx="8">
                  <c:v>11.96413576928887</c:v>
                </c:pt>
                <c:pt idx="9">
                  <c:v>12.746972994553241</c:v>
                </c:pt>
                <c:pt idx="10">
                  <c:v>12.47088233374356</c:v>
                </c:pt>
                <c:pt idx="11">
                  <c:v>12.410378004453385</c:v>
                </c:pt>
              </c:numCache>
            </c:numRef>
          </c:yVal>
          <c:smooth val="0"/>
          <c:extLst>
            <c:ext xmlns:c16="http://schemas.microsoft.com/office/drawing/2014/chart" uri="{C3380CC4-5D6E-409C-BE32-E72D297353CC}">
              <c16:uniqueId val="{00000003-B6F6-4678-9794-2DFA87CF34CF}"/>
            </c:ext>
          </c:extLst>
        </c:ser>
        <c:dLbls>
          <c:showLegendKey val="0"/>
          <c:showVal val="0"/>
          <c:showCatName val="0"/>
          <c:showSerName val="0"/>
          <c:showPercent val="0"/>
          <c:showBubbleSize val="0"/>
        </c:dLbls>
        <c:axId val="368994656"/>
        <c:axId val="1"/>
      </c:scatterChart>
      <c:valAx>
        <c:axId val="368994656"/>
        <c:scaling>
          <c:orientation val="minMax"/>
          <c:max val="24"/>
        </c:scaling>
        <c:delete val="0"/>
        <c:axPos val="b"/>
        <c:title>
          <c:tx>
            <c:rich>
              <a:bodyPr/>
              <a:lstStyle/>
              <a:p>
                <a:pPr>
                  <a:defRPr sz="2400" b="1" i="0" u="none" strike="noStrike" baseline="0">
                    <a:solidFill>
                      <a:srgbClr val="424242"/>
                    </a:solidFill>
                    <a:latin typeface="Times New Roman"/>
                    <a:ea typeface="Times New Roman"/>
                    <a:cs typeface="Times New Roman"/>
                  </a:defRPr>
                </a:pPr>
                <a:r>
                  <a:rPr lang="en-US" sz="2400" dirty="0"/>
                  <a:t>Time (hr)</a:t>
                </a:r>
              </a:p>
            </c:rich>
          </c:tx>
          <c:layout>
            <c:manualLayout>
              <c:xMode val="edge"/>
              <c:yMode val="edge"/>
              <c:x val="0.44318186789151354"/>
              <c:y val="0.866004593175852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424242"/>
                </a:solidFill>
                <a:latin typeface="Times New Roman"/>
                <a:ea typeface="Times New Roman"/>
                <a:cs typeface="Times New Roman"/>
              </a:defRPr>
            </a:pPr>
            <a:endParaRPr lang="en-US"/>
          </a:p>
        </c:txPr>
        <c:crossAx val="1"/>
        <c:crosses val="autoZero"/>
        <c:crossBetween val="midCat"/>
        <c:majorUnit val="1"/>
      </c:valAx>
      <c:valAx>
        <c:axId val="1"/>
        <c:scaling>
          <c:orientation val="minMax"/>
          <c:min val="6"/>
        </c:scaling>
        <c:delete val="0"/>
        <c:axPos val="l"/>
        <c:title>
          <c:tx>
            <c:rich>
              <a:bodyPr/>
              <a:lstStyle/>
              <a:p>
                <a:pPr>
                  <a:defRPr sz="2400" b="0" i="0" u="none" strike="noStrike" baseline="0">
                    <a:solidFill>
                      <a:srgbClr val="000000"/>
                    </a:solidFill>
                    <a:latin typeface="Calibri"/>
                    <a:ea typeface="Calibri"/>
                    <a:cs typeface="Calibri"/>
                  </a:defRPr>
                </a:pPr>
                <a:r>
                  <a:rPr lang="en-US" sz="2400" b="1" i="0" u="none" strike="noStrike" baseline="0" dirty="0">
                    <a:solidFill>
                      <a:srgbClr val="424242"/>
                    </a:solidFill>
                    <a:latin typeface="Times New Roman"/>
                    <a:cs typeface="Times New Roman"/>
                  </a:rPr>
                  <a:t>[ SO</a:t>
                </a:r>
                <a:r>
                  <a:rPr lang="en-US" sz="2400" b="1" i="0" u="none" strike="noStrike" baseline="-25000" dirty="0">
                    <a:solidFill>
                      <a:srgbClr val="424242"/>
                    </a:solidFill>
                    <a:latin typeface="Times New Roman"/>
                    <a:cs typeface="Times New Roman"/>
                  </a:rPr>
                  <a:t>4 </a:t>
                </a:r>
                <a:r>
                  <a:rPr lang="en-US" sz="2400" b="1" i="0" u="none" strike="noStrike" baseline="30000" dirty="0">
                    <a:solidFill>
                      <a:srgbClr val="424242"/>
                    </a:solidFill>
                    <a:latin typeface="Times New Roman"/>
                    <a:cs typeface="Times New Roman"/>
                  </a:rPr>
                  <a:t>2- </a:t>
                </a:r>
                <a:r>
                  <a:rPr lang="en-US" sz="2400" b="1" i="0" u="none" strike="noStrike" baseline="0" dirty="0">
                    <a:solidFill>
                      <a:srgbClr val="424242"/>
                    </a:solidFill>
                    <a:latin typeface="Times New Roman"/>
                    <a:cs typeface="Times New Roman"/>
                  </a:rPr>
                  <a:t>] (mg/L)</a:t>
                </a:r>
              </a:p>
            </c:rich>
          </c:tx>
          <c:layout>
            <c:manualLayout>
              <c:xMode val="edge"/>
              <c:yMode val="edge"/>
              <c:x val="2.1369133970074825E-2"/>
              <c:y val="0.2692706380452443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424242"/>
                </a:solidFill>
                <a:latin typeface="Times New Roman"/>
                <a:ea typeface="Times New Roman"/>
                <a:cs typeface="Times New Roman"/>
              </a:defRPr>
            </a:pPr>
            <a:endParaRPr lang="en-US"/>
          </a:p>
        </c:txPr>
        <c:crossAx val="368994656"/>
        <c:crosses val="autoZero"/>
        <c:crossBetween val="midCat"/>
      </c:valAx>
      <c:spPr>
        <a:noFill/>
        <a:ln w="25400">
          <a:noFill/>
        </a:ln>
      </c:spPr>
    </c:plotArea>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 Dissolved Oxygen</c:v>
          </c:tx>
          <c:spPr>
            <a:ln w="19050" cap="rnd">
              <a:noFill/>
              <a:round/>
            </a:ln>
            <a:effectLst/>
          </c:spPr>
          <c:marker>
            <c:symbol val="circle"/>
            <c:size val="12"/>
            <c:spPr>
              <a:solidFill>
                <a:schemeClr val="tx1"/>
              </a:solidFill>
              <a:ln w="9525">
                <a:solidFill>
                  <a:schemeClr val="tx1"/>
                </a:solidFill>
              </a:ln>
              <a:effectLst/>
            </c:spPr>
          </c:marker>
          <c:xVal>
            <c:numRef>
              <c:f>Storm16L481!$B$3:$B$98</c:f>
              <c:numCache>
                <c:formatCode>h:mm</c:formatCode>
                <c:ptCount val="96"/>
                <c:pt idx="0">
                  <c:v>0</c:v>
                </c:pt>
                <c:pt idx="1">
                  <c:v>1.0416666666666666E-2</c:v>
                </c:pt>
                <c:pt idx="2">
                  <c:v>2.0833333333333332E-2</c:v>
                </c:pt>
                <c:pt idx="3">
                  <c:v>3.125E-2</c:v>
                </c:pt>
                <c:pt idx="4">
                  <c:v>4.1666666666666664E-2</c:v>
                </c:pt>
                <c:pt idx="5">
                  <c:v>5.2083333333333336E-2</c:v>
                </c:pt>
                <c:pt idx="6">
                  <c:v>6.25E-2</c:v>
                </c:pt>
                <c:pt idx="7">
                  <c:v>7.2916666666666671E-2</c:v>
                </c:pt>
                <c:pt idx="8">
                  <c:v>8.3333333333333329E-2</c:v>
                </c:pt>
                <c:pt idx="9">
                  <c:v>9.375E-2</c:v>
                </c:pt>
                <c:pt idx="10">
                  <c:v>0.10416666666666667</c:v>
                </c:pt>
                <c:pt idx="11">
                  <c:v>0.11458333333333333</c:v>
                </c:pt>
                <c:pt idx="12">
                  <c:v>0.125</c:v>
                </c:pt>
                <c:pt idx="13">
                  <c:v>0.13541666666666666</c:v>
                </c:pt>
                <c:pt idx="14">
                  <c:v>0.14583333333333334</c:v>
                </c:pt>
                <c:pt idx="15">
                  <c:v>0.15625</c:v>
                </c:pt>
                <c:pt idx="16">
                  <c:v>0.16666666666666666</c:v>
                </c:pt>
                <c:pt idx="17">
                  <c:v>0.17708333333333334</c:v>
                </c:pt>
                <c:pt idx="18">
                  <c:v>0.1875</c:v>
                </c:pt>
                <c:pt idx="19">
                  <c:v>0.19791666666666666</c:v>
                </c:pt>
                <c:pt idx="20">
                  <c:v>0.20833333333333334</c:v>
                </c:pt>
                <c:pt idx="21">
                  <c:v>0.21875</c:v>
                </c:pt>
                <c:pt idx="22">
                  <c:v>0.22916666666666666</c:v>
                </c:pt>
                <c:pt idx="23">
                  <c:v>0.23958333333333334</c:v>
                </c:pt>
                <c:pt idx="24">
                  <c:v>0.25</c:v>
                </c:pt>
                <c:pt idx="25">
                  <c:v>0.26041666666666669</c:v>
                </c:pt>
                <c:pt idx="26">
                  <c:v>0.27083333333333331</c:v>
                </c:pt>
                <c:pt idx="27">
                  <c:v>0.28125</c:v>
                </c:pt>
                <c:pt idx="28">
                  <c:v>0.29166666666666669</c:v>
                </c:pt>
                <c:pt idx="29">
                  <c:v>0.30208333333333331</c:v>
                </c:pt>
                <c:pt idx="30">
                  <c:v>0.3125</c:v>
                </c:pt>
                <c:pt idx="31">
                  <c:v>0.32291666666666669</c:v>
                </c:pt>
                <c:pt idx="32">
                  <c:v>0.33333333333333331</c:v>
                </c:pt>
                <c:pt idx="33">
                  <c:v>0.34375</c:v>
                </c:pt>
                <c:pt idx="34">
                  <c:v>0.35416666666666669</c:v>
                </c:pt>
                <c:pt idx="35">
                  <c:v>0.36458333333333331</c:v>
                </c:pt>
                <c:pt idx="36">
                  <c:v>0.375</c:v>
                </c:pt>
                <c:pt idx="37">
                  <c:v>0.38541666666666669</c:v>
                </c:pt>
                <c:pt idx="38">
                  <c:v>0.39583333333333331</c:v>
                </c:pt>
                <c:pt idx="39">
                  <c:v>0.40625</c:v>
                </c:pt>
                <c:pt idx="40">
                  <c:v>0.41666666666666669</c:v>
                </c:pt>
                <c:pt idx="41">
                  <c:v>0.42708333333333331</c:v>
                </c:pt>
                <c:pt idx="42">
                  <c:v>0.4375</c:v>
                </c:pt>
                <c:pt idx="43">
                  <c:v>0.44791666666666669</c:v>
                </c:pt>
                <c:pt idx="44">
                  <c:v>0.45833333333333331</c:v>
                </c:pt>
                <c:pt idx="45">
                  <c:v>0.46875</c:v>
                </c:pt>
                <c:pt idx="46">
                  <c:v>0.47916666666666669</c:v>
                </c:pt>
                <c:pt idx="47">
                  <c:v>0.48958333333333331</c:v>
                </c:pt>
                <c:pt idx="48">
                  <c:v>0.5</c:v>
                </c:pt>
                <c:pt idx="49">
                  <c:v>0.51041666666666663</c:v>
                </c:pt>
                <c:pt idx="50">
                  <c:v>0.52083333333333337</c:v>
                </c:pt>
                <c:pt idx="51">
                  <c:v>0.53125</c:v>
                </c:pt>
                <c:pt idx="52">
                  <c:v>0.54166666666666663</c:v>
                </c:pt>
                <c:pt idx="53">
                  <c:v>0.55208333333333337</c:v>
                </c:pt>
                <c:pt idx="54">
                  <c:v>0.5625</c:v>
                </c:pt>
                <c:pt idx="55">
                  <c:v>0.57291666666666663</c:v>
                </c:pt>
                <c:pt idx="56">
                  <c:v>0.58333333333333337</c:v>
                </c:pt>
                <c:pt idx="57">
                  <c:v>0.59375</c:v>
                </c:pt>
                <c:pt idx="58">
                  <c:v>0.60416666666666663</c:v>
                </c:pt>
                <c:pt idx="59">
                  <c:v>0.61458333333333337</c:v>
                </c:pt>
                <c:pt idx="60">
                  <c:v>0.625</c:v>
                </c:pt>
                <c:pt idx="61">
                  <c:v>0.63541666666666663</c:v>
                </c:pt>
                <c:pt idx="62">
                  <c:v>0.64583333333333337</c:v>
                </c:pt>
                <c:pt idx="63">
                  <c:v>0.65625</c:v>
                </c:pt>
                <c:pt idx="64">
                  <c:v>0.66666666666666663</c:v>
                </c:pt>
                <c:pt idx="65">
                  <c:v>0.67708333333333337</c:v>
                </c:pt>
                <c:pt idx="66">
                  <c:v>0.6875</c:v>
                </c:pt>
                <c:pt idx="67">
                  <c:v>0.69791666666666663</c:v>
                </c:pt>
                <c:pt idx="68">
                  <c:v>0.70833333333333337</c:v>
                </c:pt>
                <c:pt idx="69">
                  <c:v>0.71875</c:v>
                </c:pt>
                <c:pt idx="70">
                  <c:v>0.72916666666666663</c:v>
                </c:pt>
                <c:pt idx="71">
                  <c:v>0.73958333333333337</c:v>
                </c:pt>
                <c:pt idx="72">
                  <c:v>0.75</c:v>
                </c:pt>
                <c:pt idx="73">
                  <c:v>0.76041666666666663</c:v>
                </c:pt>
                <c:pt idx="74">
                  <c:v>0.77083333333333337</c:v>
                </c:pt>
                <c:pt idx="75">
                  <c:v>0.78125</c:v>
                </c:pt>
                <c:pt idx="76">
                  <c:v>0.79166666666666663</c:v>
                </c:pt>
                <c:pt idx="77">
                  <c:v>0.80208333333333337</c:v>
                </c:pt>
                <c:pt idx="78">
                  <c:v>0.8125</c:v>
                </c:pt>
                <c:pt idx="79">
                  <c:v>0.82291666666666663</c:v>
                </c:pt>
                <c:pt idx="80">
                  <c:v>0.83333333333333337</c:v>
                </c:pt>
                <c:pt idx="81">
                  <c:v>0.84375</c:v>
                </c:pt>
                <c:pt idx="82">
                  <c:v>0.85416666666666663</c:v>
                </c:pt>
                <c:pt idx="83">
                  <c:v>0.86458333333333337</c:v>
                </c:pt>
                <c:pt idx="84">
                  <c:v>0.875</c:v>
                </c:pt>
                <c:pt idx="85">
                  <c:v>0.88541666666666663</c:v>
                </c:pt>
                <c:pt idx="86">
                  <c:v>0.89583333333333337</c:v>
                </c:pt>
                <c:pt idx="87">
                  <c:v>0.90625</c:v>
                </c:pt>
                <c:pt idx="88">
                  <c:v>0.91666666666666663</c:v>
                </c:pt>
                <c:pt idx="89">
                  <c:v>0.92708333333333337</c:v>
                </c:pt>
                <c:pt idx="90">
                  <c:v>0.9375</c:v>
                </c:pt>
                <c:pt idx="91">
                  <c:v>0.94791666666666663</c:v>
                </c:pt>
                <c:pt idx="92">
                  <c:v>0.95833333333333337</c:v>
                </c:pt>
                <c:pt idx="93">
                  <c:v>0.96875</c:v>
                </c:pt>
                <c:pt idx="94">
                  <c:v>0.97916666666666663</c:v>
                </c:pt>
                <c:pt idx="95">
                  <c:v>0.98958333333333337</c:v>
                </c:pt>
              </c:numCache>
            </c:numRef>
          </c:xVal>
          <c:yVal>
            <c:numRef>
              <c:f>Storm16L481!$H$3:$H$98</c:f>
              <c:numCache>
                <c:formatCode>General</c:formatCode>
                <c:ptCount val="96"/>
                <c:pt idx="0">
                  <c:v>6.63</c:v>
                </c:pt>
                <c:pt idx="1">
                  <c:v>6.63</c:v>
                </c:pt>
                <c:pt idx="2">
                  <c:v>6.63</c:v>
                </c:pt>
                <c:pt idx="3">
                  <c:v>6.63</c:v>
                </c:pt>
                <c:pt idx="4">
                  <c:v>6.64</c:v>
                </c:pt>
                <c:pt idx="5">
                  <c:v>6.64</c:v>
                </c:pt>
                <c:pt idx="6">
                  <c:v>6.65</c:v>
                </c:pt>
                <c:pt idx="7">
                  <c:v>6.65</c:v>
                </c:pt>
                <c:pt idx="8">
                  <c:v>6.66</c:v>
                </c:pt>
                <c:pt idx="9">
                  <c:v>6.66</c:v>
                </c:pt>
                <c:pt idx="10">
                  <c:v>6.66</c:v>
                </c:pt>
                <c:pt idx="11">
                  <c:v>6.67</c:v>
                </c:pt>
                <c:pt idx="12">
                  <c:v>6.67</c:v>
                </c:pt>
                <c:pt idx="13">
                  <c:v>6.67</c:v>
                </c:pt>
                <c:pt idx="14">
                  <c:v>6.67</c:v>
                </c:pt>
                <c:pt idx="15">
                  <c:v>6.68</c:v>
                </c:pt>
                <c:pt idx="16">
                  <c:v>6.69</c:v>
                </c:pt>
                <c:pt idx="17">
                  <c:v>6.7</c:v>
                </c:pt>
                <c:pt idx="18">
                  <c:v>6.7</c:v>
                </c:pt>
                <c:pt idx="19">
                  <c:v>6.7</c:v>
                </c:pt>
                <c:pt idx="20">
                  <c:v>6.7</c:v>
                </c:pt>
                <c:pt idx="21">
                  <c:v>6.71</c:v>
                </c:pt>
                <c:pt idx="22">
                  <c:v>6.71</c:v>
                </c:pt>
                <c:pt idx="23">
                  <c:v>6.71</c:v>
                </c:pt>
                <c:pt idx="24">
                  <c:v>6.71</c:v>
                </c:pt>
                <c:pt idx="25">
                  <c:v>6.71</c:v>
                </c:pt>
                <c:pt idx="26">
                  <c:v>6.72</c:v>
                </c:pt>
                <c:pt idx="27">
                  <c:v>6.72</c:v>
                </c:pt>
                <c:pt idx="28">
                  <c:v>6.72</c:v>
                </c:pt>
                <c:pt idx="29">
                  <c:v>6.73</c:v>
                </c:pt>
                <c:pt idx="30">
                  <c:v>6.74</c:v>
                </c:pt>
                <c:pt idx="31">
                  <c:v>6.75</c:v>
                </c:pt>
                <c:pt idx="32">
                  <c:v>6.76</c:v>
                </c:pt>
                <c:pt idx="33">
                  <c:v>6.77</c:v>
                </c:pt>
                <c:pt idx="34">
                  <c:v>6.77</c:v>
                </c:pt>
                <c:pt idx="35">
                  <c:v>6.77</c:v>
                </c:pt>
                <c:pt idx="36">
                  <c:v>6.77</c:v>
                </c:pt>
                <c:pt idx="37">
                  <c:v>6.77</c:v>
                </c:pt>
                <c:pt idx="38">
                  <c:v>6.77</c:v>
                </c:pt>
                <c:pt idx="39">
                  <c:v>6.77</c:v>
                </c:pt>
                <c:pt idx="40">
                  <c:v>6.78</c:v>
                </c:pt>
                <c:pt idx="41">
                  <c:v>6.74</c:v>
                </c:pt>
                <c:pt idx="42">
                  <c:v>6.7</c:v>
                </c:pt>
                <c:pt idx="43">
                  <c:v>6.71</c:v>
                </c:pt>
                <c:pt idx="44">
                  <c:v>6.71</c:v>
                </c:pt>
                <c:pt idx="45">
                  <c:v>6.7</c:v>
                </c:pt>
                <c:pt idx="46">
                  <c:v>6.68</c:v>
                </c:pt>
                <c:pt idx="47">
                  <c:v>6.67</c:v>
                </c:pt>
                <c:pt idx="48">
                  <c:v>6.64</c:v>
                </c:pt>
                <c:pt idx="49">
                  <c:v>6.63</c:v>
                </c:pt>
                <c:pt idx="50">
                  <c:v>6.63</c:v>
                </c:pt>
                <c:pt idx="51">
                  <c:v>6.64</c:v>
                </c:pt>
                <c:pt idx="52">
                  <c:v>6.65</c:v>
                </c:pt>
                <c:pt idx="53">
                  <c:v>6.66</c:v>
                </c:pt>
                <c:pt idx="54">
                  <c:v>6.66</c:v>
                </c:pt>
                <c:pt idx="55">
                  <c:v>6.65</c:v>
                </c:pt>
                <c:pt idx="56">
                  <c:v>6.65</c:v>
                </c:pt>
                <c:pt idx="57">
                  <c:v>6.64</c:v>
                </c:pt>
                <c:pt idx="58">
                  <c:v>6.63</c:v>
                </c:pt>
                <c:pt idx="59">
                  <c:v>6.63</c:v>
                </c:pt>
                <c:pt idx="60">
                  <c:v>6.63</c:v>
                </c:pt>
                <c:pt idx="61">
                  <c:v>6.64</c:v>
                </c:pt>
                <c:pt idx="62">
                  <c:v>6.62</c:v>
                </c:pt>
                <c:pt idx="63">
                  <c:v>6.62</c:v>
                </c:pt>
                <c:pt idx="64">
                  <c:v>6.61</c:v>
                </c:pt>
                <c:pt idx="65">
                  <c:v>6.62</c:v>
                </c:pt>
                <c:pt idx="66">
                  <c:v>6.61</c:v>
                </c:pt>
                <c:pt idx="67">
                  <c:v>6.61</c:v>
                </c:pt>
                <c:pt idx="68">
                  <c:v>6.61</c:v>
                </c:pt>
                <c:pt idx="69">
                  <c:v>6.61</c:v>
                </c:pt>
                <c:pt idx="70">
                  <c:v>6.6</c:v>
                </c:pt>
                <c:pt idx="71">
                  <c:v>6.59</c:v>
                </c:pt>
                <c:pt idx="72">
                  <c:v>6.59</c:v>
                </c:pt>
                <c:pt idx="73">
                  <c:v>6.59</c:v>
                </c:pt>
                <c:pt idx="74">
                  <c:v>6.58</c:v>
                </c:pt>
                <c:pt idx="75">
                  <c:v>6.59</c:v>
                </c:pt>
                <c:pt idx="76">
                  <c:v>6.59</c:v>
                </c:pt>
                <c:pt idx="77">
                  <c:v>6.6</c:v>
                </c:pt>
                <c:pt idx="78">
                  <c:v>6.6</c:v>
                </c:pt>
                <c:pt idx="79">
                  <c:v>6.6</c:v>
                </c:pt>
                <c:pt idx="80">
                  <c:v>6.6</c:v>
                </c:pt>
                <c:pt idx="81">
                  <c:v>6.59</c:v>
                </c:pt>
                <c:pt idx="82">
                  <c:v>6.59</c:v>
                </c:pt>
                <c:pt idx="83">
                  <c:v>6.59</c:v>
                </c:pt>
                <c:pt idx="84">
                  <c:v>6.6</c:v>
                </c:pt>
                <c:pt idx="85">
                  <c:v>6.6</c:v>
                </c:pt>
                <c:pt idx="86">
                  <c:v>6.61</c:v>
                </c:pt>
                <c:pt idx="87">
                  <c:v>6.62</c:v>
                </c:pt>
                <c:pt idx="88">
                  <c:v>6.62</c:v>
                </c:pt>
                <c:pt idx="89">
                  <c:v>6.62</c:v>
                </c:pt>
                <c:pt idx="90">
                  <c:v>6.63</c:v>
                </c:pt>
                <c:pt idx="91">
                  <c:v>6.64</c:v>
                </c:pt>
                <c:pt idx="92">
                  <c:v>6.65</c:v>
                </c:pt>
                <c:pt idx="93">
                  <c:v>6.65</c:v>
                </c:pt>
                <c:pt idx="94">
                  <c:v>6.66</c:v>
                </c:pt>
                <c:pt idx="95">
                  <c:v>6.66</c:v>
                </c:pt>
              </c:numCache>
            </c:numRef>
          </c:yVal>
          <c:smooth val="0"/>
          <c:extLst>
            <c:ext xmlns:c16="http://schemas.microsoft.com/office/drawing/2014/chart" uri="{C3380CC4-5D6E-409C-BE32-E72D297353CC}">
              <c16:uniqueId val="{00000000-B911-4381-88E5-FB77F9E6C21C}"/>
            </c:ext>
          </c:extLst>
        </c:ser>
        <c:dLbls>
          <c:showLegendKey val="0"/>
          <c:showVal val="0"/>
          <c:showCatName val="0"/>
          <c:showSerName val="0"/>
          <c:showPercent val="0"/>
          <c:showBubbleSize val="0"/>
        </c:dLbls>
        <c:axId val="546403744"/>
        <c:axId val="546408992"/>
      </c:scatterChart>
      <c:scatterChart>
        <c:scatterStyle val="lineMarker"/>
        <c:varyColors val="0"/>
        <c:ser>
          <c:idx val="1"/>
          <c:order val="1"/>
          <c:tx>
            <c:v> Temperature</c:v>
          </c:tx>
          <c:spPr>
            <a:ln w="25400" cap="rnd">
              <a:noFill/>
              <a:round/>
            </a:ln>
            <a:effectLst/>
          </c:spPr>
          <c:marker>
            <c:symbol val="square"/>
            <c:size val="12"/>
            <c:spPr>
              <a:noFill/>
              <a:ln w="9525">
                <a:solidFill>
                  <a:schemeClr val="tx1"/>
                </a:solidFill>
              </a:ln>
              <a:effectLst/>
            </c:spPr>
          </c:marker>
          <c:xVal>
            <c:numRef>
              <c:f>Storm16L481!$B$3:$B$98</c:f>
              <c:numCache>
                <c:formatCode>h:mm</c:formatCode>
                <c:ptCount val="96"/>
                <c:pt idx="0">
                  <c:v>0</c:v>
                </c:pt>
                <c:pt idx="1">
                  <c:v>1.0416666666666666E-2</c:v>
                </c:pt>
                <c:pt idx="2">
                  <c:v>2.0833333333333332E-2</c:v>
                </c:pt>
                <c:pt idx="3">
                  <c:v>3.125E-2</c:v>
                </c:pt>
                <c:pt idx="4">
                  <c:v>4.1666666666666664E-2</c:v>
                </c:pt>
                <c:pt idx="5">
                  <c:v>5.2083333333333336E-2</c:v>
                </c:pt>
                <c:pt idx="6">
                  <c:v>6.25E-2</c:v>
                </c:pt>
                <c:pt idx="7">
                  <c:v>7.2916666666666671E-2</c:v>
                </c:pt>
                <c:pt idx="8">
                  <c:v>8.3333333333333329E-2</c:v>
                </c:pt>
                <c:pt idx="9">
                  <c:v>9.375E-2</c:v>
                </c:pt>
                <c:pt idx="10">
                  <c:v>0.10416666666666667</c:v>
                </c:pt>
                <c:pt idx="11">
                  <c:v>0.11458333333333333</c:v>
                </c:pt>
                <c:pt idx="12">
                  <c:v>0.125</c:v>
                </c:pt>
                <c:pt idx="13">
                  <c:v>0.13541666666666666</c:v>
                </c:pt>
                <c:pt idx="14">
                  <c:v>0.14583333333333334</c:v>
                </c:pt>
                <c:pt idx="15">
                  <c:v>0.15625</c:v>
                </c:pt>
                <c:pt idx="16">
                  <c:v>0.16666666666666666</c:v>
                </c:pt>
                <c:pt idx="17">
                  <c:v>0.17708333333333334</c:v>
                </c:pt>
                <c:pt idx="18">
                  <c:v>0.1875</c:v>
                </c:pt>
                <c:pt idx="19">
                  <c:v>0.19791666666666666</c:v>
                </c:pt>
                <c:pt idx="20">
                  <c:v>0.20833333333333334</c:v>
                </c:pt>
                <c:pt idx="21">
                  <c:v>0.21875</c:v>
                </c:pt>
                <c:pt idx="22">
                  <c:v>0.22916666666666666</c:v>
                </c:pt>
                <c:pt idx="23">
                  <c:v>0.23958333333333334</c:v>
                </c:pt>
                <c:pt idx="24">
                  <c:v>0.25</c:v>
                </c:pt>
                <c:pt idx="25">
                  <c:v>0.26041666666666669</c:v>
                </c:pt>
                <c:pt idx="26">
                  <c:v>0.27083333333333331</c:v>
                </c:pt>
                <c:pt idx="27">
                  <c:v>0.28125</c:v>
                </c:pt>
                <c:pt idx="28">
                  <c:v>0.29166666666666669</c:v>
                </c:pt>
                <c:pt idx="29">
                  <c:v>0.30208333333333331</c:v>
                </c:pt>
                <c:pt idx="30">
                  <c:v>0.3125</c:v>
                </c:pt>
                <c:pt idx="31">
                  <c:v>0.32291666666666669</c:v>
                </c:pt>
                <c:pt idx="32">
                  <c:v>0.33333333333333331</c:v>
                </c:pt>
                <c:pt idx="33">
                  <c:v>0.34375</c:v>
                </c:pt>
                <c:pt idx="34">
                  <c:v>0.35416666666666669</c:v>
                </c:pt>
                <c:pt idx="35">
                  <c:v>0.36458333333333331</c:v>
                </c:pt>
                <c:pt idx="36">
                  <c:v>0.375</c:v>
                </c:pt>
                <c:pt idx="37">
                  <c:v>0.38541666666666669</c:v>
                </c:pt>
                <c:pt idx="38">
                  <c:v>0.39583333333333331</c:v>
                </c:pt>
                <c:pt idx="39">
                  <c:v>0.40625</c:v>
                </c:pt>
                <c:pt idx="40">
                  <c:v>0.41666666666666669</c:v>
                </c:pt>
                <c:pt idx="41">
                  <c:v>0.42708333333333331</c:v>
                </c:pt>
                <c:pt idx="42">
                  <c:v>0.4375</c:v>
                </c:pt>
                <c:pt idx="43">
                  <c:v>0.44791666666666669</c:v>
                </c:pt>
                <c:pt idx="44">
                  <c:v>0.45833333333333331</c:v>
                </c:pt>
                <c:pt idx="45">
                  <c:v>0.46875</c:v>
                </c:pt>
                <c:pt idx="46">
                  <c:v>0.47916666666666669</c:v>
                </c:pt>
                <c:pt idx="47">
                  <c:v>0.48958333333333331</c:v>
                </c:pt>
                <c:pt idx="48">
                  <c:v>0.5</c:v>
                </c:pt>
                <c:pt idx="49">
                  <c:v>0.51041666666666663</c:v>
                </c:pt>
                <c:pt idx="50">
                  <c:v>0.52083333333333337</c:v>
                </c:pt>
                <c:pt idx="51">
                  <c:v>0.53125</c:v>
                </c:pt>
                <c:pt idx="52">
                  <c:v>0.54166666666666663</c:v>
                </c:pt>
                <c:pt idx="53">
                  <c:v>0.55208333333333337</c:v>
                </c:pt>
                <c:pt idx="54">
                  <c:v>0.5625</c:v>
                </c:pt>
                <c:pt idx="55">
                  <c:v>0.57291666666666663</c:v>
                </c:pt>
                <c:pt idx="56">
                  <c:v>0.58333333333333337</c:v>
                </c:pt>
                <c:pt idx="57">
                  <c:v>0.59375</c:v>
                </c:pt>
                <c:pt idx="58">
                  <c:v>0.60416666666666663</c:v>
                </c:pt>
                <c:pt idx="59">
                  <c:v>0.61458333333333337</c:v>
                </c:pt>
                <c:pt idx="60">
                  <c:v>0.625</c:v>
                </c:pt>
                <c:pt idx="61">
                  <c:v>0.63541666666666663</c:v>
                </c:pt>
                <c:pt idx="62">
                  <c:v>0.64583333333333337</c:v>
                </c:pt>
                <c:pt idx="63">
                  <c:v>0.65625</c:v>
                </c:pt>
                <c:pt idx="64">
                  <c:v>0.66666666666666663</c:v>
                </c:pt>
                <c:pt idx="65">
                  <c:v>0.67708333333333337</c:v>
                </c:pt>
                <c:pt idx="66">
                  <c:v>0.6875</c:v>
                </c:pt>
                <c:pt idx="67">
                  <c:v>0.69791666666666663</c:v>
                </c:pt>
                <c:pt idx="68">
                  <c:v>0.70833333333333337</c:v>
                </c:pt>
                <c:pt idx="69">
                  <c:v>0.71875</c:v>
                </c:pt>
                <c:pt idx="70">
                  <c:v>0.72916666666666663</c:v>
                </c:pt>
                <c:pt idx="71">
                  <c:v>0.73958333333333337</c:v>
                </c:pt>
                <c:pt idx="72">
                  <c:v>0.75</c:v>
                </c:pt>
                <c:pt idx="73">
                  <c:v>0.76041666666666663</c:v>
                </c:pt>
                <c:pt idx="74">
                  <c:v>0.77083333333333337</c:v>
                </c:pt>
                <c:pt idx="75">
                  <c:v>0.78125</c:v>
                </c:pt>
                <c:pt idx="76">
                  <c:v>0.79166666666666663</c:v>
                </c:pt>
                <c:pt idx="77">
                  <c:v>0.80208333333333337</c:v>
                </c:pt>
                <c:pt idx="78">
                  <c:v>0.8125</c:v>
                </c:pt>
                <c:pt idx="79">
                  <c:v>0.82291666666666663</c:v>
                </c:pt>
                <c:pt idx="80">
                  <c:v>0.83333333333333337</c:v>
                </c:pt>
                <c:pt idx="81">
                  <c:v>0.84375</c:v>
                </c:pt>
                <c:pt idx="82">
                  <c:v>0.85416666666666663</c:v>
                </c:pt>
                <c:pt idx="83">
                  <c:v>0.86458333333333337</c:v>
                </c:pt>
                <c:pt idx="84">
                  <c:v>0.875</c:v>
                </c:pt>
                <c:pt idx="85">
                  <c:v>0.88541666666666663</c:v>
                </c:pt>
                <c:pt idx="86">
                  <c:v>0.89583333333333337</c:v>
                </c:pt>
                <c:pt idx="87">
                  <c:v>0.90625</c:v>
                </c:pt>
                <c:pt idx="88">
                  <c:v>0.91666666666666663</c:v>
                </c:pt>
                <c:pt idx="89">
                  <c:v>0.92708333333333337</c:v>
                </c:pt>
                <c:pt idx="90">
                  <c:v>0.9375</c:v>
                </c:pt>
                <c:pt idx="91">
                  <c:v>0.94791666666666663</c:v>
                </c:pt>
                <c:pt idx="92">
                  <c:v>0.95833333333333337</c:v>
                </c:pt>
                <c:pt idx="93">
                  <c:v>0.96875</c:v>
                </c:pt>
                <c:pt idx="94">
                  <c:v>0.97916666666666663</c:v>
                </c:pt>
                <c:pt idx="95">
                  <c:v>0.98958333333333337</c:v>
                </c:pt>
              </c:numCache>
            </c:numRef>
          </c:xVal>
          <c:yVal>
            <c:numRef>
              <c:f>Storm16L481!$C$3:$C$98</c:f>
              <c:numCache>
                <c:formatCode>General</c:formatCode>
                <c:ptCount val="96"/>
                <c:pt idx="0">
                  <c:v>15.85</c:v>
                </c:pt>
                <c:pt idx="1">
                  <c:v>15.82</c:v>
                </c:pt>
                <c:pt idx="2">
                  <c:v>15.78</c:v>
                </c:pt>
                <c:pt idx="3">
                  <c:v>15.74</c:v>
                </c:pt>
                <c:pt idx="4">
                  <c:v>15.72</c:v>
                </c:pt>
                <c:pt idx="5">
                  <c:v>15.69</c:v>
                </c:pt>
                <c:pt idx="6">
                  <c:v>15.66</c:v>
                </c:pt>
                <c:pt idx="7">
                  <c:v>15.64</c:v>
                </c:pt>
                <c:pt idx="8">
                  <c:v>15.62</c:v>
                </c:pt>
                <c:pt idx="9">
                  <c:v>15.59</c:v>
                </c:pt>
                <c:pt idx="10">
                  <c:v>15.57</c:v>
                </c:pt>
                <c:pt idx="11">
                  <c:v>15.55</c:v>
                </c:pt>
                <c:pt idx="12">
                  <c:v>15.53</c:v>
                </c:pt>
                <c:pt idx="13">
                  <c:v>15.51</c:v>
                </c:pt>
                <c:pt idx="14">
                  <c:v>15.49</c:v>
                </c:pt>
                <c:pt idx="15">
                  <c:v>15.46</c:v>
                </c:pt>
                <c:pt idx="16">
                  <c:v>15.43</c:v>
                </c:pt>
                <c:pt idx="17">
                  <c:v>15.4</c:v>
                </c:pt>
                <c:pt idx="18">
                  <c:v>15.39</c:v>
                </c:pt>
                <c:pt idx="19">
                  <c:v>15.37</c:v>
                </c:pt>
                <c:pt idx="20">
                  <c:v>15.35</c:v>
                </c:pt>
                <c:pt idx="21">
                  <c:v>15.33</c:v>
                </c:pt>
                <c:pt idx="22">
                  <c:v>15.3</c:v>
                </c:pt>
                <c:pt idx="23">
                  <c:v>15.27</c:v>
                </c:pt>
                <c:pt idx="24">
                  <c:v>15.23</c:v>
                </c:pt>
                <c:pt idx="25">
                  <c:v>15.18</c:v>
                </c:pt>
                <c:pt idx="26">
                  <c:v>15.13</c:v>
                </c:pt>
                <c:pt idx="27">
                  <c:v>15.08</c:v>
                </c:pt>
                <c:pt idx="28">
                  <c:v>15.03</c:v>
                </c:pt>
                <c:pt idx="29">
                  <c:v>14.98</c:v>
                </c:pt>
                <c:pt idx="30">
                  <c:v>14.94</c:v>
                </c:pt>
                <c:pt idx="31">
                  <c:v>14.9</c:v>
                </c:pt>
                <c:pt idx="32">
                  <c:v>14.89</c:v>
                </c:pt>
                <c:pt idx="33">
                  <c:v>14.91</c:v>
                </c:pt>
                <c:pt idx="34">
                  <c:v>14.94</c:v>
                </c:pt>
                <c:pt idx="35">
                  <c:v>14.98</c:v>
                </c:pt>
                <c:pt idx="36">
                  <c:v>15.03</c:v>
                </c:pt>
                <c:pt idx="37">
                  <c:v>15.08</c:v>
                </c:pt>
                <c:pt idx="38">
                  <c:v>15.14</c:v>
                </c:pt>
                <c:pt idx="39">
                  <c:v>15.21</c:v>
                </c:pt>
                <c:pt idx="40">
                  <c:v>15.28</c:v>
                </c:pt>
                <c:pt idx="41">
                  <c:v>15.36</c:v>
                </c:pt>
                <c:pt idx="42">
                  <c:v>15.45</c:v>
                </c:pt>
                <c:pt idx="43">
                  <c:v>15.55</c:v>
                </c:pt>
                <c:pt idx="44">
                  <c:v>15.65</c:v>
                </c:pt>
                <c:pt idx="45">
                  <c:v>15.76</c:v>
                </c:pt>
                <c:pt idx="46">
                  <c:v>15.89</c:v>
                </c:pt>
                <c:pt idx="47">
                  <c:v>16.010000000000002</c:v>
                </c:pt>
                <c:pt idx="48">
                  <c:v>16.14</c:v>
                </c:pt>
                <c:pt idx="49">
                  <c:v>16.239999999999998</c:v>
                </c:pt>
                <c:pt idx="50">
                  <c:v>16.32</c:v>
                </c:pt>
                <c:pt idx="51">
                  <c:v>16.39</c:v>
                </c:pt>
                <c:pt idx="52">
                  <c:v>16.46</c:v>
                </c:pt>
                <c:pt idx="53">
                  <c:v>16.55</c:v>
                </c:pt>
                <c:pt idx="54">
                  <c:v>16.64</c:v>
                </c:pt>
                <c:pt idx="55">
                  <c:v>16.739999999999998</c:v>
                </c:pt>
                <c:pt idx="56">
                  <c:v>16.850000000000001</c:v>
                </c:pt>
                <c:pt idx="57">
                  <c:v>16.96</c:v>
                </c:pt>
                <c:pt idx="58">
                  <c:v>17.059999999999999</c:v>
                </c:pt>
                <c:pt idx="59">
                  <c:v>17.13</c:v>
                </c:pt>
                <c:pt idx="60">
                  <c:v>17.18</c:v>
                </c:pt>
                <c:pt idx="61">
                  <c:v>17.21</c:v>
                </c:pt>
                <c:pt idx="62">
                  <c:v>17.23</c:v>
                </c:pt>
                <c:pt idx="63">
                  <c:v>17.23</c:v>
                </c:pt>
                <c:pt idx="64">
                  <c:v>17.22</c:v>
                </c:pt>
                <c:pt idx="65">
                  <c:v>17.23</c:v>
                </c:pt>
                <c:pt idx="66">
                  <c:v>17.25</c:v>
                </c:pt>
                <c:pt idx="67">
                  <c:v>17.239999999999998</c:v>
                </c:pt>
                <c:pt idx="68">
                  <c:v>17.22</c:v>
                </c:pt>
                <c:pt idx="69">
                  <c:v>17.190000000000001</c:v>
                </c:pt>
                <c:pt idx="70">
                  <c:v>17.16</c:v>
                </c:pt>
                <c:pt idx="71">
                  <c:v>17.13</c:v>
                </c:pt>
                <c:pt idx="72">
                  <c:v>17.09</c:v>
                </c:pt>
                <c:pt idx="73">
                  <c:v>17.04</c:v>
                </c:pt>
                <c:pt idx="74">
                  <c:v>16.98</c:v>
                </c:pt>
                <c:pt idx="75">
                  <c:v>16.91</c:v>
                </c:pt>
                <c:pt idx="76">
                  <c:v>16.84</c:v>
                </c:pt>
                <c:pt idx="77">
                  <c:v>16.77</c:v>
                </c:pt>
                <c:pt idx="78">
                  <c:v>16.7</c:v>
                </c:pt>
                <c:pt idx="79">
                  <c:v>16.62</c:v>
                </c:pt>
                <c:pt idx="80">
                  <c:v>16.55</c:v>
                </c:pt>
                <c:pt idx="81">
                  <c:v>16.48</c:v>
                </c:pt>
                <c:pt idx="82">
                  <c:v>16.420000000000002</c:v>
                </c:pt>
                <c:pt idx="83">
                  <c:v>16.37</c:v>
                </c:pt>
                <c:pt idx="84">
                  <c:v>16.32</c:v>
                </c:pt>
                <c:pt idx="85">
                  <c:v>16.27</c:v>
                </c:pt>
                <c:pt idx="86">
                  <c:v>16.23</c:v>
                </c:pt>
                <c:pt idx="87">
                  <c:v>16.2</c:v>
                </c:pt>
                <c:pt idx="88">
                  <c:v>16.16</c:v>
                </c:pt>
                <c:pt idx="89">
                  <c:v>16.13</c:v>
                </c:pt>
                <c:pt idx="90">
                  <c:v>16.09</c:v>
                </c:pt>
                <c:pt idx="91">
                  <c:v>16.059999999999999</c:v>
                </c:pt>
                <c:pt idx="92">
                  <c:v>16.04</c:v>
                </c:pt>
                <c:pt idx="93">
                  <c:v>16.02</c:v>
                </c:pt>
                <c:pt idx="94">
                  <c:v>15.99</c:v>
                </c:pt>
                <c:pt idx="95">
                  <c:v>15.97</c:v>
                </c:pt>
              </c:numCache>
            </c:numRef>
          </c:yVal>
          <c:smooth val="0"/>
          <c:extLst>
            <c:ext xmlns:c16="http://schemas.microsoft.com/office/drawing/2014/chart" uri="{C3380CC4-5D6E-409C-BE32-E72D297353CC}">
              <c16:uniqueId val="{00000001-B911-4381-88E5-FB77F9E6C21C}"/>
            </c:ext>
          </c:extLst>
        </c:ser>
        <c:dLbls>
          <c:showLegendKey val="0"/>
          <c:showVal val="0"/>
          <c:showCatName val="0"/>
          <c:showSerName val="0"/>
          <c:showPercent val="0"/>
          <c:showBubbleSize val="0"/>
        </c:dLbls>
        <c:axId val="382681288"/>
        <c:axId val="387741728"/>
      </c:scatterChart>
      <c:valAx>
        <c:axId val="546403744"/>
        <c:scaling>
          <c:orientation val="minMax"/>
          <c:max val="1"/>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dirty="0">
                    <a:latin typeface="Times New Roman" panose="02020603050405020304" pitchFamily="18" charset="0"/>
                    <a:cs typeface="Times New Roman" panose="02020603050405020304" pitchFamily="18" charset="0"/>
                  </a:rPr>
                  <a:t>Time (hr)</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6408992"/>
        <c:crosses val="autoZero"/>
        <c:crossBetween val="midCat"/>
        <c:majorUnit val="4.1666600000000012E-2"/>
      </c:valAx>
      <c:valAx>
        <c:axId val="546408992"/>
        <c:scaling>
          <c:orientation val="minMax"/>
          <c:min val="6.5000000000000098"/>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i="0" baseline="0" dirty="0">
                    <a:effectLst/>
                    <a:latin typeface="Times New Roman" panose="02020603050405020304" pitchFamily="18" charset="0"/>
                    <a:cs typeface="Times New Roman" panose="02020603050405020304" pitchFamily="18" charset="0"/>
                  </a:rPr>
                  <a:t>Dissolved O</a:t>
                </a:r>
                <a:r>
                  <a:rPr lang="en-US" sz="3200" b="1" i="0" baseline="-25000" dirty="0">
                    <a:effectLst/>
                    <a:latin typeface="Times New Roman" panose="02020603050405020304" pitchFamily="18" charset="0"/>
                    <a:cs typeface="Times New Roman" panose="02020603050405020304" pitchFamily="18" charset="0"/>
                  </a:rPr>
                  <a:t>2 </a:t>
                </a:r>
                <a:r>
                  <a:rPr lang="en-US" sz="3200" b="1" i="0" baseline="0" dirty="0">
                    <a:effectLst/>
                    <a:latin typeface="Times New Roman" panose="02020603050405020304" pitchFamily="18" charset="0"/>
                    <a:cs typeface="Times New Roman" panose="02020603050405020304" pitchFamily="18" charset="0"/>
                  </a:rPr>
                  <a:t>(mg/L)</a:t>
                </a:r>
                <a:endParaRPr lang="en-US" sz="3200" b="1" dirty="0">
                  <a:effectLst/>
                  <a:latin typeface="Times New Roman" panose="02020603050405020304" pitchFamily="18" charset="0"/>
                  <a:cs typeface="Times New Roman" panose="02020603050405020304" pitchFamily="18" charset="0"/>
                </a:endParaRPr>
              </a:p>
            </c:rich>
          </c:tx>
          <c:layout>
            <c:manualLayout>
              <c:xMode val="edge"/>
              <c:yMode val="edge"/>
              <c:x val="7.1897894233810111E-3"/>
              <c:y val="0.22693700364338493"/>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6403744"/>
        <c:crosses val="autoZero"/>
        <c:crossBetween val="midCat"/>
      </c:valAx>
      <c:valAx>
        <c:axId val="387741728"/>
        <c:scaling>
          <c:orientation val="minMax"/>
        </c:scaling>
        <c:delete val="0"/>
        <c:axPos val="r"/>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dirty="0">
                    <a:latin typeface="Times New Roman" panose="02020603050405020304" pitchFamily="18" charset="0"/>
                    <a:cs typeface="Times New Roman" panose="02020603050405020304" pitchFamily="18" charset="0"/>
                  </a:rPr>
                  <a:t>Temperature (°C)</a:t>
                </a:r>
              </a:p>
            </c:rich>
          </c:tx>
          <c:layout>
            <c:manualLayout>
              <c:xMode val="edge"/>
              <c:yMode val="edge"/>
              <c:x val="0.95270953110170387"/>
              <c:y val="0.25921282509330146"/>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2681288"/>
        <c:crosses val="max"/>
        <c:crossBetween val="midCat"/>
      </c:valAx>
      <c:valAx>
        <c:axId val="382681288"/>
        <c:scaling>
          <c:orientation val="minMax"/>
        </c:scaling>
        <c:delete val="1"/>
        <c:axPos val="b"/>
        <c:numFmt formatCode="h:mm" sourceLinked="1"/>
        <c:majorTickMark val="out"/>
        <c:minorTickMark val="none"/>
        <c:tickLblPos val="nextTo"/>
        <c:crossAx val="387741728"/>
        <c:crosses val="autoZero"/>
        <c:crossBetween val="midCat"/>
      </c:valAx>
      <c:spPr>
        <a:noFill/>
        <a:ln>
          <a:noFill/>
        </a:ln>
        <a:effectLst/>
      </c:spPr>
    </c:plotArea>
    <c:legend>
      <c:legendPos val="r"/>
      <c:layout>
        <c:manualLayout>
          <c:xMode val="edge"/>
          <c:yMode val="edge"/>
          <c:x val="0.72867562679194531"/>
          <c:y val="2.8519735405842048E-2"/>
          <c:w val="0.176958410715055"/>
          <c:h val="9.8070935719675581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246BB-1FCB-5E4F-9198-BE689E5C5BBB}" type="datetimeFigureOut">
              <a:rPr lang="en-US" smtClean="0"/>
              <a:t>2/21/2019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8DA2ED-ADE7-A24E-B29C-4FA867E623EB}" type="slidenum">
              <a:rPr lang="en-US" smtClean="0"/>
              <a:t>‹#›</a:t>
            </a:fld>
            <a:endParaRPr lang="en-US" dirty="0"/>
          </a:p>
        </p:txBody>
      </p:sp>
    </p:spTree>
    <p:extLst>
      <p:ext uri="{BB962C8B-B14F-4D97-AF65-F5344CB8AC3E}">
        <p14:creationId xmlns:p14="http://schemas.microsoft.com/office/powerpoint/2010/main" val="98327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06650-A521-FB43-B66E-FD0646F0570D}" type="datetimeFigureOut">
              <a:rPr lang="en-US" smtClean="0"/>
              <a:t>2/21/2019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17F3-DC65-A444-9657-196AFD4306F3}"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799980" rtl="0" eaLnBrk="1" latinLnBrk="0" hangingPunct="1">
      <a:defRPr sz="1050" kern="1200">
        <a:solidFill>
          <a:schemeClr val="tx1"/>
        </a:solidFill>
        <a:latin typeface="+mn-lt"/>
        <a:ea typeface="+mn-ea"/>
        <a:cs typeface="+mn-cs"/>
      </a:defRPr>
    </a:lvl1pPr>
    <a:lvl2pPr marL="399990" algn="l" defTabSz="799980" rtl="0" eaLnBrk="1" latinLnBrk="0" hangingPunct="1">
      <a:defRPr sz="1050" kern="1200">
        <a:solidFill>
          <a:schemeClr val="tx1"/>
        </a:solidFill>
        <a:latin typeface="+mn-lt"/>
        <a:ea typeface="+mn-ea"/>
        <a:cs typeface="+mn-cs"/>
      </a:defRPr>
    </a:lvl2pPr>
    <a:lvl3pPr marL="799980" algn="l" defTabSz="799980" rtl="0" eaLnBrk="1" latinLnBrk="0" hangingPunct="1">
      <a:defRPr sz="1050" kern="1200">
        <a:solidFill>
          <a:schemeClr val="tx1"/>
        </a:solidFill>
        <a:latin typeface="+mn-lt"/>
        <a:ea typeface="+mn-ea"/>
        <a:cs typeface="+mn-cs"/>
      </a:defRPr>
    </a:lvl3pPr>
    <a:lvl4pPr marL="1199970" algn="l" defTabSz="799980" rtl="0" eaLnBrk="1" latinLnBrk="0" hangingPunct="1">
      <a:defRPr sz="1050" kern="1200">
        <a:solidFill>
          <a:schemeClr val="tx1"/>
        </a:solidFill>
        <a:latin typeface="+mn-lt"/>
        <a:ea typeface="+mn-ea"/>
        <a:cs typeface="+mn-cs"/>
      </a:defRPr>
    </a:lvl4pPr>
    <a:lvl5pPr marL="1599960" algn="l" defTabSz="799980" rtl="0" eaLnBrk="1" latinLnBrk="0" hangingPunct="1">
      <a:defRPr sz="1050" kern="1200">
        <a:solidFill>
          <a:schemeClr val="tx1"/>
        </a:solidFill>
        <a:latin typeface="+mn-lt"/>
        <a:ea typeface="+mn-ea"/>
        <a:cs typeface="+mn-cs"/>
      </a:defRPr>
    </a:lvl5pPr>
    <a:lvl6pPr marL="1999950" algn="l" defTabSz="799980" rtl="0" eaLnBrk="1" latinLnBrk="0" hangingPunct="1">
      <a:defRPr sz="1050" kern="1200">
        <a:solidFill>
          <a:schemeClr val="tx1"/>
        </a:solidFill>
        <a:latin typeface="+mn-lt"/>
        <a:ea typeface="+mn-ea"/>
        <a:cs typeface="+mn-cs"/>
      </a:defRPr>
    </a:lvl6pPr>
    <a:lvl7pPr marL="2399940" algn="l" defTabSz="799980" rtl="0" eaLnBrk="1" latinLnBrk="0" hangingPunct="1">
      <a:defRPr sz="1050" kern="1200">
        <a:solidFill>
          <a:schemeClr val="tx1"/>
        </a:solidFill>
        <a:latin typeface="+mn-lt"/>
        <a:ea typeface="+mn-ea"/>
        <a:cs typeface="+mn-cs"/>
      </a:defRPr>
    </a:lvl7pPr>
    <a:lvl8pPr marL="2799930" algn="l" defTabSz="799980" rtl="0" eaLnBrk="1" latinLnBrk="0" hangingPunct="1">
      <a:defRPr sz="1050" kern="1200">
        <a:solidFill>
          <a:schemeClr val="tx1"/>
        </a:solidFill>
        <a:latin typeface="+mn-lt"/>
        <a:ea typeface="+mn-ea"/>
        <a:cs typeface="+mn-cs"/>
      </a:defRPr>
    </a:lvl8pPr>
    <a:lvl9pPr marL="3199920" algn="l" defTabSz="799980" rtl="0" eaLnBrk="1" latinLnBrk="0" hangingPunct="1">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17F3-DC65-A444-9657-196AFD4306F3}" type="slidenum">
              <a:rPr lang="en-US" smtClean="0"/>
              <a:t>1</a:t>
            </a:fld>
            <a:endParaRPr lang="en-US" dirty="0"/>
          </a:p>
        </p:txBody>
      </p:sp>
    </p:spTree>
    <p:extLst>
      <p:ext uri="{BB962C8B-B14F-4D97-AF65-F5344CB8AC3E}">
        <p14:creationId xmlns:p14="http://schemas.microsoft.com/office/powerpoint/2010/main" val="206619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214418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30321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15097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4698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97254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108645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206410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100655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148424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45681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Drag picture to placeholder or click icon to add</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dirty="0"/>
          </a:p>
        </p:txBody>
      </p:sp>
    </p:spTree>
    <p:extLst>
      <p:ext uri="{BB962C8B-B14F-4D97-AF65-F5344CB8AC3E}">
        <p14:creationId xmlns:p14="http://schemas.microsoft.com/office/powerpoint/2010/main" val="40212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29CE8AD-7CF5-8A42-B4D8-74AA9D7E66EA}" type="datetimeFigureOut">
              <a:rPr lang="en-US" smtClean="0"/>
              <a:t>2/21/2019</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A11FC12-1497-3943-B9E6-8448A2839723}" type="slidenum">
              <a:rPr lang="en-US" smtClean="0"/>
              <a:t>‹#›</a:t>
            </a:fld>
            <a:endParaRPr lang="en-US" dirty="0"/>
          </a:p>
        </p:txBody>
      </p:sp>
      <p:pic>
        <p:nvPicPr>
          <p:cNvPr id="7" name="Picture 6" descr="O-UNO_CMYK.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2225" y="439031"/>
            <a:ext cx="13059488" cy="1651788"/>
          </a:xfrm>
          <a:prstGeom prst="rect">
            <a:avLst/>
          </a:prstGeom>
        </p:spPr>
      </p:pic>
      <p:sp>
        <p:nvSpPr>
          <p:cNvPr id="8" name="Rectangle 7"/>
          <p:cNvSpPr/>
          <p:nvPr userDrawn="1"/>
        </p:nvSpPr>
        <p:spPr>
          <a:xfrm>
            <a:off x="0" y="6804662"/>
            <a:ext cx="43891200" cy="2611373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425" dirty="0"/>
          </a:p>
        </p:txBody>
      </p:sp>
      <p:pic>
        <p:nvPicPr>
          <p:cNvPr id="9" name="Picture 8" descr="Logo-blac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507041" y="30853380"/>
            <a:ext cx="2917371" cy="1234440"/>
          </a:xfrm>
          <a:prstGeom prst="rect">
            <a:avLst/>
          </a:prstGeom>
        </p:spPr>
      </p:pic>
      <p:sp>
        <p:nvSpPr>
          <p:cNvPr id="10" name="TextBox 9"/>
          <p:cNvSpPr txBox="1"/>
          <p:nvPr userDrawn="1"/>
        </p:nvSpPr>
        <p:spPr>
          <a:xfrm>
            <a:off x="1374322" y="31310583"/>
            <a:ext cx="34724710" cy="250710"/>
          </a:xfrm>
          <a:prstGeom prst="rect">
            <a:avLst/>
          </a:prstGeom>
          <a:noFill/>
        </p:spPr>
        <p:txBody>
          <a:bodyPr wrap="square" rtlCol="0">
            <a:spAutoFit/>
          </a:bodyPr>
          <a:lstStyle/>
          <a:p>
            <a:r>
              <a:rPr lang="en-US" sz="1029" kern="1200" dirty="0">
                <a:solidFill>
                  <a:schemeClr val="tx1"/>
                </a:solidFill>
                <a:latin typeface="Arial" charset="0"/>
                <a:ea typeface="Arial" charset="0"/>
                <a:cs typeface="Arial" charset="0"/>
              </a:rPr>
              <a:t>The University of Nebraska does not discriminate based on race, color, ethnicity, national origin, sex, pregnancy, sexual orientation, gender identity, religion, disability, age, genetic information, veteran status, marital status, and/or political affiliation in its programs, activities, or employment.</a:t>
            </a:r>
            <a:endParaRPr lang="en-US" sz="1029" dirty="0">
              <a:latin typeface="Arial" charset="0"/>
              <a:ea typeface="Arial" charset="0"/>
              <a:cs typeface="Arial" charset="0"/>
            </a:endParaRPr>
          </a:p>
        </p:txBody>
      </p:sp>
    </p:spTree>
    <p:extLst>
      <p:ext uri="{BB962C8B-B14F-4D97-AF65-F5344CB8AC3E}">
        <p14:creationId xmlns:p14="http://schemas.microsoft.com/office/powerpoint/2010/main" val="1500056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chart" Target="../charts/chart5.xml"/><Relationship Id="rId5" Type="http://schemas.openxmlformats.org/officeDocument/2006/relationships/image" Target="../media/image5.jpg"/><Relationship Id="rId15" Type="http://schemas.openxmlformats.org/officeDocument/2006/relationships/image" Target="../media/image7.jpg"/><Relationship Id="rId10" Type="http://schemas.openxmlformats.org/officeDocument/2006/relationships/chart" Target="../charts/chart4.xml"/><Relationship Id="rId4" Type="http://schemas.openxmlformats.org/officeDocument/2006/relationships/image" Target="../media/image4.png"/><Relationship Id="rId9" Type="http://schemas.openxmlformats.org/officeDocument/2006/relationships/chart" Target="../charts/chart3.xml"/><Relationship Id="rId1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TextBox 4">
            <a:extLst>
              <a:ext uri="{FF2B5EF4-FFF2-40B4-BE49-F238E27FC236}">
                <a16:creationId xmlns:a16="http://schemas.microsoft.com/office/drawing/2014/main" id="{9FB3EADB-3526-4A4D-A031-31116AC7AA12}"/>
              </a:ext>
            </a:extLst>
          </p:cNvPr>
          <p:cNvSpPr txBox="1">
            <a:spLocks noChangeArrowheads="1"/>
          </p:cNvSpPr>
          <p:nvPr/>
        </p:nvSpPr>
        <p:spPr bwMode="auto">
          <a:xfrm>
            <a:off x="1188714" y="505081"/>
            <a:ext cx="4151377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8000" b="1" dirty="0">
                <a:latin typeface="Times New Roman" panose="02020603050405020304" pitchFamily="18" charset="0"/>
                <a:cs typeface="Times New Roman" panose="02020603050405020304" pitchFamily="18" charset="0"/>
              </a:rPr>
              <a:t>Investigating Daily Variation in Lotic Prairie Ecosystems </a:t>
            </a:r>
          </a:p>
        </p:txBody>
      </p:sp>
      <p:sp>
        <p:nvSpPr>
          <p:cNvPr id="42" name="TextBox 5">
            <a:extLst>
              <a:ext uri="{FF2B5EF4-FFF2-40B4-BE49-F238E27FC236}">
                <a16:creationId xmlns:a16="http://schemas.microsoft.com/office/drawing/2014/main" id="{6EDE9478-506D-4D57-8DFB-D582AB5D0E26}"/>
              </a:ext>
            </a:extLst>
          </p:cNvPr>
          <p:cNvSpPr txBox="1">
            <a:spLocks noChangeArrowheads="1"/>
          </p:cNvSpPr>
          <p:nvPr/>
        </p:nvSpPr>
        <p:spPr bwMode="auto">
          <a:xfrm>
            <a:off x="5398611" y="2052891"/>
            <a:ext cx="33093978"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latin typeface="Times New Roman" panose="02020603050405020304" pitchFamily="18" charset="0"/>
                <a:cs typeface="Times New Roman" panose="02020603050405020304" pitchFamily="18" charset="0"/>
              </a:rPr>
              <a:t>Dominick Caniglia and Dr. Andrew Miller</a:t>
            </a:r>
          </a:p>
          <a:p>
            <a:pPr algn="ctr" eaLnBrk="1" hangingPunct="1"/>
            <a:r>
              <a:rPr lang="en-US" sz="6000" dirty="0">
                <a:latin typeface="Times New Roman" panose="02020603050405020304" pitchFamily="18" charset="0"/>
                <a:cs typeface="Times New Roman" panose="02020603050405020304" pitchFamily="18" charset="0"/>
              </a:rPr>
              <a:t>University of Nebraska at Omaha Department of Chemistry</a:t>
            </a:r>
          </a:p>
          <a:p>
            <a:pPr algn="ctr" eaLnBrk="1" hangingPunct="1"/>
            <a:r>
              <a:rPr lang="en-US" sz="6000" dirty="0">
                <a:latin typeface="Times New Roman" panose="02020603050405020304" pitchFamily="18" charset="0"/>
                <a:cs typeface="Times New Roman" panose="02020603050405020304" pitchFamily="18" charset="0"/>
              </a:rPr>
              <a:t>Durham </a:t>
            </a:r>
            <a:r>
              <a:rPr lang="en-US" sz="5400" dirty="0">
                <a:latin typeface="Times New Roman" panose="02020603050405020304" pitchFamily="18" charset="0"/>
                <a:cs typeface="Times New Roman" panose="02020603050405020304" pitchFamily="18" charset="0"/>
              </a:rPr>
              <a:t>Science</a:t>
            </a:r>
            <a:r>
              <a:rPr lang="en-US" sz="6000" dirty="0">
                <a:latin typeface="Times New Roman" panose="02020603050405020304" pitchFamily="18" charset="0"/>
                <a:cs typeface="Times New Roman" panose="02020603050405020304" pitchFamily="18" charset="0"/>
              </a:rPr>
              <a:t> Center </a:t>
            </a:r>
          </a:p>
          <a:p>
            <a:pPr algn="ctr" eaLnBrk="1" hangingPunct="1"/>
            <a:r>
              <a:rPr lang="en-US" sz="6000" dirty="0">
                <a:latin typeface="Times New Roman" panose="02020603050405020304" pitchFamily="18" charset="0"/>
                <a:cs typeface="Times New Roman" panose="02020603050405020304" pitchFamily="18" charset="0"/>
              </a:rPr>
              <a:t>Omaha, NE 68182-0109 Telephone (402) 554-2651 </a:t>
            </a:r>
          </a:p>
        </p:txBody>
      </p:sp>
      <p:pic>
        <p:nvPicPr>
          <p:cNvPr id="43" name="Picture 42">
            <a:extLst>
              <a:ext uri="{FF2B5EF4-FFF2-40B4-BE49-F238E27FC236}">
                <a16:creationId xmlns:a16="http://schemas.microsoft.com/office/drawing/2014/main" id="{DF2285EA-A84C-48B5-9966-D5E5B5A42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095" y="2501786"/>
            <a:ext cx="7789031" cy="2341014"/>
          </a:xfrm>
          <a:prstGeom prst="rect">
            <a:avLst/>
          </a:prstGeom>
        </p:spPr>
      </p:pic>
      <p:cxnSp>
        <p:nvCxnSpPr>
          <p:cNvPr id="44" name="Straight Connector 43">
            <a:extLst>
              <a:ext uri="{FF2B5EF4-FFF2-40B4-BE49-F238E27FC236}">
                <a16:creationId xmlns:a16="http://schemas.microsoft.com/office/drawing/2014/main" id="{B6D033E3-7D4C-474E-A311-3C7118E3B444}"/>
              </a:ext>
            </a:extLst>
          </p:cNvPr>
          <p:cNvCxnSpPr>
            <a:cxnSpLocks/>
          </p:cNvCxnSpPr>
          <p:nvPr/>
        </p:nvCxnSpPr>
        <p:spPr>
          <a:xfrm>
            <a:off x="914400" y="6349983"/>
            <a:ext cx="42062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19">
            <a:extLst>
              <a:ext uri="{FF2B5EF4-FFF2-40B4-BE49-F238E27FC236}">
                <a16:creationId xmlns:a16="http://schemas.microsoft.com/office/drawing/2014/main" id="{ED4AB22D-10E0-4D3E-94D6-B850452FE1F0}"/>
              </a:ext>
            </a:extLst>
          </p:cNvPr>
          <p:cNvSpPr txBox="1">
            <a:spLocks noChangeArrowheads="1"/>
          </p:cNvSpPr>
          <p:nvPr/>
        </p:nvSpPr>
        <p:spPr bwMode="auto">
          <a:xfrm>
            <a:off x="959184" y="6572114"/>
            <a:ext cx="1361212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Introduction</a:t>
            </a:r>
          </a:p>
        </p:txBody>
      </p:sp>
      <p:sp>
        <p:nvSpPr>
          <p:cNvPr id="46" name="TextBox 45">
            <a:extLst>
              <a:ext uri="{FF2B5EF4-FFF2-40B4-BE49-F238E27FC236}">
                <a16:creationId xmlns:a16="http://schemas.microsoft.com/office/drawing/2014/main" id="{83AC11E4-A035-443E-AD57-1BF5AD542B06}"/>
              </a:ext>
            </a:extLst>
          </p:cNvPr>
          <p:cNvSpPr txBox="1"/>
          <p:nvPr/>
        </p:nvSpPr>
        <p:spPr>
          <a:xfrm>
            <a:off x="958332" y="7685639"/>
            <a:ext cx="5796797"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Glacier Creek Preserve (GCP) is a 172 hectare (425 acre) plot surrounding the 57 hectare (141 acre) Allwine Prairie.  The prairie has been restored, owned and maintained by the University since 1970.  The preserve also encompasses a large watershed basin which drains into Glacier Creek.  Physical and chemical characterization of the hydrologic and geologic network of the preserve have been previously conducted by Dr. Andrew Miller and Dr. Ashlee Dere.</a:t>
            </a:r>
          </a:p>
        </p:txBody>
      </p:sp>
      <p:sp>
        <p:nvSpPr>
          <p:cNvPr id="47" name="TextBox 46">
            <a:extLst>
              <a:ext uri="{FF2B5EF4-FFF2-40B4-BE49-F238E27FC236}">
                <a16:creationId xmlns:a16="http://schemas.microsoft.com/office/drawing/2014/main" id="{8CB7D0CB-ED3E-41B9-A66D-9E82351089AF}"/>
              </a:ext>
            </a:extLst>
          </p:cNvPr>
          <p:cNvSpPr txBox="1"/>
          <p:nvPr/>
        </p:nvSpPr>
        <p:spPr>
          <a:xfrm>
            <a:off x="6665859" y="12915142"/>
            <a:ext cx="7373193"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1:  </a:t>
            </a:r>
            <a:r>
              <a:rPr lang="en-US" sz="2800" dirty="0">
                <a:latin typeface="Times New Roman" panose="02020603050405020304" pitchFamily="18" charset="0"/>
                <a:cs typeface="Times New Roman" panose="02020603050405020304" pitchFamily="18" charset="0"/>
              </a:rPr>
              <a:t>Glacier Creek Preserve Watershed.</a:t>
            </a:r>
          </a:p>
          <a:p>
            <a:r>
              <a:rPr lang="en-US" sz="2800" dirty="0">
                <a:latin typeface="Times New Roman" panose="02020603050405020304" pitchFamily="18" charset="0"/>
                <a:cs typeface="Times New Roman" panose="02020603050405020304" pitchFamily="18" charset="0"/>
              </a:rPr>
              <a:t>Dashed lines represent seasonal drainage. Hatching represents wetland. </a:t>
            </a:r>
          </a:p>
        </p:txBody>
      </p:sp>
      <p:grpSp>
        <p:nvGrpSpPr>
          <p:cNvPr id="48" name="Group 47">
            <a:extLst>
              <a:ext uri="{FF2B5EF4-FFF2-40B4-BE49-F238E27FC236}">
                <a16:creationId xmlns:a16="http://schemas.microsoft.com/office/drawing/2014/main" id="{CA017B08-2B5A-42CB-A9AA-0B558E369796}"/>
              </a:ext>
            </a:extLst>
          </p:cNvPr>
          <p:cNvGrpSpPr/>
          <p:nvPr/>
        </p:nvGrpSpPr>
        <p:grpSpPr>
          <a:xfrm>
            <a:off x="6755129" y="6800248"/>
            <a:ext cx="7486614" cy="5966344"/>
            <a:chOff x="7970124" y="6976925"/>
            <a:chExt cx="8819333" cy="7028434"/>
          </a:xfrm>
        </p:grpSpPr>
        <p:grpSp>
          <p:nvGrpSpPr>
            <p:cNvPr id="49" name="Group 48">
              <a:extLst>
                <a:ext uri="{FF2B5EF4-FFF2-40B4-BE49-F238E27FC236}">
                  <a16:creationId xmlns:a16="http://schemas.microsoft.com/office/drawing/2014/main" id="{0842B2A8-F893-4D4B-B17C-1F52B5D265BB}"/>
                </a:ext>
              </a:extLst>
            </p:cNvPr>
            <p:cNvGrpSpPr/>
            <p:nvPr/>
          </p:nvGrpSpPr>
          <p:grpSpPr>
            <a:xfrm>
              <a:off x="7970124" y="6976925"/>
              <a:ext cx="8819333" cy="7028434"/>
              <a:chOff x="7970124" y="6976925"/>
              <a:chExt cx="8819333" cy="7028434"/>
            </a:xfrm>
          </p:grpSpPr>
          <p:grpSp>
            <p:nvGrpSpPr>
              <p:cNvPr id="51" name="Group 50">
                <a:extLst>
                  <a:ext uri="{FF2B5EF4-FFF2-40B4-BE49-F238E27FC236}">
                    <a16:creationId xmlns:a16="http://schemas.microsoft.com/office/drawing/2014/main" id="{08C2E966-9791-404E-A122-F327A5C7A341}"/>
                  </a:ext>
                </a:extLst>
              </p:cNvPr>
              <p:cNvGrpSpPr/>
              <p:nvPr/>
            </p:nvGrpSpPr>
            <p:grpSpPr>
              <a:xfrm>
                <a:off x="7970124" y="6976925"/>
                <a:ext cx="8819333" cy="7028434"/>
                <a:chOff x="8463209" y="7826399"/>
                <a:chExt cx="7458075" cy="5943600"/>
              </a:xfrm>
            </p:grpSpPr>
            <p:pic>
              <p:nvPicPr>
                <p:cNvPr id="55" name="Picture 54">
                  <a:extLst>
                    <a:ext uri="{FF2B5EF4-FFF2-40B4-BE49-F238E27FC236}">
                      <a16:creationId xmlns:a16="http://schemas.microsoft.com/office/drawing/2014/main" id="{005D6AE4-7777-4403-B5B5-FA01F3CEB2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63209" y="7826399"/>
                  <a:ext cx="7458075" cy="5943600"/>
                </a:xfrm>
                <a:prstGeom prst="rect">
                  <a:avLst/>
                </a:prstGeom>
                <a:noFill/>
                <a:ln>
                  <a:noFill/>
                </a:ln>
              </p:spPr>
            </p:pic>
            <p:cxnSp>
              <p:nvCxnSpPr>
                <p:cNvPr id="56" name="Straight Connector 55">
                  <a:extLst>
                    <a:ext uri="{FF2B5EF4-FFF2-40B4-BE49-F238E27FC236}">
                      <a16:creationId xmlns:a16="http://schemas.microsoft.com/office/drawing/2014/main" id="{B02DA9BF-003B-4D28-BA29-488A25150502}"/>
                    </a:ext>
                  </a:extLst>
                </p:cNvPr>
                <p:cNvCxnSpPr/>
                <p:nvPr/>
              </p:nvCxnSpPr>
              <p:spPr>
                <a:xfrm>
                  <a:off x="13181183" y="13085618"/>
                  <a:ext cx="703580" cy="0"/>
                </a:xfrm>
                <a:prstGeom prst="line">
                  <a:avLst/>
                </a:prstGeom>
                <a:ln w="25400">
                  <a:solidFill>
                    <a:schemeClr val="bg1"/>
                  </a:solidFill>
                </a:ln>
                <a:effectLst>
                  <a:glow rad="762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0068EA-A745-4098-909D-357981B5EBC8}"/>
                    </a:ext>
                  </a:extLst>
                </p:cNvPr>
                <p:cNvCxnSpPr/>
                <p:nvPr/>
              </p:nvCxnSpPr>
              <p:spPr>
                <a:xfrm>
                  <a:off x="13190073" y="13323743"/>
                  <a:ext cx="72390" cy="0"/>
                </a:xfrm>
                <a:prstGeom prst="line">
                  <a:avLst/>
                </a:prstGeom>
                <a:ln w="25400">
                  <a:solidFill>
                    <a:schemeClr val="bg1"/>
                  </a:solidFill>
                </a:ln>
                <a:effectLst>
                  <a:glow rad="76200">
                    <a:schemeClr val="bg1">
                      <a:alpha val="40000"/>
                    </a:schemeClr>
                  </a:glow>
                </a:effectLst>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2A306681-6026-4642-A5EF-62A98EAA0AE0}"/>
                    </a:ext>
                  </a:extLst>
                </p:cNvPr>
                <p:cNvGrpSpPr/>
                <p:nvPr/>
              </p:nvGrpSpPr>
              <p:grpSpPr>
                <a:xfrm>
                  <a:off x="14180196" y="11864080"/>
                  <a:ext cx="1134110" cy="1515110"/>
                  <a:chOff x="0" y="-1"/>
                  <a:chExt cx="1134699" cy="1515700"/>
                </a:xfrm>
              </p:grpSpPr>
              <p:grpSp>
                <p:nvGrpSpPr>
                  <p:cNvPr id="59" name="Group 58">
                    <a:extLst>
                      <a:ext uri="{FF2B5EF4-FFF2-40B4-BE49-F238E27FC236}">
                        <a16:creationId xmlns:a16="http://schemas.microsoft.com/office/drawing/2014/main" id="{D08E4509-1E7A-4EC1-95FD-21935609B6E8}"/>
                      </a:ext>
                    </a:extLst>
                  </p:cNvPr>
                  <p:cNvGrpSpPr/>
                  <p:nvPr/>
                </p:nvGrpSpPr>
                <p:grpSpPr>
                  <a:xfrm>
                    <a:off x="0" y="381000"/>
                    <a:ext cx="1134699" cy="1134699"/>
                    <a:chOff x="0" y="0"/>
                    <a:chExt cx="1627632" cy="1627632"/>
                  </a:xfrm>
                </p:grpSpPr>
                <p:grpSp>
                  <p:nvGrpSpPr>
                    <p:cNvPr id="63" name="Group 62">
                      <a:extLst>
                        <a:ext uri="{FF2B5EF4-FFF2-40B4-BE49-F238E27FC236}">
                          <a16:creationId xmlns:a16="http://schemas.microsoft.com/office/drawing/2014/main" id="{ECAFF130-9CB8-4181-A064-F5EE4691F024}"/>
                        </a:ext>
                      </a:extLst>
                    </p:cNvPr>
                    <p:cNvGrpSpPr/>
                    <p:nvPr/>
                  </p:nvGrpSpPr>
                  <p:grpSpPr>
                    <a:xfrm>
                      <a:off x="95250" y="95250"/>
                      <a:ext cx="1435100" cy="1438275"/>
                      <a:chOff x="0" y="0"/>
                      <a:chExt cx="1435100" cy="1438275"/>
                    </a:xfrm>
                  </p:grpSpPr>
                  <p:sp>
                    <p:nvSpPr>
                      <p:cNvPr id="65" name="Flowchart: Summing Junction 64">
                        <a:extLst>
                          <a:ext uri="{FF2B5EF4-FFF2-40B4-BE49-F238E27FC236}">
                            <a16:creationId xmlns:a16="http://schemas.microsoft.com/office/drawing/2014/main" id="{AABA6145-6475-49B3-BB52-30483ABC52D0}"/>
                          </a:ext>
                        </a:extLst>
                      </p:cNvPr>
                      <p:cNvSpPr/>
                      <p:nvPr/>
                    </p:nvSpPr>
                    <p:spPr>
                      <a:xfrm>
                        <a:off x="0" y="0"/>
                        <a:ext cx="1435100" cy="1435100"/>
                      </a:xfrm>
                      <a:prstGeom prst="flowChartSummingJuncti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6" name="Isosceles Triangle 65">
                        <a:extLst>
                          <a:ext uri="{FF2B5EF4-FFF2-40B4-BE49-F238E27FC236}">
                            <a16:creationId xmlns:a16="http://schemas.microsoft.com/office/drawing/2014/main" id="{D883BEEB-5590-4FE7-82E0-4AC867F087A2}"/>
                          </a:ext>
                        </a:extLst>
                      </p:cNvPr>
                      <p:cNvSpPr/>
                      <p:nvPr/>
                    </p:nvSpPr>
                    <p:spPr>
                      <a:xfrm>
                        <a:off x="542925" y="0"/>
                        <a:ext cx="356616" cy="714375"/>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7" name="Isosceles Triangle 66">
                        <a:extLst>
                          <a:ext uri="{FF2B5EF4-FFF2-40B4-BE49-F238E27FC236}">
                            <a16:creationId xmlns:a16="http://schemas.microsoft.com/office/drawing/2014/main" id="{CCCDAAC5-6094-45DD-B25A-AC850C0B4097}"/>
                          </a:ext>
                        </a:extLst>
                      </p:cNvPr>
                      <p:cNvSpPr/>
                      <p:nvPr/>
                    </p:nvSpPr>
                    <p:spPr>
                      <a:xfrm rot="10800000">
                        <a:off x="542925" y="723900"/>
                        <a:ext cx="356616" cy="714375"/>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Isosceles Triangle 67">
                        <a:extLst>
                          <a:ext uri="{FF2B5EF4-FFF2-40B4-BE49-F238E27FC236}">
                            <a16:creationId xmlns:a16="http://schemas.microsoft.com/office/drawing/2014/main" id="{F8640597-CFFC-4203-9994-88195F3BA2BF}"/>
                          </a:ext>
                        </a:extLst>
                      </p:cNvPr>
                      <p:cNvSpPr/>
                      <p:nvPr/>
                    </p:nvSpPr>
                    <p:spPr>
                      <a:xfrm rot="16200000">
                        <a:off x="180975" y="361950"/>
                        <a:ext cx="356616" cy="714375"/>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9" name="Isosceles Triangle 68">
                        <a:extLst>
                          <a:ext uri="{FF2B5EF4-FFF2-40B4-BE49-F238E27FC236}">
                            <a16:creationId xmlns:a16="http://schemas.microsoft.com/office/drawing/2014/main" id="{DDB5AFB1-3A75-4A85-AB51-546DCE634E75}"/>
                          </a:ext>
                        </a:extLst>
                      </p:cNvPr>
                      <p:cNvSpPr/>
                      <p:nvPr/>
                    </p:nvSpPr>
                    <p:spPr>
                      <a:xfrm rot="5400000">
                        <a:off x="895350" y="361950"/>
                        <a:ext cx="356616" cy="714375"/>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0" name="Isosceles Triangle 69">
                        <a:extLst>
                          <a:ext uri="{FF2B5EF4-FFF2-40B4-BE49-F238E27FC236}">
                            <a16:creationId xmlns:a16="http://schemas.microsoft.com/office/drawing/2014/main" id="{1BB99EAB-FBD7-46E1-8E25-2094BB6609C2}"/>
                          </a:ext>
                        </a:extLst>
                      </p:cNvPr>
                      <p:cNvSpPr/>
                      <p:nvPr/>
                    </p:nvSpPr>
                    <p:spPr>
                      <a:xfrm rot="2700000" flipH="1">
                        <a:off x="757237" y="319088"/>
                        <a:ext cx="255905" cy="475488"/>
                      </a:xfrm>
                      <a:prstGeom prst="triangle">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71" name="Isosceles Triangle 70">
                        <a:extLst>
                          <a:ext uri="{FF2B5EF4-FFF2-40B4-BE49-F238E27FC236}">
                            <a16:creationId xmlns:a16="http://schemas.microsoft.com/office/drawing/2014/main" id="{0E6E188D-9073-48C0-AE47-2D8A99BB98AC}"/>
                          </a:ext>
                        </a:extLst>
                      </p:cNvPr>
                      <p:cNvSpPr/>
                      <p:nvPr/>
                    </p:nvSpPr>
                    <p:spPr>
                      <a:xfrm rot="18900000" flipH="1">
                        <a:off x="428625" y="323850"/>
                        <a:ext cx="255905" cy="475488"/>
                      </a:xfrm>
                      <a:prstGeom prst="triangle">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72" name="Isosceles Triangle 71">
                        <a:extLst>
                          <a:ext uri="{FF2B5EF4-FFF2-40B4-BE49-F238E27FC236}">
                            <a16:creationId xmlns:a16="http://schemas.microsoft.com/office/drawing/2014/main" id="{94C9FFFD-2052-46DA-8FA3-E46B145C1CEF}"/>
                          </a:ext>
                        </a:extLst>
                      </p:cNvPr>
                      <p:cNvSpPr/>
                      <p:nvPr/>
                    </p:nvSpPr>
                    <p:spPr>
                      <a:xfrm rot="13500000" flipH="1">
                        <a:off x="423862" y="652463"/>
                        <a:ext cx="255905" cy="475488"/>
                      </a:xfrm>
                      <a:prstGeom prst="triangle">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73" name="Isosceles Triangle 72">
                        <a:extLst>
                          <a:ext uri="{FF2B5EF4-FFF2-40B4-BE49-F238E27FC236}">
                            <a16:creationId xmlns:a16="http://schemas.microsoft.com/office/drawing/2014/main" id="{5811E7D7-B017-4835-B7AB-12C6EE98493E}"/>
                          </a:ext>
                        </a:extLst>
                      </p:cNvPr>
                      <p:cNvSpPr/>
                      <p:nvPr/>
                    </p:nvSpPr>
                    <p:spPr>
                      <a:xfrm rot="8100000" flipH="1">
                        <a:off x="752475" y="657225"/>
                        <a:ext cx="255905" cy="475488"/>
                      </a:xfrm>
                      <a:prstGeom prst="triangle">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grpSp>
                <p:sp>
                  <p:nvSpPr>
                    <p:cNvPr id="64" name="Flowchart: Or 63">
                      <a:extLst>
                        <a:ext uri="{FF2B5EF4-FFF2-40B4-BE49-F238E27FC236}">
                          <a16:creationId xmlns:a16="http://schemas.microsoft.com/office/drawing/2014/main" id="{A433A7C2-3BC0-47B9-86DB-B76EBD3023C5}"/>
                        </a:ext>
                      </a:extLst>
                    </p:cNvPr>
                    <p:cNvSpPr/>
                    <p:nvPr/>
                  </p:nvSpPr>
                  <p:spPr>
                    <a:xfrm>
                      <a:off x="0" y="0"/>
                      <a:ext cx="1627632" cy="1627632"/>
                    </a:xfrm>
                    <a:prstGeom prst="flowChar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60" name="Straight Connector 59">
                    <a:extLst>
                      <a:ext uri="{FF2B5EF4-FFF2-40B4-BE49-F238E27FC236}">
                        <a16:creationId xmlns:a16="http://schemas.microsoft.com/office/drawing/2014/main" id="{48D9DEC1-3A6E-4865-9E26-F85865B25AA1}"/>
                      </a:ext>
                    </a:extLst>
                  </p:cNvPr>
                  <p:cNvCxnSpPr/>
                  <p:nvPr/>
                </p:nvCxnSpPr>
                <p:spPr>
                  <a:xfrm>
                    <a:off x="485770" y="0"/>
                    <a:ext cx="0" cy="228600"/>
                  </a:xfrm>
                  <a:prstGeom prst="line">
                    <a:avLst/>
                  </a:prstGeom>
                  <a:ln w="41275">
                    <a:solidFill>
                      <a:schemeClr val="bg1"/>
                    </a:solidFill>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60C1A6-B107-445E-A38B-4C8B9094ECC0}"/>
                      </a:ext>
                    </a:extLst>
                  </p:cNvPr>
                  <p:cNvCxnSpPr>
                    <a:cxnSpLocks/>
                  </p:cNvCxnSpPr>
                  <p:nvPr/>
                </p:nvCxnSpPr>
                <p:spPr>
                  <a:xfrm>
                    <a:off x="657220" y="-1"/>
                    <a:ext cx="0" cy="237837"/>
                  </a:xfrm>
                  <a:prstGeom prst="line">
                    <a:avLst/>
                  </a:prstGeom>
                  <a:ln w="41275">
                    <a:solidFill>
                      <a:schemeClr val="bg1"/>
                    </a:solidFill>
                  </a:ln>
                  <a:effectLst>
                    <a:glow rad="38100">
                      <a:schemeClr val="bg1"/>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83F25FD-5D48-439D-9E2E-EC9C38F2E53C}"/>
                      </a:ext>
                    </a:extLst>
                  </p:cNvPr>
                  <p:cNvCxnSpPr>
                    <a:cxnSpLocks/>
                  </p:cNvCxnSpPr>
                  <p:nvPr/>
                </p:nvCxnSpPr>
                <p:spPr>
                  <a:xfrm>
                    <a:off x="484638" y="26868"/>
                    <a:ext cx="172583" cy="205059"/>
                  </a:xfrm>
                  <a:prstGeom prst="line">
                    <a:avLst/>
                  </a:prstGeom>
                  <a:ln w="41275">
                    <a:solidFill>
                      <a:schemeClr val="bg1"/>
                    </a:solidFill>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grpSp>
          <p:cxnSp>
            <p:nvCxnSpPr>
              <p:cNvPr id="52" name="Straight Connector 51">
                <a:extLst>
                  <a:ext uri="{FF2B5EF4-FFF2-40B4-BE49-F238E27FC236}">
                    <a16:creationId xmlns:a16="http://schemas.microsoft.com/office/drawing/2014/main" id="{F9DAC246-8910-4B81-9E26-ED123D7DD137}"/>
                  </a:ext>
                </a:extLst>
              </p:cNvPr>
              <p:cNvCxnSpPr>
                <a:cxnSpLocks/>
              </p:cNvCxnSpPr>
              <p:nvPr/>
            </p:nvCxnSpPr>
            <p:spPr>
              <a:xfrm flipV="1">
                <a:off x="15793516" y="8961975"/>
                <a:ext cx="484977" cy="6996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19A85F-B8FB-4510-8436-8F1716124BC7}"/>
                  </a:ext>
                </a:extLst>
              </p:cNvPr>
              <p:cNvCxnSpPr>
                <a:cxnSpLocks/>
              </p:cNvCxnSpPr>
              <p:nvPr/>
            </p:nvCxnSpPr>
            <p:spPr>
              <a:xfrm flipV="1">
                <a:off x="16278116" y="8954861"/>
                <a:ext cx="175872" cy="34209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C286BDD-CA58-4823-B9DF-3E6563442E8B}"/>
                  </a:ext>
                </a:extLst>
              </p:cNvPr>
              <p:cNvCxnSpPr/>
              <p:nvPr/>
            </p:nvCxnSpPr>
            <p:spPr>
              <a:xfrm>
                <a:off x="15650780" y="8655874"/>
                <a:ext cx="841824" cy="0"/>
              </a:xfrm>
              <a:prstGeom prst="straightConnector1">
                <a:avLst/>
              </a:prstGeom>
              <a:ln w="12700">
                <a:solidFill>
                  <a:schemeClr val="bg1"/>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10B8C082-A610-4056-95CB-B486AAE7005A}"/>
                </a:ext>
              </a:extLst>
            </p:cNvPr>
            <p:cNvCxnSpPr>
              <a:cxnSpLocks/>
            </p:cNvCxnSpPr>
            <p:nvPr/>
          </p:nvCxnSpPr>
          <p:spPr>
            <a:xfrm flipV="1">
              <a:off x="11495644" y="10868025"/>
              <a:ext cx="210581" cy="4018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4" name="TextBox 19">
            <a:extLst>
              <a:ext uri="{FF2B5EF4-FFF2-40B4-BE49-F238E27FC236}">
                <a16:creationId xmlns:a16="http://schemas.microsoft.com/office/drawing/2014/main" id="{88D6A34F-D346-422D-A86E-0500AE559E3F}"/>
              </a:ext>
            </a:extLst>
          </p:cNvPr>
          <p:cNvSpPr txBox="1">
            <a:spLocks noChangeArrowheads="1"/>
          </p:cNvSpPr>
          <p:nvPr/>
        </p:nvSpPr>
        <p:spPr bwMode="auto">
          <a:xfrm>
            <a:off x="914400" y="14125690"/>
            <a:ext cx="1361212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Purpose</a:t>
            </a:r>
          </a:p>
        </p:txBody>
      </p:sp>
      <p:sp>
        <p:nvSpPr>
          <p:cNvPr id="75" name="TextBox 74">
            <a:extLst>
              <a:ext uri="{FF2B5EF4-FFF2-40B4-BE49-F238E27FC236}">
                <a16:creationId xmlns:a16="http://schemas.microsoft.com/office/drawing/2014/main" id="{B9FD773C-67AA-411E-9979-AF1B171C5A31}"/>
              </a:ext>
            </a:extLst>
          </p:cNvPr>
          <p:cNvSpPr txBox="1"/>
          <p:nvPr/>
        </p:nvSpPr>
        <p:spPr>
          <a:xfrm>
            <a:off x="914400" y="15033149"/>
            <a:ext cx="13327343"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dynamic relationships between the hydrologic, geologic, and biologic characteristics of this lotic prairie system are of interest; specifically the effects that each characteristic has on water quality.  Spatial sampling of water and soil has revealed statistically significant differences between the agricultural and prairie influenced areas of the watershed.  Temporal sampling has revealed daily, monthly, and annual trends that are not completely understood.  An increased understanding of the interplay between the physical/chemical processes governing this system requires higher frequency spatial and temporal data collection.</a:t>
            </a:r>
          </a:p>
        </p:txBody>
      </p:sp>
      <p:sp>
        <p:nvSpPr>
          <p:cNvPr id="76" name="TextBox 19">
            <a:extLst>
              <a:ext uri="{FF2B5EF4-FFF2-40B4-BE49-F238E27FC236}">
                <a16:creationId xmlns:a16="http://schemas.microsoft.com/office/drawing/2014/main" id="{F998FF8B-12CF-4AB2-9C0F-DF54AD66EBAF}"/>
              </a:ext>
            </a:extLst>
          </p:cNvPr>
          <p:cNvSpPr txBox="1">
            <a:spLocks noChangeArrowheads="1"/>
          </p:cNvSpPr>
          <p:nvPr/>
        </p:nvSpPr>
        <p:spPr bwMode="auto">
          <a:xfrm>
            <a:off x="911217" y="18449982"/>
            <a:ext cx="139017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Materials and Methods</a:t>
            </a:r>
          </a:p>
        </p:txBody>
      </p:sp>
      <p:sp>
        <p:nvSpPr>
          <p:cNvPr id="77" name="TextBox 76">
            <a:extLst>
              <a:ext uri="{FF2B5EF4-FFF2-40B4-BE49-F238E27FC236}">
                <a16:creationId xmlns:a16="http://schemas.microsoft.com/office/drawing/2014/main" id="{210C092C-6799-4E08-B9DD-31EDD4535223}"/>
              </a:ext>
            </a:extLst>
          </p:cNvPr>
          <p:cNvSpPr txBox="1"/>
          <p:nvPr/>
        </p:nvSpPr>
        <p:spPr>
          <a:xfrm>
            <a:off x="959184" y="20193497"/>
            <a:ext cx="13548501" cy="10433625"/>
          </a:xfrm>
          <a:prstGeom prst="rect">
            <a:avLst/>
          </a:prstGeom>
          <a:noFill/>
        </p:spPr>
        <p:txBody>
          <a:bodyPr wrap="square" rtlCol="0">
            <a:spAutoFit/>
          </a:bodyPr>
          <a:lstStyle/>
          <a:p>
            <a:pPr marL="571500" indent="-5715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High Frequency Data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Obtained via YSI Inc. EXO2 © Radio-Sonde</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Located ~10 m from sampling site 1.</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Measurements obtained automatically every 15 minutes.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Measured Parameters:</a:t>
            </a:r>
          </a:p>
          <a:p>
            <a:r>
              <a:rPr lang="en-US" sz="2800" dirty="0">
                <a:latin typeface="Times New Roman" panose="02020603050405020304" pitchFamily="18" charset="0"/>
                <a:cs typeface="Times New Roman" panose="02020603050405020304" pitchFamily="18" charset="0"/>
              </a:rPr>
              <a:t>		- Temperature</a:t>
            </a:r>
          </a:p>
          <a:p>
            <a:r>
              <a:rPr lang="en-US" sz="2800" dirty="0">
                <a:latin typeface="Times New Roman" panose="02020603050405020304" pitchFamily="18" charset="0"/>
                <a:cs typeface="Times New Roman" panose="02020603050405020304" pitchFamily="18" charset="0"/>
              </a:rPr>
              <a:t>		- pH </a:t>
            </a:r>
          </a:p>
          <a:p>
            <a:r>
              <a:rPr lang="en-US" sz="2800" dirty="0">
                <a:latin typeface="Times New Roman" panose="02020603050405020304" pitchFamily="18" charset="0"/>
                <a:cs typeface="Times New Roman" panose="02020603050405020304" pitchFamily="18" charset="0"/>
              </a:rPr>
              <a:t>		- Turbidity</a:t>
            </a:r>
          </a:p>
          <a:p>
            <a:r>
              <a:rPr lang="en-US" sz="2800" dirty="0">
                <a:latin typeface="Times New Roman" panose="02020603050405020304" pitchFamily="18" charset="0"/>
                <a:cs typeface="Times New Roman" panose="02020603050405020304" pitchFamily="18" charset="0"/>
              </a:rPr>
              <a:t>		- Conductivity</a:t>
            </a:r>
          </a:p>
          <a:p>
            <a:r>
              <a:rPr lang="en-US" sz="2800" dirty="0">
                <a:latin typeface="Times New Roman" panose="02020603050405020304" pitchFamily="18" charset="0"/>
                <a:cs typeface="Times New Roman" panose="02020603050405020304" pitchFamily="18" charset="0"/>
              </a:rPr>
              <a:t>		- Dissolved Oxygen</a:t>
            </a:r>
          </a:p>
          <a:p>
            <a:r>
              <a:rPr lang="en-US" sz="2800" dirty="0">
                <a:latin typeface="Times New Roman" panose="02020603050405020304" pitchFamily="18" charset="0"/>
                <a:cs typeface="Times New Roman" panose="02020603050405020304" pitchFamily="18" charset="0"/>
              </a:rPr>
              <a:t>		- Dissolved Organic Matter </a:t>
            </a:r>
          </a:p>
          <a:p>
            <a:r>
              <a:rPr lang="en-US" sz="2800" dirty="0">
                <a:latin typeface="Times New Roman" panose="02020603050405020304" pitchFamily="18" charset="0"/>
                <a:cs typeface="Times New Roman" panose="02020603050405020304" pitchFamily="18" charset="0"/>
              </a:rPr>
              <a:t>		- Flow Rate.</a:t>
            </a:r>
          </a:p>
          <a:p>
            <a:pPr marL="571500" indent="-5715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GCP Site 1 Water Samples</a:t>
            </a:r>
          </a:p>
          <a:p>
            <a:pPr marL="3079562" lvl="1" indent="-571500">
              <a:buFont typeface="Wingdings" panose="05000000000000000000" pitchFamily="2" charset="2"/>
              <a:buChar char="Ø"/>
            </a:pPr>
            <a:r>
              <a:rPr lang="en-US" sz="2800" u="sng" dirty="0">
                <a:latin typeface="Times New Roman" panose="02020603050405020304" pitchFamily="18" charset="0"/>
                <a:cs typeface="Times New Roman" panose="02020603050405020304" pitchFamily="18" charset="0"/>
              </a:rPr>
              <a:t>Onsite</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Grab sample acquired hourly.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Samples filtered through a 0.45 </a:t>
            </a:r>
            <a:r>
              <a:rPr lang="el-GR" sz="2800" dirty="0">
                <a:latin typeface="Times New Roman" panose="02020603050405020304" pitchFamily="18" charset="0"/>
                <a:cs typeface="Times New Roman" panose="02020603050405020304" pitchFamily="18" charset="0"/>
              </a:rPr>
              <a:t>μ</a:t>
            </a:r>
            <a:r>
              <a:rPr lang="en-US" sz="2800" dirty="0">
                <a:latin typeface="Times New Roman" panose="02020603050405020304" pitchFamily="18" charset="0"/>
                <a:cs typeface="Times New Roman" panose="02020603050405020304" pitchFamily="18" charset="0"/>
              </a:rPr>
              <a:t>m filter.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Initial alkalinity measured with Hach © Manual-Digital Titrator.</a:t>
            </a:r>
          </a:p>
          <a:p>
            <a:pPr lvl="1"/>
            <a:endParaRPr lang="en-US" sz="2800" dirty="0">
              <a:latin typeface="Times New Roman" panose="02020603050405020304" pitchFamily="18" charset="0"/>
              <a:cs typeface="Times New Roman" panose="02020603050405020304" pitchFamily="18" charset="0"/>
            </a:endParaRPr>
          </a:p>
          <a:p>
            <a:pPr marL="3079562" lvl="1" indent="-571500">
              <a:buFont typeface="Wingdings" panose="05000000000000000000" pitchFamily="2" charset="2"/>
              <a:buChar char="Ø"/>
            </a:pPr>
            <a:r>
              <a:rPr lang="en-US" sz="2800" u="sng" dirty="0">
                <a:latin typeface="Times New Roman" panose="02020603050405020304" pitchFamily="18" charset="0"/>
                <a:cs typeface="Times New Roman" panose="02020603050405020304" pitchFamily="18" charset="0"/>
              </a:rPr>
              <a:t>Laboratory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Samples destined for cation analysis acidified with 0.1M HCl.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Alkalinity determined via Hanna-Instruments © Auto-Titrator.  </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Ion concentrations determined via Aligent Technologies © HPLC.</a:t>
            </a:r>
          </a:p>
          <a:p>
            <a:pPr marL="3079562" lvl="1"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United States Geological Survey (USGS) “PHREEQC” © Version 3 software utilized for speciation analysis.</a:t>
            </a:r>
          </a:p>
        </p:txBody>
      </p:sp>
      <p:pic>
        <p:nvPicPr>
          <p:cNvPr id="78" name="Picture 77">
            <a:extLst>
              <a:ext uri="{FF2B5EF4-FFF2-40B4-BE49-F238E27FC236}">
                <a16:creationId xmlns:a16="http://schemas.microsoft.com/office/drawing/2014/main" id="{B75B8E59-594B-4334-B744-6E68DB85C882}"/>
              </a:ext>
            </a:extLst>
          </p:cNvPr>
          <p:cNvPicPr>
            <a:picLocks noChangeAspect="1"/>
          </p:cNvPicPr>
          <p:nvPr/>
        </p:nvPicPr>
        <p:blipFill>
          <a:blip r:embed="rId5"/>
          <a:stretch>
            <a:fillRect/>
          </a:stretch>
        </p:blipFill>
        <p:spPr>
          <a:xfrm>
            <a:off x="9590555" y="22260696"/>
            <a:ext cx="3714648" cy="3714648"/>
          </a:xfrm>
          <a:prstGeom prst="rect">
            <a:avLst/>
          </a:prstGeom>
        </p:spPr>
      </p:pic>
      <p:pic>
        <p:nvPicPr>
          <p:cNvPr id="79" name="Picture 78">
            <a:extLst>
              <a:ext uri="{FF2B5EF4-FFF2-40B4-BE49-F238E27FC236}">
                <a16:creationId xmlns:a16="http://schemas.microsoft.com/office/drawing/2014/main" id="{937A42F4-0F34-4CF6-823A-3FFEC5660CB1}"/>
              </a:ext>
            </a:extLst>
          </p:cNvPr>
          <p:cNvPicPr>
            <a:picLocks noChangeAspect="1"/>
          </p:cNvPicPr>
          <p:nvPr/>
        </p:nvPicPr>
        <p:blipFill>
          <a:blip r:embed="rId6"/>
          <a:stretch>
            <a:fillRect/>
          </a:stretch>
        </p:blipFill>
        <p:spPr>
          <a:xfrm>
            <a:off x="1740910" y="22403504"/>
            <a:ext cx="2937856" cy="2937856"/>
          </a:xfrm>
          <a:prstGeom prst="rect">
            <a:avLst/>
          </a:prstGeom>
        </p:spPr>
      </p:pic>
      <p:sp>
        <p:nvSpPr>
          <p:cNvPr id="80" name="TextBox 19">
            <a:extLst>
              <a:ext uri="{FF2B5EF4-FFF2-40B4-BE49-F238E27FC236}">
                <a16:creationId xmlns:a16="http://schemas.microsoft.com/office/drawing/2014/main" id="{9EC3B3C6-8ABD-4477-9188-1B92FF73EAAE}"/>
              </a:ext>
            </a:extLst>
          </p:cNvPr>
          <p:cNvSpPr txBox="1">
            <a:spLocks noChangeArrowheads="1"/>
          </p:cNvSpPr>
          <p:nvPr/>
        </p:nvSpPr>
        <p:spPr bwMode="auto">
          <a:xfrm>
            <a:off x="15033447" y="6747810"/>
            <a:ext cx="139017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Data</a:t>
            </a:r>
          </a:p>
        </p:txBody>
      </p:sp>
      <p:graphicFrame>
        <p:nvGraphicFramePr>
          <p:cNvPr id="81" name="Chart 80">
            <a:extLst>
              <a:ext uri="{FF2B5EF4-FFF2-40B4-BE49-F238E27FC236}">
                <a16:creationId xmlns:a16="http://schemas.microsoft.com/office/drawing/2014/main" id="{8EF1ABD3-237B-485B-A294-6D363504DB43}"/>
              </a:ext>
            </a:extLst>
          </p:cNvPr>
          <p:cNvGraphicFramePr>
            <a:graphicFrameLocks/>
          </p:cNvGraphicFramePr>
          <p:nvPr>
            <p:extLst>
              <p:ext uri="{D42A27DB-BD31-4B8C-83A1-F6EECF244321}">
                <p14:modId xmlns:p14="http://schemas.microsoft.com/office/powerpoint/2010/main" val="2888444853"/>
              </p:ext>
            </p:extLst>
          </p:nvPr>
        </p:nvGraphicFramePr>
        <p:xfrm>
          <a:off x="14919055" y="7546136"/>
          <a:ext cx="14004996" cy="6874174"/>
        </p:xfrm>
        <a:graphic>
          <a:graphicData uri="http://schemas.openxmlformats.org/drawingml/2006/chart">
            <c:chart xmlns:c="http://schemas.openxmlformats.org/drawingml/2006/chart" xmlns:r="http://schemas.openxmlformats.org/officeDocument/2006/relationships" r:id="rId7"/>
          </a:graphicData>
        </a:graphic>
      </p:graphicFrame>
      <p:sp>
        <p:nvSpPr>
          <p:cNvPr id="82" name="TextBox 81">
            <a:extLst>
              <a:ext uri="{FF2B5EF4-FFF2-40B4-BE49-F238E27FC236}">
                <a16:creationId xmlns:a16="http://schemas.microsoft.com/office/drawing/2014/main" id="{A9DEE58F-D11A-436C-8AFE-C7246933855F}"/>
              </a:ext>
            </a:extLst>
          </p:cNvPr>
          <p:cNvSpPr txBox="1"/>
          <p:nvPr/>
        </p:nvSpPr>
        <p:spPr>
          <a:xfrm>
            <a:off x="14812955" y="14335428"/>
            <a:ext cx="14447845"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2:  </a:t>
            </a:r>
            <a:r>
              <a:rPr lang="en-US" sz="2800" dirty="0">
                <a:latin typeface="Times New Roman" panose="02020603050405020304" pitchFamily="18" charset="0"/>
                <a:cs typeface="Times New Roman" panose="02020603050405020304" pitchFamily="18" charset="0"/>
              </a:rPr>
              <a:t>Alkalinity variability of Glacier Creek Sampling Site 1 water samples.  Error bars represent standard error.</a:t>
            </a:r>
          </a:p>
        </p:txBody>
      </p:sp>
      <p:sp>
        <p:nvSpPr>
          <p:cNvPr id="83" name="TextBox 82">
            <a:extLst>
              <a:ext uri="{FF2B5EF4-FFF2-40B4-BE49-F238E27FC236}">
                <a16:creationId xmlns:a16="http://schemas.microsoft.com/office/drawing/2014/main" id="{8BE7B02C-F7C7-4339-BB2B-023BCE4F5032}"/>
              </a:ext>
            </a:extLst>
          </p:cNvPr>
          <p:cNvSpPr txBox="1"/>
          <p:nvPr/>
        </p:nvSpPr>
        <p:spPr>
          <a:xfrm>
            <a:off x="14839144" y="30493806"/>
            <a:ext cx="14395465"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3:  </a:t>
            </a:r>
            <a:r>
              <a:rPr lang="en-US" sz="2800" dirty="0">
                <a:latin typeface="Times New Roman" panose="02020603050405020304" pitchFamily="18" charset="0"/>
                <a:cs typeface="Times New Roman" panose="02020603050405020304" pitchFamily="18" charset="0"/>
              </a:rPr>
              <a:t>GCP ion concentrations at sample site 1.  Trendlines represent sinusoidal regressions. Error bars represent standard error obtained from HPLC calibration curves.  </a:t>
            </a:r>
          </a:p>
        </p:txBody>
      </p:sp>
      <p:graphicFrame>
        <p:nvGraphicFramePr>
          <p:cNvPr id="84" name="Chart 83">
            <a:extLst>
              <a:ext uri="{FF2B5EF4-FFF2-40B4-BE49-F238E27FC236}">
                <a16:creationId xmlns:a16="http://schemas.microsoft.com/office/drawing/2014/main" id="{4594C216-BC85-469D-AC89-6013A678962C}"/>
              </a:ext>
            </a:extLst>
          </p:cNvPr>
          <p:cNvGraphicFramePr>
            <a:graphicFrameLocks/>
          </p:cNvGraphicFramePr>
          <p:nvPr>
            <p:extLst>
              <p:ext uri="{D42A27DB-BD31-4B8C-83A1-F6EECF244321}">
                <p14:modId xmlns:p14="http://schemas.microsoft.com/office/powerpoint/2010/main" val="564927430"/>
              </p:ext>
            </p:extLst>
          </p:nvPr>
        </p:nvGraphicFramePr>
        <p:xfrm>
          <a:off x="14652102" y="15792783"/>
          <a:ext cx="7315200" cy="4572000"/>
        </p:xfrm>
        <a:graphic>
          <a:graphicData uri="http://schemas.openxmlformats.org/drawingml/2006/chart">
            <c:chart xmlns:c="http://schemas.openxmlformats.org/drawingml/2006/chart" xmlns:r="http://schemas.openxmlformats.org/officeDocument/2006/relationships" r:id="rId8"/>
          </a:graphicData>
        </a:graphic>
      </p:graphicFrame>
      <p:grpSp>
        <p:nvGrpSpPr>
          <p:cNvPr id="6" name="Group 5">
            <a:extLst>
              <a:ext uri="{FF2B5EF4-FFF2-40B4-BE49-F238E27FC236}">
                <a16:creationId xmlns:a16="http://schemas.microsoft.com/office/drawing/2014/main" id="{67CF8617-9ED6-4B22-BD5E-439BEEE93EC5}"/>
              </a:ext>
            </a:extLst>
          </p:cNvPr>
          <p:cNvGrpSpPr/>
          <p:nvPr/>
        </p:nvGrpSpPr>
        <p:grpSpPr>
          <a:xfrm>
            <a:off x="14693181" y="20990378"/>
            <a:ext cx="7766638" cy="4572000"/>
            <a:chOff x="14668321" y="21498597"/>
            <a:chExt cx="7766638" cy="4572000"/>
          </a:xfrm>
        </p:grpSpPr>
        <p:graphicFrame>
          <p:nvGraphicFramePr>
            <p:cNvPr id="85" name="Chart 84">
              <a:extLst>
                <a:ext uri="{FF2B5EF4-FFF2-40B4-BE49-F238E27FC236}">
                  <a16:creationId xmlns:a16="http://schemas.microsoft.com/office/drawing/2014/main" id="{CDA55814-55B2-4CC9-AB6D-4874E2BCE671}"/>
                </a:ext>
              </a:extLst>
            </p:cNvPr>
            <p:cNvGraphicFramePr>
              <a:graphicFrameLocks/>
            </p:cNvGraphicFramePr>
            <p:nvPr>
              <p:extLst>
                <p:ext uri="{D42A27DB-BD31-4B8C-83A1-F6EECF244321}">
                  <p14:modId xmlns:p14="http://schemas.microsoft.com/office/powerpoint/2010/main" val="3029471008"/>
                </p:ext>
              </p:extLst>
            </p:nvPr>
          </p:nvGraphicFramePr>
          <p:xfrm>
            <a:off x="14668321" y="21498597"/>
            <a:ext cx="7315200" cy="4572000"/>
          </p:xfrm>
          <a:graphic>
            <a:graphicData uri="http://schemas.openxmlformats.org/drawingml/2006/chart">
              <c:chart xmlns:c="http://schemas.openxmlformats.org/drawingml/2006/chart" xmlns:r="http://schemas.openxmlformats.org/officeDocument/2006/relationships" r:id="rId9"/>
            </a:graphicData>
          </a:graphic>
        </p:graphicFrame>
        <p:sp>
          <p:nvSpPr>
            <p:cNvPr id="90" name="TextBox 1">
              <a:extLst>
                <a:ext uri="{FF2B5EF4-FFF2-40B4-BE49-F238E27FC236}">
                  <a16:creationId xmlns:a16="http://schemas.microsoft.com/office/drawing/2014/main" id="{3B79E0B5-522A-4E94-9E8C-E9BD4BAFF09A}"/>
                </a:ext>
              </a:extLst>
            </p:cNvPr>
            <p:cNvSpPr txBox="1">
              <a:spLocks noChangeArrowheads="1"/>
            </p:cNvSpPr>
            <p:nvPr/>
          </p:nvSpPr>
          <p:spPr bwMode="auto">
            <a:xfrm>
              <a:off x="19743687" y="21717540"/>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grpSp>
      <p:sp>
        <p:nvSpPr>
          <p:cNvPr id="92" name="TextBox 1">
            <a:extLst>
              <a:ext uri="{FF2B5EF4-FFF2-40B4-BE49-F238E27FC236}">
                <a16:creationId xmlns:a16="http://schemas.microsoft.com/office/drawing/2014/main" id="{AF4E9F2B-7CC1-4D51-A562-024A8F68E3EF}"/>
              </a:ext>
            </a:extLst>
          </p:cNvPr>
          <p:cNvSpPr txBox="1">
            <a:spLocks noChangeArrowheads="1"/>
          </p:cNvSpPr>
          <p:nvPr/>
        </p:nvSpPr>
        <p:spPr bwMode="auto">
          <a:xfrm>
            <a:off x="19644763" y="15792783"/>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cxnSp>
        <p:nvCxnSpPr>
          <p:cNvPr id="88" name="Straight Connector 87">
            <a:extLst>
              <a:ext uri="{FF2B5EF4-FFF2-40B4-BE49-F238E27FC236}">
                <a16:creationId xmlns:a16="http://schemas.microsoft.com/office/drawing/2014/main" id="{CE772FFC-A273-4ABF-9339-FE517B0AAECD}"/>
              </a:ext>
            </a:extLst>
          </p:cNvPr>
          <p:cNvCxnSpPr>
            <a:cxnSpLocks/>
          </p:cNvCxnSpPr>
          <p:nvPr/>
        </p:nvCxnSpPr>
        <p:spPr>
          <a:xfrm>
            <a:off x="14507685" y="6499822"/>
            <a:ext cx="0" cy="2560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3E0DCC8-23DB-4539-9EAF-08122098234C}"/>
              </a:ext>
            </a:extLst>
          </p:cNvPr>
          <p:cNvCxnSpPr>
            <a:cxnSpLocks/>
          </p:cNvCxnSpPr>
          <p:nvPr/>
        </p:nvCxnSpPr>
        <p:spPr>
          <a:xfrm>
            <a:off x="30119180" y="6490659"/>
            <a:ext cx="0" cy="2560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DECCC12-30F1-40B7-B29B-5D7D117F2F27}"/>
              </a:ext>
            </a:extLst>
          </p:cNvPr>
          <p:cNvGrpSpPr/>
          <p:nvPr/>
        </p:nvGrpSpPr>
        <p:grpSpPr>
          <a:xfrm>
            <a:off x="14654207" y="25829183"/>
            <a:ext cx="7681828" cy="4572000"/>
            <a:chOff x="14654207" y="25829183"/>
            <a:chExt cx="7681828" cy="4572000"/>
          </a:xfrm>
        </p:grpSpPr>
        <p:graphicFrame>
          <p:nvGraphicFramePr>
            <p:cNvPr id="89" name="Chart 88">
              <a:extLst>
                <a:ext uri="{FF2B5EF4-FFF2-40B4-BE49-F238E27FC236}">
                  <a16:creationId xmlns:a16="http://schemas.microsoft.com/office/drawing/2014/main" id="{BCB385C1-E977-4B38-9920-15C58F4039D7}"/>
                </a:ext>
              </a:extLst>
            </p:cNvPr>
            <p:cNvGraphicFramePr>
              <a:graphicFrameLocks/>
            </p:cNvGraphicFramePr>
            <p:nvPr>
              <p:extLst>
                <p:ext uri="{D42A27DB-BD31-4B8C-83A1-F6EECF244321}">
                  <p14:modId xmlns:p14="http://schemas.microsoft.com/office/powerpoint/2010/main" val="1883924883"/>
                </p:ext>
              </p:extLst>
            </p:nvPr>
          </p:nvGraphicFramePr>
          <p:xfrm>
            <a:off x="14654207" y="25829183"/>
            <a:ext cx="7315200" cy="4572000"/>
          </p:xfrm>
          <a:graphic>
            <a:graphicData uri="http://schemas.openxmlformats.org/drawingml/2006/chart">
              <c:chart xmlns:c="http://schemas.openxmlformats.org/drawingml/2006/chart" xmlns:r="http://schemas.openxmlformats.org/officeDocument/2006/relationships" r:id="rId10"/>
            </a:graphicData>
          </a:graphic>
        </p:graphicFrame>
        <p:sp>
          <p:nvSpPr>
            <p:cNvPr id="98" name="TextBox 1">
              <a:extLst>
                <a:ext uri="{FF2B5EF4-FFF2-40B4-BE49-F238E27FC236}">
                  <a16:creationId xmlns:a16="http://schemas.microsoft.com/office/drawing/2014/main" id="{BB44515D-6702-4058-883E-99CB2B8199BA}"/>
                </a:ext>
              </a:extLst>
            </p:cNvPr>
            <p:cNvSpPr txBox="1">
              <a:spLocks noChangeArrowheads="1"/>
            </p:cNvSpPr>
            <p:nvPr/>
          </p:nvSpPr>
          <p:spPr bwMode="auto">
            <a:xfrm>
              <a:off x="19644763" y="26042521"/>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grpSp>
      <p:grpSp>
        <p:nvGrpSpPr>
          <p:cNvPr id="9" name="Group 8">
            <a:extLst>
              <a:ext uri="{FF2B5EF4-FFF2-40B4-BE49-F238E27FC236}">
                <a16:creationId xmlns:a16="http://schemas.microsoft.com/office/drawing/2014/main" id="{543C9CE0-9FD4-40DB-B67C-59FFE7A2B163}"/>
              </a:ext>
            </a:extLst>
          </p:cNvPr>
          <p:cNvGrpSpPr/>
          <p:nvPr/>
        </p:nvGrpSpPr>
        <p:grpSpPr>
          <a:xfrm>
            <a:off x="22221882" y="15792783"/>
            <a:ext cx="7710262" cy="14688097"/>
            <a:chOff x="21927587" y="15754758"/>
            <a:chExt cx="7710262" cy="14688097"/>
          </a:xfrm>
        </p:grpSpPr>
        <p:grpSp>
          <p:nvGrpSpPr>
            <p:cNvPr id="7" name="Group 6">
              <a:extLst>
                <a:ext uri="{FF2B5EF4-FFF2-40B4-BE49-F238E27FC236}">
                  <a16:creationId xmlns:a16="http://schemas.microsoft.com/office/drawing/2014/main" id="{19114AE9-F657-4BAB-A181-4172646F46AC}"/>
                </a:ext>
              </a:extLst>
            </p:cNvPr>
            <p:cNvGrpSpPr/>
            <p:nvPr/>
          </p:nvGrpSpPr>
          <p:grpSpPr>
            <a:xfrm>
              <a:off x="21927587" y="20934460"/>
              <a:ext cx="7654328" cy="4572000"/>
              <a:chOff x="22429907" y="21498597"/>
              <a:chExt cx="7654328" cy="4572000"/>
            </a:xfrm>
          </p:grpSpPr>
          <p:graphicFrame>
            <p:nvGraphicFramePr>
              <p:cNvPr id="87" name="Chart 86">
                <a:extLst>
                  <a:ext uri="{FF2B5EF4-FFF2-40B4-BE49-F238E27FC236}">
                    <a16:creationId xmlns:a16="http://schemas.microsoft.com/office/drawing/2014/main" id="{2AC3FB47-E519-49C4-B5E3-67720B0ADB3B}"/>
                  </a:ext>
                </a:extLst>
              </p:cNvPr>
              <p:cNvGraphicFramePr>
                <a:graphicFrameLocks/>
              </p:cNvGraphicFramePr>
              <p:nvPr>
                <p:extLst>
                  <p:ext uri="{D42A27DB-BD31-4B8C-83A1-F6EECF244321}">
                    <p14:modId xmlns:p14="http://schemas.microsoft.com/office/powerpoint/2010/main" val="1415602345"/>
                  </p:ext>
                </p:extLst>
              </p:nvPr>
            </p:nvGraphicFramePr>
            <p:xfrm>
              <a:off x="22429907" y="21498597"/>
              <a:ext cx="7315200" cy="4572000"/>
            </p:xfrm>
            <a:graphic>
              <a:graphicData uri="http://schemas.openxmlformats.org/drawingml/2006/chart">
                <c:chart xmlns:c="http://schemas.openxmlformats.org/drawingml/2006/chart" xmlns:r="http://schemas.openxmlformats.org/officeDocument/2006/relationships" r:id="rId11"/>
              </a:graphicData>
            </a:graphic>
          </p:graphicFrame>
          <p:sp>
            <p:nvSpPr>
              <p:cNvPr id="97" name="TextBox 1">
                <a:extLst>
                  <a:ext uri="{FF2B5EF4-FFF2-40B4-BE49-F238E27FC236}">
                    <a16:creationId xmlns:a16="http://schemas.microsoft.com/office/drawing/2014/main" id="{3E36BDA9-41F3-4C56-9277-D482041C4BF9}"/>
                  </a:ext>
                </a:extLst>
              </p:cNvPr>
              <p:cNvSpPr txBox="1">
                <a:spLocks noChangeArrowheads="1"/>
              </p:cNvSpPr>
              <p:nvPr/>
            </p:nvSpPr>
            <p:spPr bwMode="auto">
              <a:xfrm>
                <a:off x="27392963" y="21727229"/>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grpSp>
        <p:grpSp>
          <p:nvGrpSpPr>
            <p:cNvPr id="5" name="Group 4">
              <a:extLst>
                <a:ext uri="{FF2B5EF4-FFF2-40B4-BE49-F238E27FC236}">
                  <a16:creationId xmlns:a16="http://schemas.microsoft.com/office/drawing/2014/main" id="{5C76A523-21A4-4226-89B4-690C06FD6933}"/>
                </a:ext>
              </a:extLst>
            </p:cNvPr>
            <p:cNvGrpSpPr/>
            <p:nvPr/>
          </p:nvGrpSpPr>
          <p:grpSpPr>
            <a:xfrm>
              <a:off x="21983521" y="15754758"/>
              <a:ext cx="7654328" cy="4572000"/>
              <a:chOff x="22429907" y="16666414"/>
              <a:chExt cx="7654328" cy="4572000"/>
            </a:xfrm>
          </p:grpSpPr>
          <p:graphicFrame>
            <p:nvGraphicFramePr>
              <p:cNvPr id="86" name="Chart 85">
                <a:extLst>
                  <a:ext uri="{FF2B5EF4-FFF2-40B4-BE49-F238E27FC236}">
                    <a16:creationId xmlns:a16="http://schemas.microsoft.com/office/drawing/2014/main" id="{0C80BEFE-885B-448E-9BF7-913E81551344}"/>
                  </a:ext>
                </a:extLst>
              </p:cNvPr>
              <p:cNvGraphicFramePr>
                <a:graphicFrameLocks/>
              </p:cNvGraphicFramePr>
              <p:nvPr>
                <p:extLst>
                  <p:ext uri="{D42A27DB-BD31-4B8C-83A1-F6EECF244321}">
                    <p14:modId xmlns:p14="http://schemas.microsoft.com/office/powerpoint/2010/main" val="1783840346"/>
                  </p:ext>
                </p:extLst>
              </p:nvPr>
            </p:nvGraphicFramePr>
            <p:xfrm>
              <a:off x="22429907" y="16666414"/>
              <a:ext cx="7315200" cy="4572000"/>
            </p:xfrm>
            <a:graphic>
              <a:graphicData uri="http://schemas.openxmlformats.org/drawingml/2006/chart">
                <c:chart xmlns:c="http://schemas.openxmlformats.org/drawingml/2006/chart" xmlns:r="http://schemas.openxmlformats.org/officeDocument/2006/relationships" r:id="rId12"/>
              </a:graphicData>
            </a:graphic>
          </p:graphicFrame>
          <p:sp>
            <p:nvSpPr>
              <p:cNvPr id="96" name="TextBox 1">
                <a:extLst>
                  <a:ext uri="{FF2B5EF4-FFF2-40B4-BE49-F238E27FC236}">
                    <a16:creationId xmlns:a16="http://schemas.microsoft.com/office/drawing/2014/main" id="{7693A87F-9502-47D0-A23D-7884E9B6F351}"/>
                  </a:ext>
                </a:extLst>
              </p:cNvPr>
              <p:cNvSpPr txBox="1">
                <a:spLocks noChangeArrowheads="1"/>
              </p:cNvSpPr>
              <p:nvPr/>
            </p:nvSpPr>
            <p:spPr bwMode="auto">
              <a:xfrm>
                <a:off x="27392963" y="16823306"/>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grpSp>
        <p:grpSp>
          <p:nvGrpSpPr>
            <p:cNvPr id="2" name="Group 1">
              <a:extLst>
                <a:ext uri="{FF2B5EF4-FFF2-40B4-BE49-F238E27FC236}">
                  <a16:creationId xmlns:a16="http://schemas.microsoft.com/office/drawing/2014/main" id="{3054F0A7-5CB8-4385-BD87-1AC923A587A8}"/>
                </a:ext>
              </a:extLst>
            </p:cNvPr>
            <p:cNvGrpSpPr/>
            <p:nvPr/>
          </p:nvGrpSpPr>
          <p:grpSpPr>
            <a:xfrm>
              <a:off x="22021881" y="25870855"/>
              <a:ext cx="7557353" cy="4572000"/>
              <a:chOff x="22021881" y="25870855"/>
              <a:chExt cx="7557353" cy="4572000"/>
            </a:xfrm>
          </p:grpSpPr>
          <p:graphicFrame>
            <p:nvGraphicFramePr>
              <p:cNvPr id="91" name="Chart 90">
                <a:extLst>
                  <a:ext uri="{FF2B5EF4-FFF2-40B4-BE49-F238E27FC236}">
                    <a16:creationId xmlns:a16="http://schemas.microsoft.com/office/drawing/2014/main" id="{74EB9F45-6A60-402A-AE1D-592497544CDE}"/>
                  </a:ext>
                </a:extLst>
              </p:cNvPr>
              <p:cNvGraphicFramePr>
                <a:graphicFrameLocks/>
              </p:cNvGraphicFramePr>
              <p:nvPr>
                <p:extLst>
                  <p:ext uri="{D42A27DB-BD31-4B8C-83A1-F6EECF244321}">
                    <p14:modId xmlns:p14="http://schemas.microsoft.com/office/powerpoint/2010/main" val="3931490624"/>
                  </p:ext>
                </p:extLst>
              </p:nvPr>
            </p:nvGraphicFramePr>
            <p:xfrm>
              <a:off x="22021881" y="25870855"/>
              <a:ext cx="7315200" cy="4572000"/>
            </p:xfrm>
            <a:graphic>
              <a:graphicData uri="http://schemas.openxmlformats.org/drawingml/2006/chart">
                <c:chart xmlns:c="http://schemas.openxmlformats.org/drawingml/2006/chart" xmlns:r="http://schemas.openxmlformats.org/officeDocument/2006/relationships" r:id="rId13"/>
              </a:graphicData>
            </a:graphic>
          </p:graphicFrame>
          <p:sp>
            <p:nvSpPr>
              <p:cNvPr id="99" name="TextBox 1">
                <a:extLst>
                  <a:ext uri="{FF2B5EF4-FFF2-40B4-BE49-F238E27FC236}">
                    <a16:creationId xmlns:a16="http://schemas.microsoft.com/office/drawing/2014/main" id="{CEE81824-C338-43F8-92AD-337B8F094024}"/>
                  </a:ext>
                </a:extLst>
              </p:cNvPr>
              <p:cNvSpPr txBox="1">
                <a:spLocks noChangeArrowheads="1"/>
              </p:cNvSpPr>
              <p:nvPr/>
            </p:nvSpPr>
            <p:spPr bwMode="auto">
              <a:xfrm>
                <a:off x="26887962" y="26010962"/>
                <a:ext cx="2691272" cy="67627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a:extLst/>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0" i="0" u="none" strike="noStrike" baseline="0" dirty="0">
                    <a:solidFill>
                      <a:srgbClr val="000000"/>
                    </a:solidFill>
                    <a:latin typeface="Times New Roman"/>
                    <a:cs typeface="Times New Roman"/>
                    <a:sym typeface="Symbol" panose="05050102010706020507" pitchFamily="18" charset="2"/>
                  </a:rPr>
                  <a:t></a:t>
                </a:r>
                <a:r>
                  <a:rPr lang="en-US" sz="1800" b="0" i="0" u="none" strike="noStrike" baseline="0" dirty="0">
                    <a:solidFill>
                      <a:srgbClr val="000000"/>
                    </a:solidFill>
                    <a:latin typeface="Times New Roman"/>
                    <a:cs typeface="Times New Roman"/>
                  </a:rPr>
                  <a:t> September 12, 2018</a:t>
                </a:r>
              </a:p>
              <a:p>
                <a:pPr algn="l" rtl="0">
                  <a:defRPr sz="1000"/>
                </a:pPr>
                <a:r>
                  <a:rPr lang="en-US" sz="1800" b="0" i="0" u="none" strike="noStrike" baseline="0" dirty="0">
                    <a:solidFill>
                      <a:srgbClr val="000000"/>
                    </a:solidFill>
                    <a:latin typeface="Times New Roman"/>
                    <a:cs typeface="Times New Roman"/>
                  </a:rPr>
                  <a:t>□ November 15, 2018</a:t>
                </a:r>
              </a:p>
            </p:txBody>
          </p:sp>
        </p:grpSp>
      </p:grpSp>
      <p:sp>
        <p:nvSpPr>
          <p:cNvPr id="101" name="TextBox 28">
            <a:extLst>
              <a:ext uri="{FF2B5EF4-FFF2-40B4-BE49-F238E27FC236}">
                <a16:creationId xmlns:a16="http://schemas.microsoft.com/office/drawing/2014/main" id="{34D62750-94ED-4B38-8472-9C0BF5E41CBF}"/>
              </a:ext>
            </a:extLst>
          </p:cNvPr>
          <p:cNvSpPr txBox="1">
            <a:spLocks noChangeArrowheads="1"/>
          </p:cNvSpPr>
          <p:nvPr/>
        </p:nvSpPr>
        <p:spPr bwMode="auto">
          <a:xfrm>
            <a:off x="30570618" y="23231534"/>
            <a:ext cx="1240618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Future Work</a:t>
            </a:r>
          </a:p>
        </p:txBody>
      </p:sp>
      <p:sp>
        <p:nvSpPr>
          <p:cNvPr id="102" name="TextBox 34">
            <a:extLst>
              <a:ext uri="{FF2B5EF4-FFF2-40B4-BE49-F238E27FC236}">
                <a16:creationId xmlns:a16="http://schemas.microsoft.com/office/drawing/2014/main" id="{A9484F51-FF7C-48FA-B486-7C38528A39FB}"/>
              </a:ext>
            </a:extLst>
          </p:cNvPr>
          <p:cNvSpPr txBox="1">
            <a:spLocks noChangeArrowheads="1"/>
          </p:cNvSpPr>
          <p:nvPr/>
        </p:nvSpPr>
        <p:spPr bwMode="auto">
          <a:xfrm>
            <a:off x="30444797" y="15462905"/>
            <a:ext cx="1269002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Discussion</a:t>
            </a:r>
          </a:p>
        </p:txBody>
      </p:sp>
      <p:sp>
        <p:nvSpPr>
          <p:cNvPr id="103" name="TextBox 36">
            <a:extLst>
              <a:ext uri="{FF2B5EF4-FFF2-40B4-BE49-F238E27FC236}">
                <a16:creationId xmlns:a16="http://schemas.microsoft.com/office/drawing/2014/main" id="{88263742-F7E1-424E-B802-D08384E2E411}"/>
              </a:ext>
            </a:extLst>
          </p:cNvPr>
          <p:cNvSpPr txBox="1">
            <a:spLocks noChangeArrowheads="1"/>
          </p:cNvSpPr>
          <p:nvPr/>
        </p:nvSpPr>
        <p:spPr bwMode="auto">
          <a:xfrm>
            <a:off x="30629238" y="28618966"/>
            <a:ext cx="1240618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References</a:t>
            </a:r>
          </a:p>
        </p:txBody>
      </p:sp>
      <p:sp>
        <p:nvSpPr>
          <p:cNvPr id="104" name="TextBox 36">
            <a:extLst>
              <a:ext uri="{FF2B5EF4-FFF2-40B4-BE49-F238E27FC236}">
                <a16:creationId xmlns:a16="http://schemas.microsoft.com/office/drawing/2014/main" id="{9125F20E-0B72-43B8-B4C1-15CAB1BC6331}"/>
              </a:ext>
            </a:extLst>
          </p:cNvPr>
          <p:cNvSpPr txBox="1">
            <a:spLocks noChangeArrowheads="1"/>
          </p:cNvSpPr>
          <p:nvPr/>
        </p:nvSpPr>
        <p:spPr bwMode="auto">
          <a:xfrm>
            <a:off x="30667812" y="26747016"/>
            <a:ext cx="1269002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5400" b="1" dirty="0">
                <a:latin typeface="Times New Roman" panose="02020603050405020304" pitchFamily="18" charset="0"/>
                <a:cs typeface="Times New Roman" panose="02020603050405020304" pitchFamily="18" charset="0"/>
              </a:rPr>
              <a:t>Acknowledgements</a:t>
            </a:r>
          </a:p>
        </p:txBody>
      </p:sp>
      <p:sp>
        <p:nvSpPr>
          <p:cNvPr id="105" name="TextBox 104">
            <a:extLst>
              <a:ext uri="{FF2B5EF4-FFF2-40B4-BE49-F238E27FC236}">
                <a16:creationId xmlns:a16="http://schemas.microsoft.com/office/drawing/2014/main" id="{9C14010A-FD9D-4C75-AD26-7E72B4B894BA}"/>
              </a:ext>
            </a:extLst>
          </p:cNvPr>
          <p:cNvSpPr txBox="1"/>
          <p:nvPr/>
        </p:nvSpPr>
        <p:spPr>
          <a:xfrm>
            <a:off x="31468185" y="14407564"/>
            <a:ext cx="1123429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4:  </a:t>
            </a:r>
            <a:r>
              <a:rPr lang="en-US" sz="2800" dirty="0">
                <a:latin typeface="Times New Roman" panose="02020603050405020304" pitchFamily="18" charset="0"/>
                <a:cs typeface="Times New Roman" panose="02020603050405020304" pitchFamily="18" charset="0"/>
              </a:rPr>
              <a:t>Daily temperature and dissolved oxygen fluctuation, as measured by the sonde on September 12, 2018.</a:t>
            </a:r>
          </a:p>
        </p:txBody>
      </p:sp>
      <p:sp>
        <p:nvSpPr>
          <p:cNvPr id="106" name="TextBox 105">
            <a:extLst>
              <a:ext uri="{FF2B5EF4-FFF2-40B4-BE49-F238E27FC236}">
                <a16:creationId xmlns:a16="http://schemas.microsoft.com/office/drawing/2014/main" id="{4F3F5319-B6EF-41C1-8D01-593314E815E5}"/>
              </a:ext>
            </a:extLst>
          </p:cNvPr>
          <p:cNvSpPr txBox="1"/>
          <p:nvPr/>
        </p:nvSpPr>
        <p:spPr>
          <a:xfrm>
            <a:off x="30667812" y="24321648"/>
            <a:ext cx="11482478"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High-frequency temporal sampling will help to:</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Confirm ion concentration trends.</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confidence in the validity of trends and our ability to model them. </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Identify what factor(s) are responsible for the observed patterns, especially the seasonal effects upon their daily variability.</a:t>
            </a:r>
          </a:p>
        </p:txBody>
      </p:sp>
      <p:sp>
        <p:nvSpPr>
          <p:cNvPr id="107" name="TextBox 106">
            <a:extLst>
              <a:ext uri="{FF2B5EF4-FFF2-40B4-BE49-F238E27FC236}">
                <a16:creationId xmlns:a16="http://schemas.microsoft.com/office/drawing/2014/main" id="{11A03532-5511-44A2-93DF-899880E1A6CA}"/>
              </a:ext>
            </a:extLst>
          </p:cNvPr>
          <p:cNvSpPr txBox="1"/>
          <p:nvPr/>
        </p:nvSpPr>
        <p:spPr>
          <a:xfrm>
            <a:off x="30570618" y="16380433"/>
            <a:ext cx="12131861" cy="6986528"/>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Alkalinity at sampling site 1 was observed to decrease over the course of a day.  This trend is supported by data collected on Sept. 12</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and Nov. 15</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Dissolved ion content revealed convincing cyclic behaviors for September.  This trend was not observed during November.</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September 12</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sonde data revealed a relatively stable pH range of 7.50 to 7.53, while the November 15</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data revealed a pH range of 7.57 to 7.60.</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Dissolved oxygen data revealed a temperature dependent atmospheric exchange.  </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PHREEQC calculated partial pressures of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did not change significantly over a 12 hr period.  Calculated dissolved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remained constant at about 0.012 atm in September and about 0.008 atm in November.</a:t>
            </a:r>
          </a:p>
          <a:p>
            <a:r>
              <a:rPr lang="en-US" sz="2800" dirty="0">
                <a:latin typeface="Times New Roman" panose="02020603050405020304" pitchFamily="18" charset="0"/>
                <a:cs typeface="Times New Roman" panose="02020603050405020304" pitchFamily="18" charset="0"/>
              </a:rPr>
              <a:t>            -  Implies underlying mechanisms governing the sequestration/release</a:t>
            </a:r>
          </a:p>
          <a:p>
            <a:r>
              <a:rPr lang="en-US" sz="2800" dirty="0">
                <a:latin typeface="Times New Roman" panose="02020603050405020304" pitchFamily="18" charset="0"/>
                <a:cs typeface="Times New Roman" panose="02020603050405020304" pitchFamily="18" charset="0"/>
              </a:rPr>
              <a:t>                of CO</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are more kinetically hindered than those governing O</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solvation </a:t>
            </a:r>
          </a:p>
          <a:p>
            <a:r>
              <a:rPr lang="en-US" sz="2800" dirty="0">
                <a:latin typeface="Times New Roman" panose="02020603050405020304" pitchFamily="18" charset="0"/>
                <a:cs typeface="Times New Roman" panose="02020603050405020304" pitchFamily="18" charset="0"/>
              </a:rPr>
              <a:t>                and speciation.  This is supported by relative abundance/ease of </a:t>
            </a:r>
          </a:p>
          <a:p>
            <a:r>
              <a:rPr lang="en-US" sz="2800" dirty="0">
                <a:latin typeface="Times New Roman" panose="02020603050405020304" pitchFamily="18" charset="0"/>
                <a:cs typeface="Times New Roman" panose="02020603050405020304" pitchFamily="18" charset="0"/>
              </a:rPr>
              <a:t>                speciation of carbon dioxide linked compounds (such as carbonates and </a:t>
            </a:r>
          </a:p>
          <a:p>
            <a:r>
              <a:rPr lang="en-US" sz="2800" dirty="0">
                <a:latin typeface="Times New Roman" panose="02020603050405020304" pitchFamily="18" charset="0"/>
                <a:cs typeface="Times New Roman" panose="02020603050405020304" pitchFamily="18" charset="0"/>
              </a:rPr>
              <a:t>                bicarbonates) when compared to oxides as calculated by PHREEQC.</a:t>
            </a:r>
          </a:p>
        </p:txBody>
      </p:sp>
      <p:sp>
        <p:nvSpPr>
          <p:cNvPr id="108" name="TextBox 107">
            <a:extLst>
              <a:ext uri="{FF2B5EF4-FFF2-40B4-BE49-F238E27FC236}">
                <a16:creationId xmlns:a16="http://schemas.microsoft.com/office/drawing/2014/main" id="{E210A48B-4211-4702-B0FB-9C58A4D1D9DE}"/>
              </a:ext>
            </a:extLst>
          </p:cNvPr>
          <p:cNvSpPr txBox="1"/>
          <p:nvPr/>
        </p:nvSpPr>
        <p:spPr>
          <a:xfrm>
            <a:off x="30667812" y="27837130"/>
            <a:ext cx="924988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Dr. Andrew Miller, Dr. Ashlee Dere, and Prof. Thomas Bragg.</a:t>
            </a:r>
          </a:p>
        </p:txBody>
      </p:sp>
      <p:sp>
        <p:nvSpPr>
          <p:cNvPr id="109" name="TextBox 108">
            <a:extLst>
              <a:ext uri="{FF2B5EF4-FFF2-40B4-BE49-F238E27FC236}">
                <a16:creationId xmlns:a16="http://schemas.microsoft.com/office/drawing/2014/main" id="{A29F470E-6FF8-4F08-8CF2-F8C2487E443F}"/>
              </a:ext>
            </a:extLst>
          </p:cNvPr>
          <p:cNvSpPr txBox="1"/>
          <p:nvPr/>
        </p:nvSpPr>
        <p:spPr>
          <a:xfrm>
            <a:off x="30667812" y="29503737"/>
            <a:ext cx="1269002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Dunbar, Stephen R. </a:t>
            </a:r>
            <a:r>
              <a:rPr lang="en-US" sz="2400" i="1" dirty="0">
                <a:latin typeface="Times New Roman" panose="02020603050405020304" pitchFamily="18" charset="0"/>
                <a:cs typeface="Times New Roman" panose="02020603050405020304" pitchFamily="18" charset="0"/>
              </a:rPr>
              <a:t>“Fitting a Sine Curve to Data.”</a:t>
            </a:r>
            <a:r>
              <a:rPr lang="en-US" sz="2400" dirty="0">
                <a:latin typeface="Times New Roman" panose="02020603050405020304" pitchFamily="18" charset="0"/>
                <a:cs typeface="Times New Roman" panose="02020603050405020304" pitchFamily="18" charset="0"/>
              </a:rPr>
              <a:t> www.math.unl.edu/~sdunbar1/sinefit.html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Sonde photo courtesy of YSI Inc.</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Handheld titrator photo courtesy of Cole-Parmer Inc.</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Glacier Creek Preserve Satellite Photo courtesy of Google Earth.</a:t>
            </a:r>
          </a:p>
          <a:p>
            <a:endParaRPr lang="en-US" sz="2800" dirty="0">
              <a:latin typeface="Times New Roman" panose="02020603050405020304" pitchFamily="18" charset="0"/>
              <a:cs typeface="Times New Roman" panose="02020603050405020304" pitchFamily="18" charset="0"/>
            </a:endParaRPr>
          </a:p>
        </p:txBody>
      </p:sp>
      <p:graphicFrame>
        <p:nvGraphicFramePr>
          <p:cNvPr id="110" name="Chart 109">
            <a:extLst>
              <a:ext uri="{FF2B5EF4-FFF2-40B4-BE49-F238E27FC236}">
                <a16:creationId xmlns:a16="http://schemas.microsoft.com/office/drawing/2014/main" id="{47A38C06-07B6-4399-83AA-6C3611278E03}"/>
              </a:ext>
            </a:extLst>
          </p:cNvPr>
          <p:cNvGraphicFramePr>
            <a:graphicFrameLocks/>
          </p:cNvGraphicFramePr>
          <p:nvPr>
            <p:extLst>
              <p:ext uri="{D42A27DB-BD31-4B8C-83A1-F6EECF244321}">
                <p14:modId xmlns:p14="http://schemas.microsoft.com/office/powerpoint/2010/main" val="2416357853"/>
              </p:ext>
            </p:extLst>
          </p:nvPr>
        </p:nvGraphicFramePr>
        <p:xfrm>
          <a:off x="30306217" y="6649508"/>
          <a:ext cx="13104057" cy="7935568"/>
        </p:xfrm>
        <a:graphic>
          <a:graphicData uri="http://schemas.openxmlformats.org/drawingml/2006/chart">
            <c:chart xmlns:c="http://schemas.openxmlformats.org/drawingml/2006/chart" xmlns:r="http://schemas.openxmlformats.org/officeDocument/2006/relationships" r:id="rId14"/>
          </a:graphicData>
        </a:graphic>
      </p:graphicFrame>
      <p:pic>
        <p:nvPicPr>
          <p:cNvPr id="111" name="Picture 110">
            <a:extLst>
              <a:ext uri="{FF2B5EF4-FFF2-40B4-BE49-F238E27FC236}">
                <a16:creationId xmlns:a16="http://schemas.microsoft.com/office/drawing/2014/main" id="{8092A18A-49BD-498D-875F-DB1C3A5CA0EB}"/>
              </a:ext>
            </a:extLst>
          </p:cNvPr>
          <p:cNvPicPr>
            <a:picLocks noChangeAspect="1"/>
          </p:cNvPicPr>
          <p:nvPr/>
        </p:nvPicPr>
        <p:blipFill>
          <a:blip r:embed="rId15"/>
          <a:stretch>
            <a:fillRect/>
          </a:stretch>
        </p:blipFill>
        <p:spPr>
          <a:xfrm>
            <a:off x="3714940" y="23711753"/>
            <a:ext cx="1521008" cy="1521008"/>
          </a:xfrm>
          <a:prstGeom prst="rect">
            <a:avLst/>
          </a:prstGeom>
        </p:spPr>
      </p:pic>
    </p:spTree>
    <p:extLst>
      <p:ext uri="{BB962C8B-B14F-4D97-AF65-F5344CB8AC3E}">
        <p14:creationId xmlns:p14="http://schemas.microsoft.com/office/powerpoint/2010/main" val="2429265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214</TotalTime>
  <Words>809</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Arial</vt:lpstr>
      <vt:lpstr>Calibri</vt:lpstr>
      <vt:lpstr>Calibri Light</vt:lpstr>
      <vt:lpstr>Symbol</vt:lpstr>
      <vt:lpstr>Times New Roman</vt:lpstr>
      <vt:lpstr>Wingdings</vt:lpstr>
      <vt:lpstr>Office Theme</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Dom</cp:lastModifiedBy>
  <cp:revision>40</cp:revision>
  <dcterms:created xsi:type="dcterms:W3CDTF">2013-10-11T15:47:25Z</dcterms:created>
  <dcterms:modified xsi:type="dcterms:W3CDTF">2019-02-21T18:31:59Z</dcterms:modified>
</cp:coreProperties>
</file>