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
  </p:notesMasterIdLst>
  <p:handoutMasterIdLst>
    <p:handoutMasterId r:id="rId4"/>
  </p:handoutMasterIdLst>
  <p:sldIdLst>
    <p:sldId id="256" r:id="rId2"/>
  </p:sldIdLst>
  <p:sldSz cx="51206400" cy="36576000"/>
  <p:notesSz cx="6881813" cy="9296400"/>
  <p:defaultTextStyle>
    <a:defPPr>
      <a:defRPr lang="en-US"/>
    </a:defPPr>
    <a:lvl1pPr marL="0" algn="l" defTabSz="2508062" rtl="0" eaLnBrk="1" latinLnBrk="0" hangingPunct="1">
      <a:defRPr sz="9900" kern="1200">
        <a:solidFill>
          <a:schemeClr val="tx1"/>
        </a:solidFill>
        <a:latin typeface="+mn-lt"/>
        <a:ea typeface="+mn-ea"/>
        <a:cs typeface="+mn-cs"/>
      </a:defRPr>
    </a:lvl1pPr>
    <a:lvl2pPr marL="2508062" algn="l" defTabSz="2508062" rtl="0" eaLnBrk="1" latinLnBrk="0" hangingPunct="1">
      <a:defRPr sz="9900" kern="1200">
        <a:solidFill>
          <a:schemeClr val="tx1"/>
        </a:solidFill>
        <a:latin typeface="+mn-lt"/>
        <a:ea typeface="+mn-ea"/>
        <a:cs typeface="+mn-cs"/>
      </a:defRPr>
    </a:lvl2pPr>
    <a:lvl3pPr marL="5016124" algn="l" defTabSz="2508062" rtl="0" eaLnBrk="1" latinLnBrk="0" hangingPunct="1">
      <a:defRPr sz="9900" kern="1200">
        <a:solidFill>
          <a:schemeClr val="tx1"/>
        </a:solidFill>
        <a:latin typeface="+mn-lt"/>
        <a:ea typeface="+mn-ea"/>
        <a:cs typeface="+mn-cs"/>
      </a:defRPr>
    </a:lvl3pPr>
    <a:lvl4pPr marL="7524186" algn="l" defTabSz="2508062" rtl="0" eaLnBrk="1" latinLnBrk="0" hangingPunct="1">
      <a:defRPr sz="9900" kern="1200">
        <a:solidFill>
          <a:schemeClr val="tx1"/>
        </a:solidFill>
        <a:latin typeface="+mn-lt"/>
        <a:ea typeface="+mn-ea"/>
        <a:cs typeface="+mn-cs"/>
      </a:defRPr>
    </a:lvl4pPr>
    <a:lvl5pPr marL="10032248" algn="l" defTabSz="2508062" rtl="0" eaLnBrk="1" latinLnBrk="0" hangingPunct="1">
      <a:defRPr sz="9900" kern="1200">
        <a:solidFill>
          <a:schemeClr val="tx1"/>
        </a:solidFill>
        <a:latin typeface="+mn-lt"/>
        <a:ea typeface="+mn-ea"/>
        <a:cs typeface="+mn-cs"/>
      </a:defRPr>
    </a:lvl5pPr>
    <a:lvl6pPr marL="12540310" algn="l" defTabSz="2508062" rtl="0" eaLnBrk="1" latinLnBrk="0" hangingPunct="1">
      <a:defRPr sz="9900" kern="1200">
        <a:solidFill>
          <a:schemeClr val="tx1"/>
        </a:solidFill>
        <a:latin typeface="+mn-lt"/>
        <a:ea typeface="+mn-ea"/>
        <a:cs typeface="+mn-cs"/>
      </a:defRPr>
    </a:lvl6pPr>
    <a:lvl7pPr marL="15048372" algn="l" defTabSz="2508062" rtl="0" eaLnBrk="1" latinLnBrk="0" hangingPunct="1">
      <a:defRPr sz="9900" kern="1200">
        <a:solidFill>
          <a:schemeClr val="tx1"/>
        </a:solidFill>
        <a:latin typeface="+mn-lt"/>
        <a:ea typeface="+mn-ea"/>
        <a:cs typeface="+mn-cs"/>
      </a:defRPr>
    </a:lvl7pPr>
    <a:lvl8pPr marL="17556434" algn="l" defTabSz="2508062" rtl="0" eaLnBrk="1" latinLnBrk="0" hangingPunct="1">
      <a:defRPr sz="9900" kern="1200">
        <a:solidFill>
          <a:schemeClr val="tx1"/>
        </a:solidFill>
        <a:latin typeface="+mn-lt"/>
        <a:ea typeface="+mn-ea"/>
        <a:cs typeface="+mn-cs"/>
      </a:defRPr>
    </a:lvl8pPr>
    <a:lvl9pPr marL="20064496" algn="l" defTabSz="2508062" rtl="0" eaLnBrk="1" latinLnBrk="0" hangingPunct="1">
      <a:defRPr sz="9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20">
          <p15:clr>
            <a:srgbClr val="A4A3A4"/>
          </p15:clr>
        </p15:guide>
        <p15:guide id="2" pos="161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022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1781"/>
    <p:restoredTop sz="94737"/>
  </p:normalViewPr>
  <p:slideViewPr>
    <p:cSldViewPr snapToGrid="0" snapToObjects="1">
      <p:cViewPr>
        <p:scale>
          <a:sx n="25" d="100"/>
          <a:sy n="25" d="100"/>
        </p:scale>
        <p:origin x="1704" y="-720"/>
      </p:cViewPr>
      <p:guideLst>
        <p:guide orient="horz" pos="11520"/>
        <p:guide pos="1612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4820"/>
          </a:xfrm>
          <a:prstGeom prst="rect">
            <a:avLst/>
          </a:prstGeom>
        </p:spPr>
        <p:txBody>
          <a:bodyPr vert="horz" lIns="92446" tIns="46223" rIns="92446" bIns="46223" rtlCol="0"/>
          <a:lstStyle>
            <a:lvl1pPr algn="r">
              <a:defRPr sz="1200"/>
            </a:lvl1pPr>
          </a:lstStyle>
          <a:p>
            <a:fld id="{C95246BB-1FCB-5E4F-9198-BE689E5C5BBB}" type="datetimeFigureOut">
              <a:rPr lang="en-US" smtClean="0"/>
              <a:t>2/25/19</a:t>
            </a:fld>
            <a:endParaRPr lang="en-US"/>
          </a:p>
        </p:txBody>
      </p:sp>
      <p:sp>
        <p:nvSpPr>
          <p:cNvPr id="4" name="Footer Placeholder 3"/>
          <p:cNvSpPr>
            <a:spLocks noGrp="1"/>
          </p:cNvSpPr>
          <p:nvPr>
            <p:ph type="ftr" sz="quarter" idx="2"/>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2446" tIns="46223" rIns="92446" bIns="46223" rtlCol="0" anchor="b"/>
          <a:lstStyle>
            <a:lvl1pPr algn="r">
              <a:defRPr sz="1200"/>
            </a:lvl1pPr>
          </a:lstStyle>
          <a:p>
            <a:fld id="{B48DA2ED-ADE7-A24E-B29C-4FA867E623EB}" type="slidenum">
              <a:rPr lang="en-US" smtClean="0"/>
              <a:t>‹#›</a:t>
            </a:fld>
            <a:endParaRPr lang="en-US"/>
          </a:p>
        </p:txBody>
      </p:sp>
    </p:spTree>
    <p:extLst>
      <p:ext uri="{BB962C8B-B14F-4D97-AF65-F5344CB8AC3E}">
        <p14:creationId xmlns:p14="http://schemas.microsoft.com/office/powerpoint/2010/main" val="9832703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6434"/>
          </a:xfrm>
          <a:prstGeom prst="rect">
            <a:avLst/>
          </a:prstGeom>
        </p:spPr>
        <p:txBody>
          <a:bodyPr vert="horz" lIns="92446" tIns="46223" rIns="92446" bIns="46223" rtlCol="0"/>
          <a:lstStyle>
            <a:lvl1pPr algn="r">
              <a:defRPr sz="1200"/>
            </a:lvl1pPr>
          </a:lstStyle>
          <a:p>
            <a:fld id="{29506650-A521-FB43-B66E-FD0646F0570D}" type="datetimeFigureOut">
              <a:rPr lang="en-US" smtClean="0"/>
              <a:t>2/25/19</a:t>
            </a:fld>
            <a:endParaRPr lang="en-US"/>
          </a:p>
        </p:txBody>
      </p:sp>
      <p:sp>
        <p:nvSpPr>
          <p:cNvPr id="4" name="Slide Image Placeholder 3"/>
          <p:cNvSpPr>
            <a:spLocks noGrp="1" noRot="1" noChangeAspect="1"/>
          </p:cNvSpPr>
          <p:nvPr>
            <p:ph type="sldImg" idx="2"/>
          </p:nvPr>
        </p:nvSpPr>
        <p:spPr>
          <a:xfrm>
            <a:off x="1246188" y="1162050"/>
            <a:ext cx="4389437" cy="313690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73892"/>
            <a:ext cx="5505450" cy="3660458"/>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6433"/>
          </a:xfrm>
          <a:prstGeom prst="rect">
            <a:avLst/>
          </a:prstGeom>
        </p:spPr>
        <p:txBody>
          <a:bodyPr vert="horz" lIns="92446" tIns="46223" rIns="92446" bIns="46223" rtlCol="0" anchor="b"/>
          <a:lstStyle>
            <a:lvl1pPr algn="r">
              <a:defRPr sz="1200"/>
            </a:lvl1pPr>
          </a:lstStyle>
          <a:p>
            <a:fld id="{FD7817F3-DC65-A444-9657-196AFD4306F3}" type="slidenum">
              <a:rPr lang="en-US" smtClean="0"/>
              <a:t>‹#›</a:t>
            </a:fld>
            <a:endParaRPr lang="en-US"/>
          </a:p>
        </p:txBody>
      </p:sp>
    </p:spTree>
    <p:extLst>
      <p:ext uri="{BB962C8B-B14F-4D97-AF65-F5344CB8AC3E}">
        <p14:creationId xmlns:p14="http://schemas.microsoft.com/office/powerpoint/2010/main" val="76914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7817F3-DC65-A444-9657-196AFD4306F3}" type="slidenum">
              <a:rPr lang="en-US" smtClean="0"/>
              <a:t>1</a:t>
            </a:fld>
            <a:endParaRPr lang="en-US"/>
          </a:p>
        </p:txBody>
      </p:sp>
    </p:spTree>
    <p:extLst>
      <p:ext uri="{BB962C8B-B14F-4D97-AF65-F5344CB8AC3E}">
        <p14:creationId xmlns:p14="http://schemas.microsoft.com/office/powerpoint/2010/main" val="2066195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00800" y="5985936"/>
            <a:ext cx="38404800" cy="12733867"/>
          </a:xfrm>
        </p:spPr>
        <p:txBody>
          <a:bodyPr anchor="b"/>
          <a:lstStyle>
            <a:lvl1pPr algn="ctr">
              <a:defRPr sz="25200"/>
            </a:lvl1pPr>
          </a:lstStyle>
          <a:p>
            <a:r>
              <a:rPr lang="en-US"/>
              <a:t>Click to edit Master title style</a:t>
            </a:r>
          </a:p>
        </p:txBody>
      </p:sp>
      <p:sp>
        <p:nvSpPr>
          <p:cNvPr id="3" name="Subtitle 2"/>
          <p:cNvSpPr>
            <a:spLocks noGrp="1"/>
          </p:cNvSpPr>
          <p:nvPr>
            <p:ph type="subTitle" idx="1"/>
          </p:nvPr>
        </p:nvSpPr>
        <p:spPr>
          <a:xfrm>
            <a:off x="6400800" y="19210869"/>
            <a:ext cx="38404800" cy="8830731"/>
          </a:xfrm>
        </p:spPr>
        <p:txBody>
          <a:bodyPr/>
          <a:lstStyle>
            <a:lvl1pPr marL="0" indent="0" algn="ctr">
              <a:buNone/>
              <a:defRPr sz="10080"/>
            </a:lvl1pPr>
            <a:lvl2pPr marL="1920240" indent="0" algn="ctr">
              <a:buNone/>
              <a:defRPr sz="8400"/>
            </a:lvl2pPr>
            <a:lvl3pPr marL="3840480" indent="0" algn="ctr">
              <a:buNone/>
              <a:defRPr sz="7560"/>
            </a:lvl3pPr>
            <a:lvl4pPr marL="5760720" indent="0" algn="ctr">
              <a:buNone/>
              <a:defRPr sz="6720"/>
            </a:lvl4pPr>
            <a:lvl5pPr marL="7680960" indent="0" algn="ctr">
              <a:buNone/>
              <a:defRPr sz="6720"/>
            </a:lvl5pPr>
            <a:lvl6pPr marL="9601200" indent="0" algn="ctr">
              <a:buNone/>
              <a:defRPr sz="6720"/>
            </a:lvl6pPr>
            <a:lvl7pPr marL="11521440" indent="0" algn="ctr">
              <a:buNone/>
              <a:defRPr sz="6720"/>
            </a:lvl7pPr>
            <a:lvl8pPr marL="13441680" indent="0" algn="ctr">
              <a:buNone/>
              <a:defRPr sz="6720"/>
            </a:lvl8pPr>
            <a:lvl9pPr marL="15361920" indent="0" algn="ctr">
              <a:buNone/>
              <a:defRPr sz="6720"/>
            </a:lvl9pPr>
          </a:lstStyle>
          <a:p>
            <a:r>
              <a:rPr lang="en-US"/>
              <a:t>Click to edit Master subtitle style</a:t>
            </a:r>
          </a:p>
        </p:txBody>
      </p:sp>
      <p:sp>
        <p:nvSpPr>
          <p:cNvPr id="4" name="Date Placeholder 3"/>
          <p:cNvSpPr>
            <a:spLocks noGrp="1"/>
          </p:cNvSpPr>
          <p:nvPr>
            <p:ph type="dt" sz="half" idx="10"/>
          </p:nvPr>
        </p:nvSpPr>
        <p:spPr/>
        <p:txBody>
          <a:bodyPr/>
          <a:lstStyle/>
          <a:p>
            <a:fld id="{129CE8AD-7CF5-8A42-B4D8-74AA9D7E66EA}" type="datetimeFigureOut">
              <a:rPr lang="en-US" smtClean="0"/>
              <a:t>2/25/19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11FC12-1497-3943-B9E6-8448A2839723}" type="slidenum">
              <a:rPr lang="en-US" smtClean="0"/>
              <a:t>‹#›</a:t>
            </a:fld>
            <a:endParaRPr lang="en-US"/>
          </a:p>
        </p:txBody>
      </p:sp>
    </p:spTree>
    <p:extLst>
      <p:ext uri="{BB962C8B-B14F-4D97-AF65-F5344CB8AC3E}">
        <p14:creationId xmlns:p14="http://schemas.microsoft.com/office/powerpoint/2010/main" val="1961651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9CE8AD-7CF5-8A42-B4D8-74AA9D7E66EA}" type="datetimeFigureOut">
              <a:rPr lang="en-US" smtClean="0"/>
              <a:t>2/25/19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11FC12-1497-3943-B9E6-8448A2839723}" type="slidenum">
              <a:rPr lang="en-US" smtClean="0"/>
              <a:t>‹#›</a:t>
            </a:fld>
            <a:endParaRPr lang="en-US"/>
          </a:p>
        </p:txBody>
      </p:sp>
    </p:spTree>
    <p:extLst>
      <p:ext uri="{BB962C8B-B14F-4D97-AF65-F5344CB8AC3E}">
        <p14:creationId xmlns:p14="http://schemas.microsoft.com/office/powerpoint/2010/main" val="111879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644580" y="1947334"/>
            <a:ext cx="11041380" cy="3099646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520440" y="1947334"/>
            <a:ext cx="32484060" cy="3099646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9CE8AD-7CF5-8A42-B4D8-74AA9D7E66EA}" type="datetimeFigureOut">
              <a:rPr lang="en-US" smtClean="0"/>
              <a:t>2/25/19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11FC12-1497-3943-B9E6-8448A2839723}" type="slidenum">
              <a:rPr lang="en-US" smtClean="0"/>
              <a:t>‹#›</a:t>
            </a:fld>
            <a:endParaRPr lang="en-US"/>
          </a:p>
        </p:txBody>
      </p:sp>
    </p:spTree>
    <p:extLst>
      <p:ext uri="{BB962C8B-B14F-4D97-AF65-F5344CB8AC3E}">
        <p14:creationId xmlns:p14="http://schemas.microsoft.com/office/powerpoint/2010/main" val="1311590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9CE8AD-7CF5-8A42-B4D8-74AA9D7E66EA}" type="datetimeFigureOut">
              <a:rPr lang="en-US" smtClean="0"/>
              <a:t>2/25/19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11FC12-1497-3943-B9E6-8448A2839723}" type="slidenum">
              <a:rPr lang="en-US" smtClean="0"/>
              <a:t>‹#›</a:t>
            </a:fld>
            <a:endParaRPr lang="en-US"/>
          </a:p>
        </p:txBody>
      </p:sp>
    </p:spTree>
    <p:extLst>
      <p:ext uri="{BB962C8B-B14F-4D97-AF65-F5344CB8AC3E}">
        <p14:creationId xmlns:p14="http://schemas.microsoft.com/office/powerpoint/2010/main" val="1305946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93770" y="9118606"/>
            <a:ext cx="44165520" cy="15214597"/>
          </a:xfrm>
        </p:spPr>
        <p:txBody>
          <a:bodyPr anchor="b"/>
          <a:lstStyle>
            <a:lvl1pPr>
              <a:defRPr sz="25200"/>
            </a:lvl1pPr>
          </a:lstStyle>
          <a:p>
            <a:r>
              <a:rPr lang="en-US"/>
              <a:t>Click to edit Master title style</a:t>
            </a:r>
          </a:p>
        </p:txBody>
      </p:sp>
      <p:sp>
        <p:nvSpPr>
          <p:cNvPr id="3" name="Text Placeholder 2"/>
          <p:cNvSpPr>
            <a:spLocks noGrp="1"/>
          </p:cNvSpPr>
          <p:nvPr>
            <p:ph type="body" idx="1"/>
          </p:nvPr>
        </p:nvSpPr>
        <p:spPr>
          <a:xfrm>
            <a:off x="3493770" y="24477139"/>
            <a:ext cx="44165520" cy="8000997"/>
          </a:xfrm>
        </p:spPr>
        <p:txBody>
          <a:bodyPr/>
          <a:lstStyle>
            <a:lvl1pPr marL="0" indent="0">
              <a:buNone/>
              <a:defRPr sz="10080">
                <a:solidFill>
                  <a:schemeClr val="tx1">
                    <a:tint val="75000"/>
                  </a:schemeClr>
                </a:solidFill>
              </a:defRPr>
            </a:lvl1pPr>
            <a:lvl2pPr marL="1920240" indent="0">
              <a:buNone/>
              <a:defRPr sz="8400">
                <a:solidFill>
                  <a:schemeClr val="tx1">
                    <a:tint val="75000"/>
                  </a:schemeClr>
                </a:solidFill>
              </a:defRPr>
            </a:lvl2pPr>
            <a:lvl3pPr marL="3840480" indent="0">
              <a:buNone/>
              <a:defRPr sz="7560">
                <a:solidFill>
                  <a:schemeClr val="tx1">
                    <a:tint val="75000"/>
                  </a:schemeClr>
                </a:solidFill>
              </a:defRPr>
            </a:lvl3pPr>
            <a:lvl4pPr marL="5760720" indent="0">
              <a:buNone/>
              <a:defRPr sz="6720">
                <a:solidFill>
                  <a:schemeClr val="tx1">
                    <a:tint val="75000"/>
                  </a:schemeClr>
                </a:solidFill>
              </a:defRPr>
            </a:lvl4pPr>
            <a:lvl5pPr marL="7680960" indent="0">
              <a:buNone/>
              <a:defRPr sz="6720">
                <a:solidFill>
                  <a:schemeClr val="tx1">
                    <a:tint val="75000"/>
                  </a:schemeClr>
                </a:solidFill>
              </a:defRPr>
            </a:lvl5pPr>
            <a:lvl6pPr marL="9601200" indent="0">
              <a:buNone/>
              <a:defRPr sz="6720">
                <a:solidFill>
                  <a:schemeClr val="tx1">
                    <a:tint val="75000"/>
                  </a:schemeClr>
                </a:solidFill>
              </a:defRPr>
            </a:lvl6pPr>
            <a:lvl7pPr marL="11521440" indent="0">
              <a:buNone/>
              <a:defRPr sz="6720">
                <a:solidFill>
                  <a:schemeClr val="tx1">
                    <a:tint val="75000"/>
                  </a:schemeClr>
                </a:solidFill>
              </a:defRPr>
            </a:lvl7pPr>
            <a:lvl8pPr marL="13441680" indent="0">
              <a:buNone/>
              <a:defRPr sz="6720">
                <a:solidFill>
                  <a:schemeClr val="tx1">
                    <a:tint val="75000"/>
                  </a:schemeClr>
                </a:solidFill>
              </a:defRPr>
            </a:lvl8pPr>
            <a:lvl9pPr marL="15361920" indent="0">
              <a:buNone/>
              <a:defRPr sz="67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9CE8AD-7CF5-8A42-B4D8-74AA9D7E66EA}" type="datetimeFigureOut">
              <a:rPr lang="en-US" smtClean="0"/>
              <a:t>2/25/19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11FC12-1497-3943-B9E6-8448A2839723}" type="slidenum">
              <a:rPr lang="en-US" smtClean="0"/>
              <a:t>‹#›</a:t>
            </a:fld>
            <a:endParaRPr lang="en-US"/>
          </a:p>
        </p:txBody>
      </p:sp>
    </p:spTree>
    <p:extLst>
      <p:ext uri="{BB962C8B-B14F-4D97-AF65-F5344CB8AC3E}">
        <p14:creationId xmlns:p14="http://schemas.microsoft.com/office/powerpoint/2010/main" val="1754558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520440" y="9736667"/>
            <a:ext cx="21762720" cy="232071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5923240" y="9736667"/>
            <a:ext cx="21762720" cy="232071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29CE8AD-7CF5-8A42-B4D8-74AA9D7E66EA}" type="datetimeFigureOut">
              <a:rPr lang="en-US" smtClean="0"/>
              <a:t>2/25/19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11FC12-1497-3943-B9E6-8448A2839723}" type="slidenum">
              <a:rPr lang="en-US" smtClean="0"/>
              <a:t>‹#›</a:t>
            </a:fld>
            <a:endParaRPr lang="en-US"/>
          </a:p>
        </p:txBody>
      </p:sp>
    </p:spTree>
    <p:extLst>
      <p:ext uri="{BB962C8B-B14F-4D97-AF65-F5344CB8AC3E}">
        <p14:creationId xmlns:p14="http://schemas.microsoft.com/office/powerpoint/2010/main" val="1760248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527110" y="1947336"/>
            <a:ext cx="44165520" cy="7069669"/>
          </a:xfrm>
        </p:spPr>
        <p:txBody>
          <a:bodyPr/>
          <a:lstStyle/>
          <a:p>
            <a:r>
              <a:rPr lang="en-US"/>
              <a:t>Click to edit Master title style</a:t>
            </a:r>
          </a:p>
        </p:txBody>
      </p:sp>
      <p:sp>
        <p:nvSpPr>
          <p:cNvPr id="3" name="Text Placeholder 2"/>
          <p:cNvSpPr>
            <a:spLocks noGrp="1"/>
          </p:cNvSpPr>
          <p:nvPr>
            <p:ph type="body" idx="1"/>
          </p:nvPr>
        </p:nvSpPr>
        <p:spPr>
          <a:xfrm>
            <a:off x="3527112" y="8966203"/>
            <a:ext cx="21662705" cy="4394197"/>
          </a:xfrm>
        </p:spPr>
        <p:txBody>
          <a:bodyPr anchor="b"/>
          <a:lstStyle>
            <a:lvl1pPr marL="0" indent="0">
              <a:buNone/>
              <a:defRPr sz="10080" b="1"/>
            </a:lvl1pPr>
            <a:lvl2pPr marL="1920240" indent="0">
              <a:buNone/>
              <a:defRPr sz="8400" b="1"/>
            </a:lvl2pPr>
            <a:lvl3pPr marL="3840480" indent="0">
              <a:buNone/>
              <a:defRPr sz="7560" b="1"/>
            </a:lvl3pPr>
            <a:lvl4pPr marL="5760720" indent="0">
              <a:buNone/>
              <a:defRPr sz="6720" b="1"/>
            </a:lvl4pPr>
            <a:lvl5pPr marL="7680960" indent="0">
              <a:buNone/>
              <a:defRPr sz="6720" b="1"/>
            </a:lvl5pPr>
            <a:lvl6pPr marL="9601200" indent="0">
              <a:buNone/>
              <a:defRPr sz="6720" b="1"/>
            </a:lvl6pPr>
            <a:lvl7pPr marL="11521440" indent="0">
              <a:buNone/>
              <a:defRPr sz="6720" b="1"/>
            </a:lvl7pPr>
            <a:lvl8pPr marL="13441680" indent="0">
              <a:buNone/>
              <a:defRPr sz="6720" b="1"/>
            </a:lvl8pPr>
            <a:lvl9pPr marL="15361920" indent="0">
              <a:buNone/>
              <a:defRPr sz="6720" b="1"/>
            </a:lvl9pPr>
          </a:lstStyle>
          <a:p>
            <a:pPr lvl="0"/>
            <a:r>
              <a:rPr lang="en-US"/>
              <a:t>Click to edit Master text styles</a:t>
            </a:r>
          </a:p>
        </p:txBody>
      </p:sp>
      <p:sp>
        <p:nvSpPr>
          <p:cNvPr id="4" name="Content Placeholder 3"/>
          <p:cNvSpPr>
            <a:spLocks noGrp="1"/>
          </p:cNvSpPr>
          <p:nvPr>
            <p:ph sz="half" idx="2"/>
          </p:nvPr>
        </p:nvSpPr>
        <p:spPr>
          <a:xfrm>
            <a:off x="3527112" y="13360400"/>
            <a:ext cx="21662705" cy="196511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5923240" y="8966203"/>
            <a:ext cx="21769390" cy="4394197"/>
          </a:xfrm>
        </p:spPr>
        <p:txBody>
          <a:bodyPr anchor="b"/>
          <a:lstStyle>
            <a:lvl1pPr marL="0" indent="0">
              <a:buNone/>
              <a:defRPr sz="10080" b="1"/>
            </a:lvl1pPr>
            <a:lvl2pPr marL="1920240" indent="0">
              <a:buNone/>
              <a:defRPr sz="8400" b="1"/>
            </a:lvl2pPr>
            <a:lvl3pPr marL="3840480" indent="0">
              <a:buNone/>
              <a:defRPr sz="7560" b="1"/>
            </a:lvl3pPr>
            <a:lvl4pPr marL="5760720" indent="0">
              <a:buNone/>
              <a:defRPr sz="6720" b="1"/>
            </a:lvl4pPr>
            <a:lvl5pPr marL="7680960" indent="0">
              <a:buNone/>
              <a:defRPr sz="6720" b="1"/>
            </a:lvl5pPr>
            <a:lvl6pPr marL="9601200" indent="0">
              <a:buNone/>
              <a:defRPr sz="6720" b="1"/>
            </a:lvl6pPr>
            <a:lvl7pPr marL="11521440" indent="0">
              <a:buNone/>
              <a:defRPr sz="6720" b="1"/>
            </a:lvl7pPr>
            <a:lvl8pPr marL="13441680" indent="0">
              <a:buNone/>
              <a:defRPr sz="6720" b="1"/>
            </a:lvl8pPr>
            <a:lvl9pPr marL="15361920" indent="0">
              <a:buNone/>
              <a:defRPr sz="6720" b="1"/>
            </a:lvl9pPr>
          </a:lstStyle>
          <a:p>
            <a:pPr lvl="0"/>
            <a:r>
              <a:rPr lang="en-US"/>
              <a:t>Click to edit Master text styles</a:t>
            </a:r>
          </a:p>
        </p:txBody>
      </p:sp>
      <p:sp>
        <p:nvSpPr>
          <p:cNvPr id="6" name="Content Placeholder 5"/>
          <p:cNvSpPr>
            <a:spLocks noGrp="1"/>
          </p:cNvSpPr>
          <p:nvPr>
            <p:ph sz="quarter" idx="4"/>
          </p:nvPr>
        </p:nvSpPr>
        <p:spPr>
          <a:xfrm>
            <a:off x="25923240" y="13360400"/>
            <a:ext cx="21769390" cy="196511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29CE8AD-7CF5-8A42-B4D8-74AA9D7E66EA}" type="datetimeFigureOut">
              <a:rPr lang="en-US" smtClean="0"/>
              <a:t>2/25/19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11FC12-1497-3943-B9E6-8448A2839723}" type="slidenum">
              <a:rPr lang="en-US" smtClean="0"/>
              <a:t>‹#›</a:t>
            </a:fld>
            <a:endParaRPr lang="en-US"/>
          </a:p>
        </p:txBody>
      </p:sp>
    </p:spTree>
    <p:extLst>
      <p:ext uri="{BB962C8B-B14F-4D97-AF65-F5344CB8AC3E}">
        <p14:creationId xmlns:p14="http://schemas.microsoft.com/office/powerpoint/2010/main" val="757347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29CE8AD-7CF5-8A42-B4D8-74AA9D7E66EA}" type="datetimeFigureOut">
              <a:rPr lang="en-US" smtClean="0"/>
              <a:t>2/25/19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11FC12-1497-3943-B9E6-8448A2839723}" type="slidenum">
              <a:rPr lang="en-US" smtClean="0"/>
              <a:t>‹#›</a:t>
            </a:fld>
            <a:endParaRPr lang="en-US"/>
          </a:p>
        </p:txBody>
      </p:sp>
    </p:spTree>
    <p:extLst>
      <p:ext uri="{BB962C8B-B14F-4D97-AF65-F5344CB8AC3E}">
        <p14:creationId xmlns:p14="http://schemas.microsoft.com/office/powerpoint/2010/main" val="608327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9CE8AD-7CF5-8A42-B4D8-74AA9D7E66EA}" type="datetimeFigureOut">
              <a:rPr lang="en-US" smtClean="0"/>
              <a:t>2/25/19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11FC12-1497-3943-B9E6-8448A2839723}" type="slidenum">
              <a:rPr lang="en-US" smtClean="0"/>
              <a:t>‹#›</a:t>
            </a:fld>
            <a:endParaRPr lang="en-US"/>
          </a:p>
        </p:txBody>
      </p:sp>
    </p:spTree>
    <p:extLst>
      <p:ext uri="{BB962C8B-B14F-4D97-AF65-F5344CB8AC3E}">
        <p14:creationId xmlns:p14="http://schemas.microsoft.com/office/powerpoint/2010/main" val="2136334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27112" y="2438400"/>
            <a:ext cx="16515395" cy="8534400"/>
          </a:xfrm>
        </p:spPr>
        <p:txBody>
          <a:bodyPr anchor="b"/>
          <a:lstStyle>
            <a:lvl1pPr>
              <a:defRPr sz="13440"/>
            </a:lvl1pPr>
          </a:lstStyle>
          <a:p>
            <a:r>
              <a:rPr lang="en-US"/>
              <a:t>Click to edit Master title style</a:t>
            </a:r>
          </a:p>
        </p:txBody>
      </p:sp>
      <p:sp>
        <p:nvSpPr>
          <p:cNvPr id="3" name="Content Placeholder 2"/>
          <p:cNvSpPr>
            <a:spLocks noGrp="1"/>
          </p:cNvSpPr>
          <p:nvPr>
            <p:ph idx="1"/>
          </p:nvPr>
        </p:nvSpPr>
        <p:spPr>
          <a:xfrm>
            <a:off x="21769390" y="5266269"/>
            <a:ext cx="25923240" cy="25992667"/>
          </a:xfrm>
        </p:spPr>
        <p:txBody>
          <a:bodyPr/>
          <a:lstStyle>
            <a:lvl1pPr>
              <a:defRPr sz="13440"/>
            </a:lvl1pPr>
            <a:lvl2pPr>
              <a:defRPr sz="11760"/>
            </a:lvl2pPr>
            <a:lvl3pPr>
              <a:defRPr sz="10080"/>
            </a:lvl3pPr>
            <a:lvl4pPr>
              <a:defRPr sz="8400"/>
            </a:lvl4pPr>
            <a:lvl5pPr>
              <a:defRPr sz="8400"/>
            </a:lvl5pPr>
            <a:lvl6pPr>
              <a:defRPr sz="8400"/>
            </a:lvl6pPr>
            <a:lvl7pPr>
              <a:defRPr sz="8400"/>
            </a:lvl7pPr>
            <a:lvl8pPr>
              <a:defRPr sz="8400"/>
            </a:lvl8pPr>
            <a:lvl9pPr>
              <a:defRPr sz="8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527112" y="10972800"/>
            <a:ext cx="16515395" cy="20328469"/>
          </a:xfrm>
        </p:spPr>
        <p:txBody>
          <a:bodyPr/>
          <a:lstStyle>
            <a:lvl1pPr marL="0" indent="0">
              <a:buNone/>
              <a:defRPr sz="6720"/>
            </a:lvl1pPr>
            <a:lvl2pPr marL="1920240" indent="0">
              <a:buNone/>
              <a:defRPr sz="5880"/>
            </a:lvl2pPr>
            <a:lvl3pPr marL="3840480" indent="0">
              <a:buNone/>
              <a:defRPr sz="5040"/>
            </a:lvl3pPr>
            <a:lvl4pPr marL="5760720" indent="0">
              <a:buNone/>
              <a:defRPr sz="4200"/>
            </a:lvl4pPr>
            <a:lvl5pPr marL="7680960" indent="0">
              <a:buNone/>
              <a:defRPr sz="4200"/>
            </a:lvl5pPr>
            <a:lvl6pPr marL="9601200" indent="0">
              <a:buNone/>
              <a:defRPr sz="4200"/>
            </a:lvl6pPr>
            <a:lvl7pPr marL="11521440" indent="0">
              <a:buNone/>
              <a:defRPr sz="4200"/>
            </a:lvl7pPr>
            <a:lvl8pPr marL="13441680" indent="0">
              <a:buNone/>
              <a:defRPr sz="4200"/>
            </a:lvl8pPr>
            <a:lvl9pPr marL="15361920" indent="0">
              <a:buNone/>
              <a:defRPr sz="4200"/>
            </a:lvl9pPr>
          </a:lstStyle>
          <a:p>
            <a:pPr lvl="0"/>
            <a:r>
              <a:rPr lang="en-US"/>
              <a:t>Click to edit Master text styles</a:t>
            </a:r>
          </a:p>
        </p:txBody>
      </p:sp>
      <p:sp>
        <p:nvSpPr>
          <p:cNvPr id="5" name="Date Placeholder 4"/>
          <p:cNvSpPr>
            <a:spLocks noGrp="1"/>
          </p:cNvSpPr>
          <p:nvPr>
            <p:ph type="dt" sz="half" idx="10"/>
          </p:nvPr>
        </p:nvSpPr>
        <p:spPr/>
        <p:txBody>
          <a:bodyPr/>
          <a:lstStyle/>
          <a:p>
            <a:fld id="{129CE8AD-7CF5-8A42-B4D8-74AA9D7E66EA}" type="datetimeFigureOut">
              <a:rPr lang="en-US" smtClean="0"/>
              <a:t>2/25/19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11FC12-1497-3943-B9E6-8448A2839723}" type="slidenum">
              <a:rPr lang="en-US" smtClean="0"/>
              <a:t>‹#›</a:t>
            </a:fld>
            <a:endParaRPr lang="en-US"/>
          </a:p>
        </p:txBody>
      </p:sp>
    </p:spTree>
    <p:extLst>
      <p:ext uri="{BB962C8B-B14F-4D97-AF65-F5344CB8AC3E}">
        <p14:creationId xmlns:p14="http://schemas.microsoft.com/office/powerpoint/2010/main" val="1593687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27112" y="2438400"/>
            <a:ext cx="16515395" cy="8534400"/>
          </a:xfrm>
        </p:spPr>
        <p:txBody>
          <a:bodyPr anchor="b"/>
          <a:lstStyle>
            <a:lvl1pPr>
              <a:defRPr sz="13440"/>
            </a:lvl1pPr>
          </a:lstStyle>
          <a:p>
            <a:r>
              <a:rPr lang="en-US"/>
              <a:t>Click to edit Master title style</a:t>
            </a:r>
          </a:p>
        </p:txBody>
      </p:sp>
      <p:sp>
        <p:nvSpPr>
          <p:cNvPr id="3" name="Picture Placeholder 2"/>
          <p:cNvSpPr>
            <a:spLocks noGrp="1"/>
          </p:cNvSpPr>
          <p:nvPr>
            <p:ph type="pic" idx="1"/>
          </p:nvPr>
        </p:nvSpPr>
        <p:spPr>
          <a:xfrm>
            <a:off x="21769390" y="5266269"/>
            <a:ext cx="25923240" cy="25992667"/>
          </a:xfrm>
        </p:spPr>
        <p:txBody>
          <a:bodyPr/>
          <a:lstStyle>
            <a:lvl1pPr marL="0" indent="0">
              <a:buNone/>
              <a:defRPr sz="13440"/>
            </a:lvl1pPr>
            <a:lvl2pPr marL="1920240" indent="0">
              <a:buNone/>
              <a:defRPr sz="11760"/>
            </a:lvl2pPr>
            <a:lvl3pPr marL="3840480" indent="0">
              <a:buNone/>
              <a:defRPr sz="10080"/>
            </a:lvl3pPr>
            <a:lvl4pPr marL="5760720" indent="0">
              <a:buNone/>
              <a:defRPr sz="8400"/>
            </a:lvl4pPr>
            <a:lvl5pPr marL="7680960" indent="0">
              <a:buNone/>
              <a:defRPr sz="8400"/>
            </a:lvl5pPr>
            <a:lvl6pPr marL="9601200" indent="0">
              <a:buNone/>
              <a:defRPr sz="8400"/>
            </a:lvl6pPr>
            <a:lvl7pPr marL="11521440" indent="0">
              <a:buNone/>
              <a:defRPr sz="8400"/>
            </a:lvl7pPr>
            <a:lvl8pPr marL="13441680" indent="0">
              <a:buNone/>
              <a:defRPr sz="8400"/>
            </a:lvl8pPr>
            <a:lvl9pPr marL="15361920" indent="0">
              <a:buNone/>
              <a:defRPr sz="8400"/>
            </a:lvl9pPr>
          </a:lstStyle>
          <a:p>
            <a:endParaRPr lang="en-US"/>
          </a:p>
        </p:txBody>
      </p:sp>
      <p:sp>
        <p:nvSpPr>
          <p:cNvPr id="4" name="Text Placeholder 3"/>
          <p:cNvSpPr>
            <a:spLocks noGrp="1"/>
          </p:cNvSpPr>
          <p:nvPr>
            <p:ph type="body" sz="half" idx="2"/>
          </p:nvPr>
        </p:nvSpPr>
        <p:spPr>
          <a:xfrm>
            <a:off x="3527112" y="10972800"/>
            <a:ext cx="16515395" cy="20328469"/>
          </a:xfrm>
        </p:spPr>
        <p:txBody>
          <a:bodyPr/>
          <a:lstStyle>
            <a:lvl1pPr marL="0" indent="0">
              <a:buNone/>
              <a:defRPr sz="6720"/>
            </a:lvl1pPr>
            <a:lvl2pPr marL="1920240" indent="0">
              <a:buNone/>
              <a:defRPr sz="5880"/>
            </a:lvl2pPr>
            <a:lvl3pPr marL="3840480" indent="0">
              <a:buNone/>
              <a:defRPr sz="5040"/>
            </a:lvl3pPr>
            <a:lvl4pPr marL="5760720" indent="0">
              <a:buNone/>
              <a:defRPr sz="4200"/>
            </a:lvl4pPr>
            <a:lvl5pPr marL="7680960" indent="0">
              <a:buNone/>
              <a:defRPr sz="4200"/>
            </a:lvl5pPr>
            <a:lvl6pPr marL="9601200" indent="0">
              <a:buNone/>
              <a:defRPr sz="4200"/>
            </a:lvl6pPr>
            <a:lvl7pPr marL="11521440" indent="0">
              <a:buNone/>
              <a:defRPr sz="4200"/>
            </a:lvl7pPr>
            <a:lvl8pPr marL="13441680" indent="0">
              <a:buNone/>
              <a:defRPr sz="4200"/>
            </a:lvl8pPr>
            <a:lvl9pPr marL="15361920" indent="0">
              <a:buNone/>
              <a:defRPr sz="4200"/>
            </a:lvl9pPr>
          </a:lstStyle>
          <a:p>
            <a:pPr lvl="0"/>
            <a:r>
              <a:rPr lang="en-US"/>
              <a:t>Click to edit Master text styles</a:t>
            </a:r>
          </a:p>
        </p:txBody>
      </p:sp>
      <p:sp>
        <p:nvSpPr>
          <p:cNvPr id="5" name="Date Placeholder 4"/>
          <p:cNvSpPr>
            <a:spLocks noGrp="1"/>
          </p:cNvSpPr>
          <p:nvPr>
            <p:ph type="dt" sz="half" idx="10"/>
          </p:nvPr>
        </p:nvSpPr>
        <p:spPr/>
        <p:txBody>
          <a:bodyPr/>
          <a:lstStyle/>
          <a:p>
            <a:fld id="{129CE8AD-7CF5-8A42-B4D8-74AA9D7E66EA}" type="datetimeFigureOut">
              <a:rPr lang="en-US" smtClean="0"/>
              <a:t>2/25/19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11FC12-1497-3943-B9E6-8448A2839723}" type="slidenum">
              <a:rPr lang="en-US" smtClean="0"/>
              <a:t>‹#›</a:t>
            </a:fld>
            <a:endParaRPr lang="en-US"/>
          </a:p>
        </p:txBody>
      </p:sp>
    </p:spTree>
    <p:extLst>
      <p:ext uri="{BB962C8B-B14F-4D97-AF65-F5344CB8AC3E}">
        <p14:creationId xmlns:p14="http://schemas.microsoft.com/office/powerpoint/2010/main" val="1691851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0440" y="1947336"/>
            <a:ext cx="44165520" cy="706966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520440" y="9736667"/>
            <a:ext cx="44165520" cy="23207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520440" y="33900536"/>
            <a:ext cx="11521440" cy="1947333"/>
          </a:xfrm>
          <a:prstGeom prst="rect">
            <a:avLst/>
          </a:prstGeom>
        </p:spPr>
        <p:txBody>
          <a:bodyPr vert="horz" lIns="91440" tIns="45720" rIns="91440" bIns="45720" rtlCol="0" anchor="ctr"/>
          <a:lstStyle>
            <a:lvl1pPr algn="l">
              <a:defRPr sz="5040">
                <a:solidFill>
                  <a:schemeClr val="tx1">
                    <a:tint val="75000"/>
                  </a:schemeClr>
                </a:solidFill>
              </a:defRPr>
            </a:lvl1pPr>
          </a:lstStyle>
          <a:p>
            <a:fld id="{129CE8AD-7CF5-8A42-B4D8-74AA9D7E66EA}" type="datetimeFigureOut">
              <a:rPr lang="en-US" smtClean="0"/>
              <a:t>2/25/19</a:t>
            </a:fld>
            <a:endParaRPr lang="en-US"/>
          </a:p>
        </p:txBody>
      </p:sp>
      <p:sp>
        <p:nvSpPr>
          <p:cNvPr id="5" name="Footer Placeholder 4"/>
          <p:cNvSpPr>
            <a:spLocks noGrp="1"/>
          </p:cNvSpPr>
          <p:nvPr>
            <p:ph type="ftr" sz="quarter" idx="3"/>
          </p:nvPr>
        </p:nvSpPr>
        <p:spPr>
          <a:xfrm>
            <a:off x="16962120" y="33900536"/>
            <a:ext cx="17282160" cy="1947333"/>
          </a:xfrm>
          <a:prstGeom prst="rect">
            <a:avLst/>
          </a:prstGeom>
        </p:spPr>
        <p:txBody>
          <a:bodyPr vert="horz" lIns="91440" tIns="45720" rIns="91440" bIns="45720" rtlCol="0" anchor="ctr"/>
          <a:lstStyle>
            <a:lvl1pPr algn="ctr">
              <a:defRPr sz="50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6164520" y="33900536"/>
            <a:ext cx="11521440" cy="1947333"/>
          </a:xfrm>
          <a:prstGeom prst="rect">
            <a:avLst/>
          </a:prstGeom>
        </p:spPr>
        <p:txBody>
          <a:bodyPr vert="horz" lIns="91440" tIns="45720" rIns="91440" bIns="45720" rtlCol="0" anchor="ctr"/>
          <a:lstStyle>
            <a:lvl1pPr algn="r">
              <a:defRPr sz="5040">
                <a:solidFill>
                  <a:schemeClr val="tx1">
                    <a:tint val="75000"/>
                  </a:schemeClr>
                </a:solidFill>
              </a:defRPr>
            </a:lvl1pPr>
          </a:lstStyle>
          <a:p>
            <a:fld id="{6A11FC12-1497-3943-B9E6-8448A2839723}" type="slidenum">
              <a:rPr lang="en-US" smtClean="0"/>
              <a:t>‹#›</a:t>
            </a:fld>
            <a:endParaRPr lang="en-US"/>
          </a:p>
        </p:txBody>
      </p:sp>
      <p:pic>
        <p:nvPicPr>
          <p:cNvPr id="7" name="Picture 6" descr="O-UNO_CMYK.eps"/>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7105929" y="487812"/>
            <a:ext cx="15236069" cy="1835320"/>
          </a:xfrm>
          <a:prstGeom prst="rect">
            <a:avLst/>
          </a:prstGeom>
        </p:spPr>
      </p:pic>
      <p:sp>
        <p:nvSpPr>
          <p:cNvPr id="8" name="Rectangle 7"/>
          <p:cNvSpPr/>
          <p:nvPr userDrawn="1"/>
        </p:nvSpPr>
        <p:spPr>
          <a:xfrm>
            <a:off x="0" y="7560736"/>
            <a:ext cx="51206400" cy="2901526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Logo-black.eps"/>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46091546" y="34281533"/>
            <a:ext cx="3403600" cy="1371600"/>
          </a:xfrm>
          <a:prstGeom prst="rect">
            <a:avLst/>
          </a:prstGeom>
        </p:spPr>
      </p:pic>
      <p:sp>
        <p:nvSpPr>
          <p:cNvPr id="10" name="TextBox 9"/>
          <p:cNvSpPr txBox="1"/>
          <p:nvPr userDrawn="1"/>
        </p:nvSpPr>
        <p:spPr>
          <a:xfrm>
            <a:off x="1603375" y="34789536"/>
            <a:ext cx="40512162" cy="276999"/>
          </a:xfrm>
          <a:prstGeom prst="rect">
            <a:avLst/>
          </a:prstGeom>
          <a:noFill/>
        </p:spPr>
        <p:txBody>
          <a:bodyPr wrap="square" rtlCol="0">
            <a:spAutoFit/>
          </a:bodyPr>
          <a:lstStyle/>
          <a:p>
            <a:r>
              <a:rPr lang="en-US" sz="1200" kern="1200" dirty="0">
                <a:solidFill>
                  <a:schemeClr val="tx1"/>
                </a:solidFill>
                <a:latin typeface="Arial" charset="0"/>
                <a:ea typeface="Arial" charset="0"/>
                <a:cs typeface="Arial" charset="0"/>
              </a:rPr>
              <a:t>The University of Nebraska does not discriminate based on race, color, ethnicity, national origin, sex, pregnancy, sexual orientation, gender identity, religion, disability, age, genetic information, veteran status, marital status, and/or political affiliation in its programs, activities, or employment.</a:t>
            </a:r>
            <a:endParaRPr lang="en-US" sz="1200" dirty="0">
              <a:latin typeface="Arial" charset="0"/>
              <a:ea typeface="Arial" charset="0"/>
              <a:cs typeface="Arial" charset="0"/>
            </a:endParaRPr>
          </a:p>
        </p:txBody>
      </p:sp>
    </p:spTree>
    <p:extLst>
      <p:ext uri="{BB962C8B-B14F-4D97-AF65-F5344CB8AC3E}">
        <p14:creationId xmlns:p14="http://schemas.microsoft.com/office/powerpoint/2010/main" val="15620159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3840480" rtl="0" eaLnBrk="1" latinLnBrk="0" hangingPunct="1">
        <a:lnSpc>
          <a:spcPct val="90000"/>
        </a:lnSpc>
        <a:spcBef>
          <a:spcPct val="0"/>
        </a:spcBef>
        <a:buNone/>
        <a:defRPr sz="18480" kern="1200">
          <a:solidFill>
            <a:schemeClr val="tx1"/>
          </a:solidFill>
          <a:latin typeface="+mj-lt"/>
          <a:ea typeface="+mj-ea"/>
          <a:cs typeface="+mj-cs"/>
        </a:defRPr>
      </a:lvl1pPr>
    </p:titleStyle>
    <p:bodyStyle>
      <a:lvl1pPr marL="960120" indent="-960120" algn="l" defTabSz="3840480" rtl="0" eaLnBrk="1" latinLnBrk="0" hangingPunct="1">
        <a:lnSpc>
          <a:spcPct val="90000"/>
        </a:lnSpc>
        <a:spcBef>
          <a:spcPts val="4200"/>
        </a:spcBef>
        <a:buFont typeface="Arial"/>
        <a:buChar char="•"/>
        <a:defRPr sz="11760" kern="1200">
          <a:solidFill>
            <a:schemeClr val="tx1"/>
          </a:solidFill>
          <a:latin typeface="+mn-lt"/>
          <a:ea typeface="+mn-ea"/>
          <a:cs typeface="+mn-cs"/>
        </a:defRPr>
      </a:lvl1pPr>
      <a:lvl2pPr marL="2880360" indent="-960120" algn="l" defTabSz="3840480" rtl="0" eaLnBrk="1" latinLnBrk="0" hangingPunct="1">
        <a:lnSpc>
          <a:spcPct val="90000"/>
        </a:lnSpc>
        <a:spcBef>
          <a:spcPts val="2100"/>
        </a:spcBef>
        <a:buFont typeface="Arial"/>
        <a:buChar char="•"/>
        <a:defRPr sz="10080" kern="1200">
          <a:solidFill>
            <a:schemeClr val="tx1"/>
          </a:solidFill>
          <a:latin typeface="+mn-lt"/>
          <a:ea typeface="+mn-ea"/>
          <a:cs typeface="+mn-cs"/>
        </a:defRPr>
      </a:lvl2pPr>
      <a:lvl3pPr marL="4800600" indent="-960120" algn="l" defTabSz="3840480" rtl="0" eaLnBrk="1" latinLnBrk="0" hangingPunct="1">
        <a:lnSpc>
          <a:spcPct val="90000"/>
        </a:lnSpc>
        <a:spcBef>
          <a:spcPts val="2100"/>
        </a:spcBef>
        <a:buFont typeface="Arial"/>
        <a:buChar char="•"/>
        <a:defRPr sz="8400" kern="1200">
          <a:solidFill>
            <a:schemeClr val="tx1"/>
          </a:solidFill>
          <a:latin typeface="+mn-lt"/>
          <a:ea typeface="+mn-ea"/>
          <a:cs typeface="+mn-cs"/>
        </a:defRPr>
      </a:lvl3pPr>
      <a:lvl4pPr marL="6720840" indent="-960120" algn="l" defTabSz="3840480" rtl="0" eaLnBrk="1" latinLnBrk="0" hangingPunct="1">
        <a:lnSpc>
          <a:spcPct val="90000"/>
        </a:lnSpc>
        <a:spcBef>
          <a:spcPts val="2100"/>
        </a:spcBef>
        <a:buFont typeface="Arial"/>
        <a:buChar char="•"/>
        <a:defRPr sz="7560" kern="1200">
          <a:solidFill>
            <a:schemeClr val="tx1"/>
          </a:solidFill>
          <a:latin typeface="+mn-lt"/>
          <a:ea typeface="+mn-ea"/>
          <a:cs typeface="+mn-cs"/>
        </a:defRPr>
      </a:lvl4pPr>
      <a:lvl5pPr marL="8641080" indent="-960120" algn="l" defTabSz="3840480" rtl="0" eaLnBrk="1" latinLnBrk="0" hangingPunct="1">
        <a:lnSpc>
          <a:spcPct val="90000"/>
        </a:lnSpc>
        <a:spcBef>
          <a:spcPts val="2100"/>
        </a:spcBef>
        <a:buFont typeface="Arial"/>
        <a:buChar char="•"/>
        <a:defRPr sz="7560" kern="1200">
          <a:solidFill>
            <a:schemeClr val="tx1"/>
          </a:solidFill>
          <a:latin typeface="+mn-lt"/>
          <a:ea typeface="+mn-ea"/>
          <a:cs typeface="+mn-cs"/>
        </a:defRPr>
      </a:lvl5pPr>
      <a:lvl6pPr marL="10561320" indent="-960120" algn="l" defTabSz="3840480" rtl="0" eaLnBrk="1" latinLnBrk="0" hangingPunct="1">
        <a:lnSpc>
          <a:spcPct val="90000"/>
        </a:lnSpc>
        <a:spcBef>
          <a:spcPts val="2100"/>
        </a:spcBef>
        <a:buFont typeface="Arial"/>
        <a:buChar char="•"/>
        <a:defRPr sz="7560" kern="1200">
          <a:solidFill>
            <a:schemeClr val="tx1"/>
          </a:solidFill>
          <a:latin typeface="+mn-lt"/>
          <a:ea typeface="+mn-ea"/>
          <a:cs typeface="+mn-cs"/>
        </a:defRPr>
      </a:lvl6pPr>
      <a:lvl7pPr marL="12481560" indent="-960120" algn="l" defTabSz="3840480" rtl="0" eaLnBrk="1" latinLnBrk="0" hangingPunct="1">
        <a:lnSpc>
          <a:spcPct val="90000"/>
        </a:lnSpc>
        <a:spcBef>
          <a:spcPts val="2100"/>
        </a:spcBef>
        <a:buFont typeface="Arial"/>
        <a:buChar char="•"/>
        <a:defRPr sz="7560" kern="1200">
          <a:solidFill>
            <a:schemeClr val="tx1"/>
          </a:solidFill>
          <a:latin typeface="+mn-lt"/>
          <a:ea typeface="+mn-ea"/>
          <a:cs typeface="+mn-cs"/>
        </a:defRPr>
      </a:lvl7pPr>
      <a:lvl8pPr marL="14401800" indent="-960120" algn="l" defTabSz="3840480" rtl="0" eaLnBrk="1" latinLnBrk="0" hangingPunct="1">
        <a:lnSpc>
          <a:spcPct val="90000"/>
        </a:lnSpc>
        <a:spcBef>
          <a:spcPts val="2100"/>
        </a:spcBef>
        <a:buFont typeface="Arial"/>
        <a:buChar char="•"/>
        <a:defRPr sz="7560" kern="1200">
          <a:solidFill>
            <a:schemeClr val="tx1"/>
          </a:solidFill>
          <a:latin typeface="+mn-lt"/>
          <a:ea typeface="+mn-ea"/>
          <a:cs typeface="+mn-cs"/>
        </a:defRPr>
      </a:lvl8pPr>
      <a:lvl9pPr marL="16322040" indent="-960120" algn="l" defTabSz="3840480" rtl="0" eaLnBrk="1" latinLnBrk="0" hangingPunct="1">
        <a:lnSpc>
          <a:spcPct val="90000"/>
        </a:lnSpc>
        <a:spcBef>
          <a:spcPts val="2100"/>
        </a:spcBef>
        <a:buFont typeface="Arial"/>
        <a:buChar char="•"/>
        <a:defRPr sz="7560" kern="1200">
          <a:solidFill>
            <a:schemeClr val="tx1"/>
          </a:solidFill>
          <a:latin typeface="+mn-lt"/>
          <a:ea typeface="+mn-ea"/>
          <a:cs typeface="+mn-cs"/>
        </a:defRPr>
      </a:lvl9pPr>
    </p:bodyStyle>
    <p:otherStyle>
      <a:defPPr>
        <a:defRPr lang="en-US"/>
      </a:defPPr>
      <a:lvl1pPr marL="0" algn="l" defTabSz="3840480" rtl="0" eaLnBrk="1" latinLnBrk="0" hangingPunct="1">
        <a:defRPr sz="7560" kern="1200">
          <a:solidFill>
            <a:schemeClr val="tx1"/>
          </a:solidFill>
          <a:latin typeface="+mn-lt"/>
          <a:ea typeface="+mn-ea"/>
          <a:cs typeface="+mn-cs"/>
        </a:defRPr>
      </a:lvl1pPr>
      <a:lvl2pPr marL="1920240" algn="l" defTabSz="3840480" rtl="0" eaLnBrk="1" latinLnBrk="0" hangingPunct="1">
        <a:defRPr sz="7560" kern="1200">
          <a:solidFill>
            <a:schemeClr val="tx1"/>
          </a:solidFill>
          <a:latin typeface="+mn-lt"/>
          <a:ea typeface="+mn-ea"/>
          <a:cs typeface="+mn-cs"/>
        </a:defRPr>
      </a:lvl2pPr>
      <a:lvl3pPr marL="3840480" algn="l" defTabSz="3840480" rtl="0" eaLnBrk="1" latinLnBrk="0" hangingPunct="1">
        <a:defRPr sz="7560" kern="1200">
          <a:solidFill>
            <a:schemeClr val="tx1"/>
          </a:solidFill>
          <a:latin typeface="+mn-lt"/>
          <a:ea typeface="+mn-ea"/>
          <a:cs typeface="+mn-cs"/>
        </a:defRPr>
      </a:lvl3pPr>
      <a:lvl4pPr marL="5760720" algn="l" defTabSz="3840480" rtl="0" eaLnBrk="1" latinLnBrk="0" hangingPunct="1">
        <a:defRPr sz="7560" kern="1200">
          <a:solidFill>
            <a:schemeClr val="tx1"/>
          </a:solidFill>
          <a:latin typeface="+mn-lt"/>
          <a:ea typeface="+mn-ea"/>
          <a:cs typeface="+mn-cs"/>
        </a:defRPr>
      </a:lvl4pPr>
      <a:lvl5pPr marL="7680960" algn="l" defTabSz="3840480" rtl="0" eaLnBrk="1" latinLnBrk="0" hangingPunct="1">
        <a:defRPr sz="7560" kern="1200">
          <a:solidFill>
            <a:schemeClr val="tx1"/>
          </a:solidFill>
          <a:latin typeface="+mn-lt"/>
          <a:ea typeface="+mn-ea"/>
          <a:cs typeface="+mn-cs"/>
        </a:defRPr>
      </a:lvl5pPr>
      <a:lvl6pPr marL="9601200" algn="l" defTabSz="3840480" rtl="0" eaLnBrk="1" latinLnBrk="0" hangingPunct="1">
        <a:defRPr sz="7560" kern="1200">
          <a:solidFill>
            <a:schemeClr val="tx1"/>
          </a:solidFill>
          <a:latin typeface="+mn-lt"/>
          <a:ea typeface="+mn-ea"/>
          <a:cs typeface="+mn-cs"/>
        </a:defRPr>
      </a:lvl6pPr>
      <a:lvl7pPr marL="11521440" algn="l" defTabSz="3840480" rtl="0" eaLnBrk="1" latinLnBrk="0" hangingPunct="1">
        <a:defRPr sz="7560" kern="1200">
          <a:solidFill>
            <a:schemeClr val="tx1"/>
          </a:solidFill>
          <a:latin typeface="+mn-lt"/>
          <a:ea typeface="+mn-ea"/>
          <a:cs typeface="+mn-cs"/>
        </a:defRPr>
      </a:lvl7pPr>
      <a:lvl8pPr marL="13441680" algn="l" defTabSz="3840480" rtl="0" eaLnBrk="1" latinLnBrk="0" hangingPunct="1">
        <a:defRPr sz="7560" kern="1200">
          <a:solidFill>
            <a:schemeClr val="tx1"/>
          </a:solidFill>
          <a:latin typeface="+mn-lt"/>
          <a:ea typeface="+mn-ea"/>
          <a:cs typeface="+mn-cs"/>
        </a:defRPr>
      </a:lvl8pPr>
      <a:lvl9pPr marL="15361920" algn="l" defTabSz="3840480" rtl="0" eaLnBrk="1" latinLnBrk="0" hangingPunct="1">
        <a:defRPr sz="7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jp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a:spLocks noChangeArrowheads="1"/>
          </p:cNvSpPr>
          <p:nvPr/>
        </p:nvSpPr>
        <p:spPr bwMode="auto">
          <a:xfrm>
            <a:off x="4010025" y="2134535"/>
            <a:ext cx="45516800" cy="28623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9900">
                <a:solidFill>
                  <a:schemeClr val="tx1"/>
                </a:solidFill>
                <a:latin typeface="Arial" charset="0"/>
                <a:ea typeface="ＭＳ Ｐゴシック" charset="0"/>
                <a:cs typeface="ＭＳ Ｐゴシック" charset="0"/>
              </a:defRPr>
            </a:lvl1pPr>
            <a:lvl2pPr marL="742950" indent="-285750" eaLnBrk="0" hangingPunct="0">
              <a:defRPr sz="9900">
                <a:solidFill>
                  <a:schemeClr val="tx1"/>
                </a:solidFill>
                <a:latin typeface="Arial" charset="0"/>
                <a:ea typeface="ＭＳ Ｐゴシック" charset="0"/>
              </a:defRPr>
            </a:lvl2pPr>
            <a:lvl3pPr marL="1143000" indent="-228600" eaLnBrk="0" hangingPunct="0">
              <a:defRPr sz="9900">
                <a:solidFill>
                  <a:schemeClr val="tx1"/>
                </a:solidFill>
                <a:latin typeface="Arial" charset="0"/>
                <a:ea typeface="ＭＳ Ｐゴシック" charset="0"/>
              </a:defRPr>
            </a:lvl3pPr>
            <a:lvl4pPr marL="1600200" indent="-228600" eaLnBrk="0" hangingPunct="0">
              <a:defRPr sz="9900">
                <a:solidFill>
                  <a:schemeClr val="tx1"/>
                </a:solidFill>
                <a:latin typeface="Arial" charset="0"/>
                <a:ea typeface="ＭＳ Ｐゴシック" charset="0"/>
              </a:defRPr>
            </a:lvl4pPr>
            <a:lvl5pPr marL="2057400" indent="-228600" eaLnBrk="0" hangingPunct="0">
              <a:defRPr sz="9900">
                <a:solidFill>
                  <a:schemeClr val="tx1"/>
                </a:solidFill>
                <a:latin typeface="Arial" charset="0"/>
                <a:ea typeface="ＭＳ Ｐゴシック" charset="0"/>
              </a:defRPr>
            </a:lvl5pPr>
            <a:lvl6pPr marL="2514600" indent="-228600" defTabSz="2506663" eaLnBrk="0" fontAlgn="base" hangingPunct="0">
              <a:spcBef>
                <a:spcPct val="0"/>
              </a:spcBef>
              <a:spcAft>
                <a:spcPct val="0"/>
              </a:spcAft>
              <a:defRPr sz="9900">
                <a:solidFill>
                  <a:schemeClr val="tx1"/>
                </a:solidFill>
                <a:latin typeface="Arial" charset="0"/>
                <a:ea typeface="ＭＳ Ｐゴシック" charset="0"/>
              </a:defRPr>
            </a:lvl6pPr>
            <a:lvl7pPr marL="2971800" indent="-228600" defTabSz="2506663" eaLnBrk="0" fontAlgn="base" hangingPunct="0">
              <a:spcBef>
                <a:spcPct val="0"/>
              </a:spcBef>
              <a:spcAft>
                <a:spcPct val="0"/>
              </a:spcAft>
              <a:defRPr sz="9900">
                <a:solidFill>
                  <a:schemeClr val="tx1"/>
                </a:solidFill>
                <a:latin typeface="Arial" charset="0"/>
                <a:ea typeface="ＭＳ Ｐゴシック" charset="0"/>
              </a:defRPr>
            </a:lvl7pPr>
            <a:lvl8pPr marL="3429000" indent="-228600" defTabSz="2506663" eaLnBrk="0" fontAlgn="base" hangingPunct="0">
              <a:spcBef>
                <a:spcPct val="0"/>
              </a:spcBef>
              <a:spcAft>
                <a:spcPct val="0"/>
              </a:spcAft>
              <a:defRPr sz="9900">
                <a:solidFill>
                  <a:schemeClr val="tx1"/>
                </a:solidFill>
                <a:latin typeface="Arial" charset="0"/>
                <a:ea typeface="ＭＳ Ｐゴシック" charset="0"/>
              </a:defRPr>
            </a:lvl8pPr>
            <a:lvl9pPr marL="3886200" indent="-228600" defTabSz="2506663" eaLnBrk="0" fontAlgn="base" hangingPunct="0">
              <a:spcBef>
                <a:spcPct val="0"/>
              </a:spcBef>
              <a:spcAft>
                <a:spcPct val="0"/>
              </a:spcAft>
              <a:defRPr sz="9900">
                <a:solidFill>
                  <a:schemeClr val="tx1"/>
                </a:solidFill>
                <a:latin typeface="Arial" charset="0"/>
                <a:ea typeface="ＭＳ Ｐゴシック" charset="0"/>
              </a:defRPr>
            </a:lvl9pPr>
          </a:lstStyle>
          <a:p>
            <a:pPr algn="ctr" eaLnBrk="1" hangingPunct="1"/>
            <a:r>
              <a:rPr lang="en-US" sz="9000" b="1" dirty="0">
                <a:solidFill>
                  <a:srgbClr val="C4022F"/>
                </a:solidFill>
                <a:latin typeface="Arial Bold" charset="0"/>
                <a:cs typeface="Arial Bold" charset="0"/>
              </a:rPr>
              <a:t>Design for Safety: Decreasing First Responder Health Risks </a:t>
            </a:r>
          </a:p>
          <a:p>
            <a:pPr algn="ctr" eaLnBrk="1" hangingPunct="1"/>
            <a:r>
              <a:rPr lang="en-US" sz="9000" b="1" dirty="0">
                <a:solidFill>
                  <a:srgbClr val="C4022F"/>
                </a:solidFill>
                <a:latin typeface="Arial Bold" charset="0"/>
                <a:cs typeface="Arial Bold" charset="0"/>
              </a:rPr>
              <a:t>Through Real-Time Bio-Sensor Alerts</a:t>
            </a:r>
          </a:p>
        </p:txBody>
      </p:sp>
      <p:sp>
        <p:nvSpPr>
          <p:cNvPr id="5" name="TextBox 5"/>
          <p:cNvSpPr txBox="1">
            <a:spLocks noChangeArrowheads="1"/>
          </p:cNvSpPr>
          <p:nvPr/>
        </p:nvSpPr>
        <p:spPr bwMode="auto">
          <a:xfrm>
            <a:off x="1603375" y="5114273"/>
            <a:ext cx="48123475" cy="1938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9900">
                <a:solidFill>
                  <a:schemeClr val="tx1"/>
                </a:solidFill>
                <a:latin typeface="Arial" charset="0"/>
                <a:ea typeface="ＭＳ Ｐゴシック" charset="0"/>
                <a:cs typeface="ＭＳ Ｐゴシック" charset="0"/>
              </a:defRPr>
            </a:lvl1pPr>
            <a:lvl2pPr marL="742950" indent="-285750" eaLnBrk="0" hangingPunct="0">
              <a:defRPr sz="9900">
                <a:solidFill>
                  <a:schemeClr val="tx1"/>
                </a:solidFill>
                <a:latin typeface="Arial" charset="0"/>
                <a:ea typeface="ＭＳ Ｐゴシック" charset="0"/>
              </a:defRPr>
            </a:lvl2pPr>
            <a:lvl3pPr marL="1143000" indent="-228600" eaLnBrk="0" hangingPunct="0">
              <a:defRPr sz="9900">
                <a:solidFill>
                  <a:schemeClr val="tx1"/>
                </a:solidFill>
                <a:latin typeface="Arial" charset="0"/>
                <a:ea typeface="ＭＳ Ｐゴシック" charset="0"/>
              </a:defRPr>
            </a:lvl3pPr>
            <a:lvl4pPr marL="1600200" indent="-228600" eaLnBrk="0" hangingPunct="0">
              <a:defRPr sz="9900">
                <a:solidFill>
                  <a:schemeClr val="tx1"/>
                </a:solidFill>
                <a:latin typeface="Arial" charset="0"/>
                <a:ea typeface="ＭＳ Ｐゴシック" charset="0"/>
              </a:defRPr>
            </a:lvl4pPr>
            <a:lvl5pPr marL="2057400" indent="-228600" eaLnBrk="0" hangingPunct="0">
              <a:defRPr sz="9900">
                <a:solidFill>
                  <a:schemeClr val="tx1"/>
                </a:solidFill>
                <a:latin typeface="Arial" charset="0"/>
                <a:ea typeface="ＭＳ Ｐゴシック" charset="0"/>
              </a:defRPr>
            </a:lvl5pPr>
            <a:lvl6pPr marL="2514600" indent="-228600" defTabSz="2506663" eaLnBrk="0" fontAlgn="base" hangingPunct="0">
              <a:spcBef>
                <a:spcPct val="0"/>
              </a:spcBef>
              <a:spcAft>
                <a:spcPct val="0"/>
              </a:spcAft>
              <a:defRPr sz="9900">
                <a:solidFill>
                  <a:schemeClr val="tx1"/>
                </a:solidFill>
                <a:latin typeface="Arial" charset="0"/>
                <a:ea typeface="ＭＳ Ｐゴシック" charset="0"/>
              </a:defRPr>
            </a:lvl6pPr>
            <a:lvl7pPr marL="2971800" indent="-228600" defTabSz="2506663" eaLnBrk="0" fontAlgn="base" hangingPunct="0">
              <a:spcBef>
                <a:spcPct val="0"/>
              </a:spcBef>
              <a:spcAft>
                <a:spcPct val="0"/>
              </a:spcAft>
              <a:defRPr sz="9900">
                <a:solidFill>
                  <a:schemeClr val="tx1"/>
                </a:solidFill>
                <a:latin typeface="Arial" charset="0"/>
                <a:ea typeface="ＭＳ Ｐゴシック" charset="0"/>
              </a:defRPr>
            </a:lvl7pPr>
            <a:lvl8pPr marL="3429000" indent="-228600" defTabSz="2506663" eaLnBrk="0" fontAlgn="base" hangingPunct="0">
              <a:spcBef>
                <a:spcPct val="0"/>
              </a:spcBef>
              <a:spcAft>
                <a:spcPct val="0"/>
              </a:spcAft>
              <a:defRPr sz="9900">
                <a:solidFill>
                  <a:schemeClr val="tx1"/>
                </a:solidFill>
                <a:latin typeface="Arial" charset="0"/>
                <a:ea typeface="ＭＳ Ｐゴシック" charset="0"/>
              </a:defRPr>
            </a:lvl8pPr>
            <a:lvl9pPr marL="3886200" indent="-228600" defTabSz="2506663" eaLnBrk="0" fontAlgn="base" hangingPunct="0">
              <a:spcBef>
                <a:spcPct val="0"/>
              </a:spcBef>
              <a:spcAft>
                <a:spcPct val="0"/>
              </a:spcAft>
              <a:defRPr sz="9900">
                <a:solidFill>
                  <a:schemeClr val="tx1"/>
                </a:solidFill>
                <a:latin typeface="Arial" charset="0"/>
                <a:ea typeface="ＭＳ Ｐゴシック" charset="0"/>
              </a:defRPr>
            </a:lvl9pPr>
          </a:lstStyle>
          <a:p>
            <a:pPr algn="ctr" eaLnBrk="1" hangingPunct="1"/>
            <a:r>
              <a:rPr lang="en-US" sz="6000" dirty="0">
                <a:cs typeface="Arial" charset="0"/>
              </a:rPr>
              <a:t>Suzy Fendrick, Ann Fruhling PhD</a:t>
            </a:r>
          </a:p>
          <a:p>
            <a:pPr algn="ctr" eaLnBrk="1" hangingPunct="1"/>
            <a:r>
              <a:rPr lang="en-US" sz="6000" dirty="0">
                <a:cs typeface="Arial" charset="0"/>
              </a:rPr>
              <a:t>College of Information Science &amp; Technology, University of Nebraska at Omaha, Omaha, NE 68182</a:t>
            </a:r>
          </a:p>
        </p:txBody>
      </p:sp>
      <p:sp>
        <p:nvSpPr>
          <p:cNvPr id="6" name="Rectangle 5"/>
          <p:cNvSpPr>
            <a:spLocks noChangeArrowheads="1"/>
          </p:cNvSpPr>
          <p:nvPr/>
        </p:nvSpPr>
        <p:spPr bwMode="auto">
          <a:xfrm>
            <a:off x="1620837" y="8193767"/>
            <a:ext cx="15506700" cy="6352575"/>
          </a:xfrm>
          <a:prstGeom prst="rect">
            <a:avLst/>
          </a:prstGeom>
          <a:solidFill>
            <a:schemeClr val="bg1"/>
          </a:solidFill>
          <a:ln w="25400">
            <a:solidFill>
              <a:srgbClr val="2C3035"/>
            </a:solidFill>
            <a:round/>
            <a:headEnd/>
            <a:tailEnd/>
          </a:ln>
          <a:effectLst>
            <a:outerShdw blurRad="63500" dist="23000" dir="5400000" rotWithShape="0">
              <a:srgbClr val="000000">
                <a:alpha val="34999"/>
              </a:srgbClr>
            </a:outerShdw>
          </a:effectLst>
        </p:spPr>
        <p:txBody>
          <a:bodyPr anchor="ctr"/>
          <a:lstStyle/>
          <a:p>
            <a:pPr algn="ctr" defTabSz="2508062" fontAlgn="auto">
              <a:spcBef>
                <a:spcPts val="0"/>
              </a:spcBef>
              <a:spcAft>
                <a:spcPts val="0"/>
              </a:spcAft>
              <a:defRPr/>
            </a:pPr>
            <a:endParaRPr lang="en-US">
              <a:solidFill>
                <a:schemeClr val="lt1"/>
              </a:solidFill>
              <a:latin typeface="+mn-lt"/>
              <a:ea typeface="+mn-ea"/>
              <a:cs typeface="+mn-cs"/>
            </a:endParaRPr>
          </a:p>
        </p:txBody>
      </p:sp>
      <p:sp>
        <p:nvSpPr>
          <p:cNvPr id="7" name="Rectangle 6"/>
          <p:cNvSpPr>
            <a:spLocks noChangeArrowheads="1"/>
          </p:cNvSpPr>
          <p:nvPr/>
        </p:nvSpPr>
        <p:spPr bwMode="auto">
          <a:xfrm>
            <a:off x="18399125" y="8193766"/>
            <a:ext cx="15220950" cy="12356171"/>
          </a:xfrm>
          <a:prstGeom prst="rect">
            <a:avLst/>
          </a:prstGeom>
          <a:solidFill>
            <a:srgbClr val="FFFFFF"/>
          </a:solidFill>
          <a:ln w="25400">
            <a:solidFill>
              <a:srgbClr val="2C3035"/>
            </a:solidFill>
            <a:round/>
            <a:headEnd/>
            <a:tailEnd/>
          </a:ln>
          <a:effectLst>
            <a:outerShdw blurRad="63500" dist="23000" dir="5400000" rotWithShape="0">
              <a:srgbClr val="000000">
                <a:alpha val="34999"/>
              </a:srgbClr>
            </a:outerShdw>
          </a:effectLst>
        </p:spPr>
        <p:txBody>
          <a:bodyPr anchor="ctr"/>
          <a:lstStyle/>
          <a:p>
            <a:pPr algn="ctr" defTabSz="2508062" fontAlgn="auto">
              <a:spcBef>
                <a:spcPts val="0"/>
              </a:spcBef>
              <a:spcAft>
                <a:spcPts val="0"/>
              </a:spcAft>
              <a:defRPr/>
            </a:pPr>
            <a:endParaRPr lang="en-US">
              <a:solidFill>
                <a:schemeClr val="lt1"/>
              </a:solidFill>
              <a:latin typeface="+mn-lt"/>
              <a:ea typeface="+mn-ea"/>
              <a:cs typeface="+mn-cs"/>
            </a:endParaRPr>
          </a:p>
        </p:txBody>
      </p:sp>
      <p:sp>
        <p:nvSpPr>
          <p:cNvPr id="8" name="Rectangle 7"/>
          <p:cNvSpPr>
            <a:spLocks noChangeArrowheads="1"/>
          </p:cNvSpPr>
          <p:nvPr/>
        </p:nvSpPr>
        <p:spPr bwMode="auto">
          <a:xfrm>
            <a:off x="34823400" y="8193766"/>
            <a:ext cx="14989175" cy="12356171"/>
          </a:xfrm>
          <a:prstGeom prst="rect">
            <a:avLst/>
          </a:prstGeom>
          <a:solidFill>
            <a:srgbClr val="FFFFFF"/>
          </a:solidFill>
          <a:ln w="25400">
            <a:solidFill>
              <a:srgbClr val="2C3035"/>
            </a:solidFill>
            <a:round/>
            <a:headEnd/>
            <a:tailEnd/>
          </a:ln>
          <a:effectLst>
            <a:outerShdw blurRad="63500" dist="23000" dir="5400000" rotWithShape="0">
              <a:srgbClr val="000000">
                <a:alpha val="34999"/>
              </a:srgbClr>
            </a:outerShdw>
          </a:effectLst>
        </p:spPr>
        <p:txBody>
          <a:bodyPr anchor="ctr"/>
          <a:lstStyle/>
          <a:p>
            <a:pPr algn="ctr" defTabSz="2508062" fontAlgn="auto">
              <a:spcBef>
                <a:spcPts val="0"/>
              </a:spcBef>
              <a:spcAft>
                <a:spcPts val="0"/>
              </a:spcAft>
              <a:defRPr/>
            </a:pPr>
            <a:endParaRPr lang="en-US">
              <a:solidFill>
                <a:schemeClr val="lt1"/>
              </a:solidFill>
              <a:latin typeface="+mn-lt"/>
              <a:ea typeface="+mn-ea"/>
              <a:cs typeface="+mn-cs"/>
            </a:endParaRPr>
          </a:p>
        </p:txBody>
      </p:sp>
      <p:sp>
        <p:nvSpPr>
          <p:cNvPr id="11" name="Rectangle 10"/>
          <p:cNvSpPr>
            <a:spLocks noChangeArrowheads="1"/>
          </p:cNvSpPr>
          <p:nvPr/>
        </p:nvSpPr>
        <p:spPr bwMode="auto">
          <a:xfrm>
            <a:off x="18399125" y="21314927"/>
            <a:ext cx="15220950" cy="12573704"/>
          </a:xfrm>
          <a:prstGeom prst="rect">
            <a:avLst/>
          </a:prstGeom>
          <a:solidFill>
            <a:srgbClr val="FFFFFF"/>
          </a:solidFill>
          <a:ln w="25400">
            <a:solidFill>
              <a:srgbClr val="2C3035"/>
            </a:solidFill>
            <a:round/>
            <a:headEnd/>
            <a:tailEnd/>
          </a:ln>
          <a:effectLst>
            <a:outerShdw blurRad="63500" dist="23000" dir="5400000" rotWithShape="0">
              <a:srgbClr val="000000">
                <a:alpha val="34999"/>
              </a:srgbClr>
            </a:outerShdw>
          </a:effectLst>
        </p:spPr>
        <p:txBody>
          <a:bodyPr anchor="ctr"/>
          <a:lstStyle/>
          <a:p>
            <a:pPr algn="ctr" defTabSz="2508062" fontAlgn="auto">
              <a:spcBef>
                <a:spcPts val="0"/>
              </a:spcBef>
              <a:spcAft>
                <a:spcPts val="0"/>
              </a:spcAft>
              <a:defRPr/>
            </a:pPr>
            <a:endParaRPr lang="en-US">
              <a:solidFill>
                <a:schemeClr val="lt1"/>
              </a:solidFill>
              <a:latin typeface="+mn-lt"/>
              <a:ea typeface="+mn-ea"/>
              <a:cs typeface="+mn-cs"/>
            </a:endParaRPr>
          </a:p>
        </p:txBody>
      </p:sp>
      <p:sp>
        <p:nvSpPr>
          <p:cNvPr id="14" name="Rectangle 13"/>
          <p:cNvSpPr>
            <a:spLocks noChangeArrowheads="1"/>
          </p:cNvSpPr>
          <p:nvPr/>
        </p:nvSpPr>
        <p:spPr bwMode="auto">
          <a:xfrm>
            <a:off x="34823399" y="21314927"/>
            <a:ext cx="14989175" cy="6074537"/>
          </a:xfrm>
          <a:prstGeom prst="rect">
            <a:avLst/>
          </a:prstGeom>
          <a:solidFill>
            <a:srgbClr val="FFFFFF"/>
          </a:solidFill>
          <a:ln w="25400">
            <a:solidFill>
              <a:srgbClr val="2C3035"/>
            </a:solidFill>
            <a:round/>
            <a:headEnd/>
            <a:tailEnd/>
          </a:ln>
          <a:effectLst>
            <a:outerShdw blurRad="63500" dist="23000" dir="5400000" rotWithShape="0">
              <a:srgbClr val="000000">
                <a:alpha val="34999"/>
              </a:srgbClr>
            </a:outerShdw>
          </a:effectLst>
        </p:spPr>
        <p:txBody>
          <a:bodyPr anchor="ctr"/>
          <a:lstStyle/>
          <a:p>
            <a:pPr algn="ctr" defTabSz="2508062" fontAlgn="auto">
              <a:spcBef>
                <a:spcPts val="0"/>
              </a:spcBef>
              <a:spcAft>
                <a:spcPts val="0"/>
              </a:spcAft>
              <a:defRPr/>
            </a:pPr>
            <a:endParaRPr lang="en-US">
              <a:solidFill>
                <a:schemeClr val="lt1"/>
              </a:solidFill>
              <a:latin typeface="+mn-lt"/>
              <a:ea typeface="+mn-ea"/>
              <a:cs typeface="+mn-cs"/>
            </a:endParaRPr>
          </a:p>
        </p:txBody>
      </p:sp>
      <p:sp>
        <p:nvSpPr>
          <p:cNvPr id="15" name="Rectangle 14"/>
          <p:cNvSpPr>
            <a:spLocks noChangeArrowheads="1"/>
          </p:cNvSpPr>
          <p:nvPr/>
        </p:nvSpPr>
        <p:spPr bwMode="auto">
          <a:xfrm>
            <a:off x="34823400" y="28154455"/>
            <a:ext cx="14989175" cy="5734178"/>
          </a:xfrm>
          <a:prstGeom prst="rect">
            <a:avLst/>
          </a:prstGeom>
          <a:solidFill>
            <a:srgbClr val="FFFFFF"/>
          </a:solidFill>
          <a:ln w="25400">
            <a:solidFill>
              <a:srgbClr val="2C3035"/>
            </a:solidFill>
            <a:round/>
            <a:headEnd/>
            <a:tailEnd/>
          </a:ln>
          <a:effectLst>
            <a:outerShdw blurRad="63500" dist="23000" dir="5400000" rotWithShape="0">
              <a:srgbClr val="000000">
                <a:alpha val="34999"/>
              </a:srgbClr>
            </a:outerShdw>
          </a:effectLst>
        </p:spPr>
        <p:txBody>
          <a:bodyPr anchor="ctr"/>
          <a:lstStyle/>
          <a:p>
            <a:pPr algn="ctr" defTabSz="2508062" fontAlgn="auto">
              <a:spcBef>
                <a:spcPts val="0"/>
              </a:spcBef>
              <a:spcAft>
                <a:spcPts val="0"/>
              </a:spcAft>
              <a:defRPr/>
            </a:pPr>
            <a:endParaRPr lang="en-US" dirty="0">
              <a:solidFill>
                <a:schemeClr val="lt1"/>
              </a:solidFill>
              <a:latin typeface="+mn-lt"/>
              <a:ea typeface="+mn-ea"/>
              <a:cs typeface="+mn-cs"/>
            </a:endParaRPr>
          </a:p>
        </p:txBody>
      </p:sp>
      <p:sp>
        <p:nvSpPr>
          <p:cNvPr id="16" name="TextBox 18"/>
          <p:cNvSpPr txBox="1">
            <a:spLocks noChangeArrowheads="1"/>
          </p:cNvSpPr>
          <p:nvPr/>
        </p:nvSpPr>
        <p:spPr bwMode="auto">
          <a:xfrm>
            <a:off x="2605087" y="10099173"/>
            <a:ext cx="13538200" cy="35394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9900">
                <a:solidFill>
                  <a:schemeClr val="tx1"/>
                </a:solidFill>
                <a:latin typeface="Arial" charset="0"/>
                <a:ea typeface="ＭＳ Ｐゴシック" charset="0"/>
                <a:cs typeface="ＭＳ Ｐゴシック" charset="0"/>
              </a:defRPr>
            </a:lvl1pPr>
            <a:lvl2pPr marL="742950" indent="-285750" eaLnBrk="0" hangingPunct="0">
              <a:defRPr sz="9900">
                <a:solidFill>
                  <a:schemeClr val="tx1"/>
                </a:solidFill>
                <a:latin typeface="Arial" charset="0"/>
                <a:ea typeface="ＭＳ Ｐゴシック" charset="0"/>
              </a:defRPr>
            </a:lvl2pPr>
            <a:lvl3pPr marL="1143000" indent="-228600" eaLnBrk="0" hangingPunct="0">
              <a:defRPr sz="9900">
                <a:solidFill>
                  <a:schemeClr val="tx1"/>
                </a:solidFill>
                <a:latin typeface="Arial" charset="0"/>
                <a:ea typeface="ＭＳ Ｐゴシック" charset="0"/>
              </a:defRPr>
            </a:lvl3pPr>
            <a:lvl4pPr marL="1600200" indent="-228600" eaLnBrk="0" hangingPunct="0">
              <a:defRPr sz="9900">
                <a:solidFill>
                  <a:schemeClr val="tx1"/>
                </a:solidFill>
                <a:latin typeface="Arial" charset="0"/>
                <a:ea typeface="ＭＳ Ｐゴシック" charset="0"/>
              </a:defRPr>
            </a:lvl4pPr>
            <a:lvl5pPr marL="2057400" indent="-228600" eaLnBrk="0" hangingPunct="0">
              <a:defRPr sz="9900">
                <a:solidFill>
                  <a:schemeClr val="tx1"/>
                </a:solidFill>
                <a:latin typeface="Arial" charset="0"/>
                <a:ea typeface="ＭＳ Ｐゴシック" charset="0"/>
              </a:defRPr>
            </a:lvl5pPr>
            <a:lvl6pPr marL="2514600" indent="-228600" defTabSz="2506663" eaLnBrk="0" fontAlgn="base" hangingPunct="0">
              <a:spcBef>
                <a:spcPct val="0"/>
              </a:spcBef>
              <a:spcAft>
                <a:spcPct val="0"/>
              </a:spcAft>
              <a:defRPr sz="9900">
                <a:solidFill>
                  <a:schemeClr val="tx1"/>
                </a:solidFill>
                <a:latin typeface="Arial" charset="0"/>
                <a:ea typeface="ＭＳ Ｐゴシック" charset="0"/>
              </a:defRPr>
            </a:lvl6pPr>
            <a:lvl7pPr marL="2971800" indent="-228600" defTabSz="2506663" eaLnBrk="0" fontAlgn="base" hangingPunct="0">
              <a:spcBef>
                <a:spcPct val="0"/>
              </a:spcBef>
              <a:spcAft>
                <a:spcPct val="0"/>
              </a:spcAft>
              <a:defRPr sz="9900">
                <a:solidFill>
                  <a:schemeClr val="tx1"/>
                </a:solidFill>
                <a:latin typeface="Arial" charset="0"/>
                <a:ea typeface="ＭＳ Ｐゴシック" charset="0"/>
              </a:defRPr>
            </a:lvl7pPr>
            <a:lvl8pPr marL="3429000" indent="-228600" defTabSz="2506663" eaLnBrk="0" fontAlgn="base" hangingPunct="0">
              <a:spcBef>
                <a:spcPct val="0"/>
              </a:spcBef>
              <a:spcAft>
                <a:spcPct val="0"/>
              </a:spcAft>
              <a:defRPr sz="9900">
                <a:solidFill>
                  <a:schemeClr val="tx1"/>
                </a:solidFill>
                <a:latin typeface="Arial" charset="0"/>
                <a:ea typeface="ＭＳ Ｐゴシック" charset="0"/>
              </a:defRPr>
            </a:lvl8pPr>
            <a:lvl9pPr marL="3886200" indent="-228600" defTabSz="2506663" eaLnBrk="0" fontAlgn="base" hangingPunct="0">
              <a:spcBef>
                <a:spcPct val="0"/>
              </a:spcBef>
              <a:spcAft>
                <a:spcPct val="0"/>
              </a:spcAft>
              <a:defRPr sz="9900">
                <a:solidFill>
                  <a:schemeClr val="tx1"/>
                </a:solidFill>
                <a:latin typeface="Arial" charset="0"/>
                <a:ea typeface="ＭＳ Ｐゴシック" charset="0"/>
              </a:defRPr>
            </a:lvl9pPr>
          </a:lstStyle>
          <a:p>
            <a:pPr eaLnBrk="1" hangingPunct="1">
              <a:spcAft>
                <a:spcPts val="1200"/>
              </a:spcAft>
            </a:pPr>
            <a:r>
              <a:rPr lang="en-US" sz="2800" dirty="0"/>
              <a:t>The focus of this research project is using the Design Thinking process to create an informative dashboard for first responders. Design Thinking involves empathizing with the user, defining the problems to be solved, ideation, creating prototypes, and testing. This iterate process focuses on the user, resulting in the most effective product possible. The dashboard will display real-time biosensor data from sensors in the first responders’ uniforms. This project is part of a larger project with the goal of vastly improving the safety of first responders during emergency hazardous material incidents. This project is funded by U.S. Department of Transportation.</a:t>
            </a:r>
            <a:endParaRPr lang="en-US" sz="2800" dirty="0">
              <a:cs typeface="Arial" charset="0"/>
            </a:endParaRPr>
          </a:p>
        </p:txBody>
      </p:sp>
      <p:sp>
        <p:nvSpPr>
          <p:cNvPr id="17" name="TextBox 19"/>
          <p:cNvSpPr txBox="1">
            <a:spLocks noChangeArrowheads="1"/>
          </p:cNvSpPr>
          <p:nvPr/>
        </p:nvSpPr>
        <p:spPr bwMode="auto">
          <a:xfrm>
            <a:off x="2423318" y="19940588"/>
            <a:ext cx="13901738"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9900">
                <a:solidFill>
                  <a:schemeClr val="tx1"/>
                </a:solidFill>
                <a:latin typeface="Arial" charset="0"/>
                <a:ea typeface="ＭＳ Ｐゴシック" charset="0"/>
                <a:cs typeface="ＭＳ Ｐゴシック" charset="0"/>
              </a:defRPr>
            </a:lvl1pPr>
            <a:lvl2pPr marL="742950" indent="-285750" eaLnBrk="0" hangingPunct="0">
              <a:defRPr sz="9900">
                <a:solidFill>
                  <a:schemeClr val="tx1"/>
                </a:solidFill>
                <a:latin typeface="Arial" charset="0"/>
                <a:ea typeface="ＭＳ Ｐゴシック" charset="0"/>
              </a:defRPr>
            </a:lvl2pPr>
            <a:lvl3pPr marL="1143000" indent="-228600" eaLnBrk="0" hangingPunct="0">
              <a:defRPr sz="9900">
                <a:solidFill>
                  <a:schemeClr val="tx1"/>
                </a:solidFill>
                <a:latin typeface="Arial" charset="0"/>
                <a:ea typeface="ＭＳ Ｐゴシック" charset="0"/>
              </a:defRPr>
            </a:lvl3pPr>
            <a:lvl4pPr marL="1600200" indent="-228600" eaLnBrk="0" hangingPunct="0">
              <a:defRPr sz="9900">
                <a:solidFill>
                  <a:schemeClr val="tx1"/>
                </a:solidFill>
                <a:latin typeface="Arial" charset="0"/>
                <a:ea typeface="ＭＳ Ｐゴシック" charset="0"/>
              </a:defRPr>
            </a:lvl4pPr>
            <a:lvl5pPr marL="2057400" indent="-228600" eaLnBrk="0" hangingPunct="0">
              <a:defRPr sz="9900">
                <a:solidFill>
                  <a:schemeClr val="tx1"/>
                </a:solidFill>
                <a:latin typeface="Arial" charset="0"/>
                <a:ea typeface="ＭＳ Ｐゴシック" charset="0"/>
              </a:defRPr>
            </a:lvl5pPr>
            <a:lvl6pPr marL="2514600" indent="-228600" defTabSz="2506663" eaLnBrk="0" fontAlgn="base" hangingPunct="0">
              <a:spcBef>
                <a:spcPct val="0"/>
              </a:spcBef>
              <a:spcAft>
                <a:spcPct val="0"/>
              </a:spcAft>
              <a:defRPr sz="9900">
                <a:solidFill>
                  <a:schemeClr val="tx1"/>
                </a:solidFill>
                <a:latin typeface="Arial" charset="0"/>
                <a:ea typeface="ＭＳ Ｐゴシック" charset="0"/>
              </a:defRPr>
            </a:lvl6pPr>
            <a:lvl7pPr marL="2971800" indent="-228600" defTabSz="2506663" eaLnBrk="0" fontAlgn="base" hangingPunct="0">
              <a:spcBef>
                <a:spcPct val="0"/>
              </a:spcBef>
              <a:spcAft>
                <a:spcPct val="0"/>
              </a:spcAft>
              <a:defRPr sz="9900">
                <a:solidFill>
                  <a:schemeClr val="tx1"/>
                </a:solidFill>
                <a:latin typeface="Arial" charset="0"/>
                <a:ea typeface="ＭＳ Ｐゴシック" charset="0"/>
              </a:defRPr>
            </a:lvl7pPr>
            <a:lvl8pPr marL="3429000" indent="-228600" defTabSz="2506663" eaLnBrk="0" fontAlgn="base" hangingPunct="0">
              <a:spcBef>
                <a:spcPct val="0"/>
              </a:spcBef>
              <a:spcAft>
                <a:spcPct val="0"/>
              </a:spcAft>
              <a:defRPr sz="9900">
                <a:solidFill>
                  <a:schemeClr val="tx1"/>
                </a:solidFill>
                <a:latin typeface="Arial" charset="0"/>
                <a:ea typeface="ＭＳ Ｐゴシック" charset="0"/>
              </a:defRPr>
            </a:lvl8pPr>
            <a:lvl9pPr marL="3886200" indent="-228600" defTabSz="2506663" eaLnBrk="0" fontAlgn="base" hangingPunct="0">
              <a:spcBef>
                <a:spcPct val="0"/>
              </a:spcBef>
              <a:spcAft>
                <a:spcPct val="0"/>
              </a:spcAft>
              <a:defRPr sz="9900">
                <a:solidFill>
                  <a:schemeClr val="tx1"/>
                </a:solidFill>
                <a:latin typeface="Arial" charset="0"/>
                <a:ea typeface="ＭＳ Ｐゴシック" charset="0"/>
              </a:defRPr>
            </a:lvl9pPr>
          </a:lstStyle>
          <a:p>
            <a:pPr algn="ctr" eaLnBrk="1" hangingPunct="1"/>
            <a:r>
              <a:rPr lang="en-US" sz="6000" dirty="0">
                <a:solidFill>
                  <a:srgbClr val="C4022F"/>
                </a:solidFill>
                <a:cs typeface="Arial" charset="0"/>
              </a:rPr>
              <a:t>Requirements</a:t>
            </a:r>
          </a:p>
        </p:txBody>
      </p:sp>
      <p:sp>
        <p:nvSpPr>
          <p:cNvPr id="20" name="TextBox 22"/>
          <p:cNvSpPr txBox="1">
            <a:spLocks noChangeArrowheads="1"/>
          </p:cNvSpPr>
          <p:nvPr/>
        </p:nvSpPr>
        <p:spPr bwMode="auto">
          <a:xfrm>
            <a:off x="19058732" y="8735193"/>
            <a:ext cx="13901737"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9900">
                <a:solidFill>
                  <a:schemeClr val="tx1"/>
                </a:solidFill>
                <a:latin typeface="Arial" charset="0"/>
                <a:ea typeface="ＭＳ Ｐゴシック" charset="0"/>
                <a:cs typeface="ＭＳ Ｐゴシック" charset="0"/>
              </a:defRPr>
            </a:lvl1pPr>
            <a:lvl2pPr marL="742950" indent="-285750" eaLnBrk="0" hangingPunct="0">
              <a:defRPr sz="9900">
                <a:solidFill>
                  <a:schemeClr val="tx1"/>
                </a:solidFill>
                <a:latin typeface="Arial" charset="0"/>
                <a:ea typeface="ＭＳ Ｐゴシック" charset="0"/>
              </a:defRPr>
            </a:lvl2pPr>
            <a:lvl3pPr marL="1143000" indent="-228600" eaLnBrk="0" hangingPunct="0">
              <a:defRPr sz="9900">
                <a:solidFill>
                  <a:schemeClr val="tx1"/>
                </a:solidFill>
                <a:latin typeface="Arial" charset="0"/>
                <a:ea typeface="ＭＳ Ｐゴシック" charset="0"/>
              </a:defRPr>
            </a:lvl3pPr>
            <a:lvl4pPr marL="1600200" indent="-228600" eaLnBrk="0" hangingPunct="0">
              <a:defRPr sz="9900">
                <a:solidFill>
                  <a:schemeClr val="tx1"/>
                </a:solidFill>
                <a:latin typeface="Arial" charset="0"/>
                <a:ea typeface="ＭＳ Ｐゴシック" charset="0"/>
              </a:defRPr>
            </a:lvl4pPr>
            <a:lvl5pPr marL="2057400" indent="-228600" eaLnBrk="0" hangingPunct="0">
              <a:defRPr sz="9900">
                <a:solidFill>
                  <a:schemeClr val="tx1"/>
                </a:solidFill>
                <a:latin typeface="Arial" charset="0"/>
                <a:ea typeface="ＭＳ Ｐゴシック" charset="0"/>
              </a:defRPr>
            </a:lvl5pPr>
            <a:lvl6pPr marL="2514600" indent="-228600" defTabSz="2506663" eaLnBrk="0" fontAlgn="base" hangingPunct="0">
              <a:spcBef>
                <a:spcPct val="0"/>
              </a:spcBef>
              <a:spcAft>
                <a:spcPct val="0"/>
              </a:spcAft>
              <a:defRPr sz="9900">
                <a:solidFill>
                  <a:schemeClr val="tx1"/>
                </a:solidFill>
                <a:latin typeface="Arial" charset="0"/>
                <a:ea typeface="ＭＳ Ｐゴシック" charset="0"/>
              </a:defRPr>
            </a:lvl6pPr>
            <a:lvl7pPr marL="2971800" indent="-228600" defTabSz="2506663" eaLnBrk="0" fontAlgn="base" hangingPunct="0">
              <a:spcBef>
                <a:spcPct val="0"/>
              </a:spcBef>
              <a:spcAft>
                <a:spcPct val="0"/>
              </a:spcAft>
              <a:defRPr sz="9900">
                <a:solidFill>
                  <a:schemeClr val="tx1"/>
                </a:solidFill>
                <a:latin typeface="Arial" charset="0"/>
                <a:ea typeface="ＭＳ Ｐゴシック" charset="0"/>
              </a:defRPr>
            </a:lvl7pPr>
            <a:lvl8pPr marL="3429000" indent="-228600" defTabSz="2506663" eaLnBrk="0" fontAlgn="base" hangingPunct="0">
              <a:spcBef>
                <a:spcPct val="0"/>
              </a:spcBef>
              <a:spcAft>
                <a:spcPct val="0"/>
              </a:spcAft>
              <a:defRPr sz="9900">
                <a:solidFill>
                  <a:schemeClr val="tx1"/>
                </a:solidFill>
                <a:latin typeface="Arial" charset="0"/>
                <a:ea typeface="ＭＳ Ｐゴシック" charset="0"/>
              </a:defRPr>
            </a:lvl8pPr>
            <a:lvl9pPr marL="3886200" indent="-228600" defTabSz="2506663" eaLnBrk="0" fontAlgn="base" hangingPunct="0">
              <a:spcBef>
                <a:spcPct val="0"/>
              </a:spcBef>
              <a:spcAft>
                <a:spcPct val="0"/>
              </a:spcAft>
              <a:defRPr sz="9900">
                <a:solidFill>
                  <a:schemeClr val="tx1"/>
                </a:solidFill>
                <a:latin typeface="Arial" charset="0"/>
                <a:ea typeface="ＭＳ Ｐゴシック" charset="0"/>
              </a:defRPr>
            </a:lvl9pPr>
          </a:lstStyle>
          <a:p>
            <a:pPr algn="ctr" eaLnBrk="1" hangingPunct="1"/>
            <a:r>
              <a:rPr lang="en-US" sz="6000" dirty="0">
                <a:solidFill>
                  <a:srgbClr val="C4022F"/>
                </a:solidFill>
                <a:cs typeface="Arial" charset="0"/>
              </a:rPr>
              <a:t>Empathize and Define</a:t>
            </a:r>
          </a:p>
        </p:txBody>
      </p:sp>
      <p:sp>
        <p:nvSpPr>
          <p:cNvPr id="22" name="TextBox 24"/>
          <p:cNvSpPr txBox="1">
            <a:spLocks noChangeArrowheads="1"/>
          </p:cNvSpPr>
          <p:nvPr/>
        </p:nvSpPr>
        <p:spPr bwMode="auto">
          <a:xfrm>
            <a:off x="19058732" y="21689174"/>
            <a:ext cx="13901737"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9900">
                <a:solidFill>
                  <a:schemeClr val="tx1"/>
                </a:solidFill>
                <a:latin typeface="Arial" charset="0"/>
                <a:ea typeface="ＭＳ Ｐゴシック" charset="0"/>
                <a:cs typeface="ＭＳ Ｐゴシック" charset="0"/>
              </a:defRPr>
            </a:lvl1pPr>
            <a:lvl2pPr marL="742950" indent="-285750" eaLnBrk="0" hangingPunct="0">
              <a:defRPr sz="9900">
                <a:solidFill>
                  <a:schemeClr val="tx1"/>
                </a:solidFill>
                <a:latin typeface="Arial" charset="0"/>
                <a:ea typeface="ＭＳ Ｐゴシック" charset="0"/>
              </a:defRPr>
            </a:lvl2pPr>
            <a:lvl3pPr marL="1143000" indent="-228600" eaLnBrk="0" hangingPunct="0">
              <a:defRPr sz="9900">
                <a:solidFill>
                  <a:schemeClr val="tx1"/>
                </a:solidFill>
                <a:latin typeface="Arial" charset="0"/>
                <a:ea typeface="ＭＳ Ｐゴシック" charset="0"/>
              </a:defRPr>
            </a:lvl3pPr>
            <a:lvl4pPr marL="1600200" indent="-228600" eaLnBrk="0" hangingPunct="0">
              <a:defRPr sz="9900">
                <a:solidFill>
                  <a:schemeClr val="tx1"/>
                </a:solidFill>
                <a:latin typeface="Arial" charset="0"/>
                <a:ea typeface="ＭＳ Ｐゴシック" charset="0"/>
              </a:defRPr>
            </a:lvl4pPr>
            <a:lvl5pPr marL="2057400" indent="-228600" eaLnBrk="0" hangingPunct="0">
              <a:defRPr sz="9900">
                <a:solidFill>
                  <a:schemeClr val="tx1"/>
                </a:solidFill>
                <a:latin typeface="Arial" charset="0"/>
                <a:ea typeface="ＭＳ Ｐゴシック" charset="0"/>
              </a:defRPr>
            </a:lvl5pPr>
            <a:lvl6pPr marL="2514600" indent="-228600" defTabSz="2506663" eaLnBrk="0" fontAlgn="base" hangingPunct="0">
              <a:spcBef>
                <a:spcPct val="0"/>
              </a:spcBef>
              <a:spcAft>
                <a:spcPct val="0"/>
              </a:spcAft>
              <a:defRPr sz="9900">
                <a:solidFill>
                  <a:schemeClr val="tx1"/>
                </a:solidFill>
                <a:latin typeface="Arial" charset="0"/>
                <a:ea typeface="ＭＳ Ｐゴシック" charset="0"/>
              </a:defRPr>
            </a:lvl6pPr>
            <a:lvl7pPr marL="2971800" indent="-228600" defTabSz="2506663" eaLnBrk="0" fontAlgn="base" hangingPunct="0">
              <a:spcBef>
                <a:spcPct val="0"/>
              </a:spcBef>
              <a:spcAft>
                <a:spcPct val="0"/>
              </a:spcAft>
              <a:defRPr sz="9900">
                <a:solidFill>
                  <a:schemeClr val="tx1"/>
                </a:solidFill>
                <a:latin typeface="Arial" charset="0"/>
                <a:ea typeface="ＭＳ Ｐゴシック" charset="0"/>
              </a:defRPr>
            </a:lvl7pPr>
            <a:lvl8pPr marL="3429000" indent="-228600" defTabSz="2506663" eaLnBrk="0" fontAlgn="base" hangingPunct="0">
              <a:spcBef>
                <a:spcPct val="0"/>
              </a:spcBef>
              <a:spcAft>
                <a:spcPct val="0"/>
              </a:spcAft>
              <a:defRPr sz="9900">
                <a:solidFill>
                  <a:schemeClr val="tx1"/>
                </a:solidFill>
                <a:latin typeface="Arial" charset="0"/>
                <a:ea typeface="ＭＳ Ｐゴシック" charset="0"/>
              </a:defRPr>
            </a:lvl8pPr>
            <a:lvl9pPr marL="3886200" indent="-228600" defTabSz="2506663" eaLnBrk="0" fontAlgn="base" hangingPunct="0">
              <a:spcBef>
                <a:spcPct val="0"/>
              </a:spcBef>
              <a:spcAft>
                <a:spcPct val="0"/>
              </a:spcAft>
              <a:defRPr sz="9900">
                <a:solidFill>
                  <a:schemeClr val="tx1"/>
                </a:solidFill>
                <a:latin typeface="Arial" charset="0"/>
                <a:ea typeface="ＭＳ Ｐゴシック" charset="0"/>
              </a:defRPr>
            </a:lvl9pPr>
          </a:lstStyle>
          <a:p>
            <a:pPr algn="ctr" eaLnBrk="1" hangingPunct="1"/>
            <a:r>
              <a:rPr lang="en-US" sz="6000" dirty="0">
                <a:solidFill>
                  <a:srgbClr val="C4022F"/>
                </a:solidFill>
                <a:cs typeface="Arial" charset="0"/>
              </a:rPr>
              <a:t>Ideate and Low-Fidelity Prototype</a:t>
            </a:r>
          </a:p>
        </p:txBody>
      </p:sp>
      <p:sp>
        <p:nvSpPr>
          <p:cNvPr id="25" name="TextBox 28"/>
          <p:cNvSpPr txBox="1">
            <a:spLocks noChangeArrowheads="1"/>
          </p:cNvSpPr>
          <p:nvPr/>
        </p:nvSpPr>
        <p:spPr bwMode="auto">
          <a:xfrm>
            <a:off x="35367118" y="8735193"/>
            <a:ext cx="13901738"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9900">
                <a:solidFill>
                  <a:schemeClr val="tx1"/>
                </a:solidFill>
                <a:latin typeface="Arial" charset="0"/>
                <a:ea typeface="ＭＳ Ｐゴシック" charset="0"/>
                <a:cs typeface="ＭＳ Ｐゴシック" charset="0"/>
              </a:defRPr>
            </a:lvl1pPr>
            <a:lvl2pPr marL="742950" indent="-285750" eaLnBrk="0" hangingPunct="0">
              <a:defRPr sz="9900">
                <a:solidFill>
                  <a:schemeClr val="tx1"/>
                </a:solidFill>
                <a:latin typeface="Arial" charset="0"/>
                <a:ea typeface="ＭＳ Ｐゴシック" charset="0"/>
              </a:defRPr>
            </a:lvl2pPr>
            <a:lvl3pPr marL="1143000" indent="-228600" eaLnBrk="0" hangingPunct="0">
              <a:defRPr sz="9900">
                <a:solidFill>
                  <a:schemeClr val="tx1"/>
                </a:solidFill>
                <a:latin typeface="Arial" charset="0"/>
                <a:ea typeface="ＭＳ Ｐゴシック" charset="0"/>
              </a:defRPr>
            </a:lvl3pPr>
            <a:lvl4pPr marL="1600200" indent="-228600" eaLnBrk="0" hangingPunct="0">
              <a:defRPr sz="9900">
                <a:solidFill>
                  <a:schemeClr val="tx1"/>
                </a:solidFill>
                <a:latin typeface="Arial" charset="0"/>
                <a:ea typeface="ＭＳ Ｐゴシック" charset="0"/>
              </a:defRPr>
            </a:lvl4pPr>
            <a:lvl5pPr marL="2057400" indent="-228600" eaLnBrk="0" hangingPunct="0">
              <a:defRPr sz="9900">
                <a:solidFill>
                  <a:schemeClr val="tx1"/>
                </a:solidFill>
                <a:latin typeface="Arial" charset="0"/>
                <a:ea typeface="ＭＳ Ｐゴシック" charset="0"/>
              </a:defRPr>
            </a:lvl5pPr>
            <a:lvl6pPr marL="2514600" indent="-228600" defTabSz="2506663" eaLnBrk="0" fontAlgn="base" hangingPunct="0">
              <a:spcBef>
                <a:spcPct val="0"/>
              </a:spcBef>
              <a:spcAft>
                <a:spcPct val="0"/>
              </a:spcAft>
              <a:defRPr sz="9900">
                <a:solidFill>
                  <a:schemeClr val="tx1"/>
                </a:solidFill>
                <a:latin typeface="Arial" charset="0"/>
                <a:ea typeface="ＭＳ Ｐゴシック" charset="0"/>
              </a:defRPr>
            </a:lvl6pPr>
            <a:lvl7pPr marL="2971800" indent="-228600" defTabSz="2506663" eaLnBrk="0" fontAlgn="base" hangingPunct="0">
              <a:spcBef>
                <a:spcPct val="0"/>
              </a:spcBef>
              <a:spcAft>
                <a:spcPct val="0"/>
              </a:spcAft>
              <a:defRPr sz="9900">
                <a:solidFill>
                  <a:schemeClr val="tx1"/>
                </a:solidFill>
                <a:latin typeface="Arial" charset="0"/>
                <a:ea typeface="ＭＳ Ｐゴシック" charset="0"/>
              </a:defRPr>
            </a:lvl7pPr>
            <a:lvl8pPr marL="3429000" indent="-228600" defTabSz="2506663" eaLnBrk="0" fontAlgn="base" hangingPunct="0">
              <a:spcBef>
                <a:spcPct val="0"/>
              </a:spcBef>
              <a:spcAft>
                <a:spcPct val="0"/>
              </a:spcAft>
              <a:defRPr sz="9900">
                <a:solidFill>
                  <a:schemeClr val="tx1"/>
                </a:solidFill>
                <a:latin typeface="Arial" charset="0"/>
                <a:ea typeface="ＭＳ Ｐゴシック" charset="0"/>
              </a:defRPr>
            </a:lvl8pPr>
            <a:lvl9pPr marL="3886200" indent="-228600" defTabSz="2506663" eaLnBrk="0" fontAlgn="base" hangingPunct="0">
              <a:spcBef>
                <a:spcPct val="0"/>
              </a:spcBef>
              <a:spcAft>
                <a:spcPct val="0"/>
              </a:spcAft>
              <a:defRPr sz="9900">
                <a:solidFill>
                  <a:schemeClr val="tx1"/>
                </a:solidFill>
                <a:latin typeface="Arial" charset="0"/>
                <a:ea typeface="ＭＳ Ｐゴシック" charset="0"/>
              </a:defRPr>
            </a:lvl9pPr>
          </a:lstStyle>
          <a:p>
            <a:pPr algn="ctr" eaLnBrk="1" hangingPunct="1"/>
            <a:r>
              <a:rPr lang="en-US" sz="6000" dirty="0">
                <a:solidFill>
                  <a:srgbClr val="C4022F"/>
                </a:solidFill>
                <a:cs typeface="Arial" charset="0"/>
              </a:rPr>
              <a:t>High-Fidelity Prototype</a:t>
            </a:r>
          </a:p>
        </p:txBody>
      </p:sp>
      <p:sp>
        <p:nvSpPr>
          <p:cNvPr id="29" name="TextBox 32"/>
          <p:cNvSpPr txBox="1">
            <a:spLocks noChangeArrowheads="1"/>
          </p:cNvSpPr>
          <p:nvPr/>
        </p:nvSpPr>
        <p:spPr bwMode="auto">
          <a:xfrm>
            <a:off x="35845750" y="17867904"/>
            <a:ext cx="13087350" cy="18158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9900">
                <a:solidFill>
                  <a:schemeClr val="tx1"/>
                </a:solidFill>
                <a:latin typeface="Arial" charset="0"/>
                <a:ea typeface="ＭＳ Ｐゴシック" charset="0"/>
                <a:cs typeface="ＭＳ Ｐゴシック" charset="0"/>
              </a:defRPr>
            </a:lvl1pPr>
            <a:lvl2pPr marL="742950" indent="-285750" eaLnBrk="0" hangingPunct="0">
              <a:defRPr sz="9900">
                <a:solidFill>
                  <a:schemeClr val="tx1"/>
                </a:solidFill>
                <a:latin typeface="Arial" charset="0"/>
                <a:ea typeface="ＭＳ Ｐゴシック" charset="0"/>
              </a:defRPr>
            </a:lvl2pPr>
            <a:lvl3pPr marL="1143000" indent="-228600" eaLnBrk="0" hangingPunct="0">
              <a:defRPr sz="9900">
                <a:solidFill>
                  <a:schemeClr val="tx1"/>
                </a:solidFill>
                <a:latin typeface="Arial" charset="0"/>
                <a:ea typeface="ＭＳ Ｐゴシック" charset="0"/>
              </a:defRPr>
            </a:lvl3pPr>
            <a:lvl4pPr marL="1600200" indent="-228600" eaLnBrk="0" hangingPunct="0">
              <a:defRPr sz="9900">
                <a:solidFill>
                  <a:schemeClr val="tx1"/>
                </a:solidFill>
                <a:latin typeface="Arial" charset="0"/>
                <a:ea typeface="ＭＳ Ｐゴシック" charset="0"/>
              </a:defRPr>
            </a:lvl4pPr>
            <a:lvl5pPr marL="2057400" indent="-228600" eaLnBrk="0" hangingPunct="0">
              <a:defRPr sz="9900">
                <a:solidFill>
                  <a:schemeClr val="tx1"/>
                </a:solidFill>
                <a:latin typeface="Arial" charset="0"/>
                <a:ea typeface="ＭＳ Ｐゴシック" charset="0"/>
              </a:defRPr>
            </a:lvl5pPr>
            <a:lvl6pPr marL="2514600" indent="-228600" defTabSz="2506663" eaLnBrk="0" fontAlgn="base" hangingPunct="0">
              <a:spcBef>
                <a:spcPct val="0"/>
              </a:spcBef>
              <a:spcAft>
                <a:spcPct val="0"/>
              </a:spcAft>
              <a:defRPr sz="9900">
                <a:solidFill>
                  <a:schemeClr val="tx1"/>
                </a:solidFill>
                <a:latin typeface="Arial" charset="0"/>
                <a:ea typeface="ＭＳ Ｐゴシック" charset="0"/>
              </a:defRPr>
            </a:lvl6pPr>
            <a:lvl7pPr marL="2971800" indent="-228600" defTabSz="2506663" eaLnBrk="0" fontAlgn="base" hangingPunct="0">
              <a:spcBef>
                <a:spcPct val="0"/>
              </a:spcBef>
              <a:spcAft>
                <a:spcPct val="0"/>
              </a:spcAft>
              <a:defRPr sz="9900">
                <a:solidFill>
                  <a:schemeClr val="tx1"/>
                </a:solidFill>
                <a:latin typeface="Arial" charset="0"/>
                <a:ea typeface="ＭＳ Ｐゴシック" charset="0"/>
              </a:defRPr>
            </a:lvl7pPr>
            <a:lvl8pPr marL="3429000" indent="-228600" defTabSz="2506663" eaLnBrk="0" fontAlgn="base" hangingPunct="0">
              <a:spcBef>
                <a:spcPct val="0"/>
              </a:spcBef>
              <a:spcAft>
                <a:spcPct val="0"/>
              </a:spcAft>
              <a:defRPr sz="9900">
                <a:solidFill>
                  <a:schemeClr val="tx1"/>
                </a:solidFill>
                <a:latin typeface="Arial" charset="0"/>
                <a:ea typeface="ＭＳ Ｐゴシック" charset="0"/>
              </a:defRPr>
            </a:lvl8pPr>
            <a:lvl9pPr marL="3886200" indent="-228600" defTabSz="2506663" eaLnBrk="0" fontAlgn="base" hangingPunct="0">
              <a:spcBef>
                <a:spcPct val="0"/>
              </a:spcBef>
              <a:spcAft>
                <a:spcPct val="0"/>
              </a:spcAft>
              <a:defRPr sz="9900">
                <a:solidFill>
                  <a:schemeClr val="tx1"/>
                </a:solidFill>
                <a:latin typeface="Arial" charset="0"/>
                <a:ea typeface="ＭＳ Ｐゴシック" charset="0"/>
              </a:defRPr>
            </a:lvl9pPr>
          </a:lstStyle>
          <a:p>
            <a:pPr eaLnBrk="1" hangingPunct="1">
              <a:spcAft>
                <a:spcPts val="1200"/>
              </a:spcAft>
            </a:pPr>
            <a:r>
              <a:rPr lang="en-US" sz="2800" dirty="0">
                <a:cs typeface="Arial" charset="0"/>
              </a:rPr>
              <a:t>After creating low-fidelity paper prototypes, high fidelity prototypes were created, as seen in Figure 5. They were made on the computer to seem more real and are easier to test on the user. Preparation for the </a:t>
            </a:r>
            <a:r>
              <a:rPr lang="en-US" sz="2800" u="sng" dirty="0">
                <a:cs typeface="Arial" charset="0"/>
              </a:rPr>
              <a:t>Test</a:t>
            </a:r>
            <a:r>
              <a:rPr lang="en-US" sz="2800" dirty="0">
                <a:cs typeface="Arial" charset="0"/>
              </a:rPr>
              <a:t> phase has begun. So far, these high fidelity mock-ups have been tested out in once with the firefighter leads. </a:t>
            </a:r>
          </a:p>
        </p:txBody>
      </p:sp>
      <p:sp>
        <p:nvSpPr>
          <p:cNvPr id="31" name="TextBox 34"/>
          <p:cNvSpPr txBox="1">
            <a:spLocks noChangeArrowheads="1"/>
          </p:cNvSpPr>
          <p:nvPr/>
        </p:nvSpPr>
        <p:spPr bwMode="auto">
          <a:xfrm>
            <a:off x="34823399" y="21958751"/>
            <a:ext cx="14989175"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9900">
                <a:solidFill>
                  <a:schemeClr val="tx1"/>
                </a:solidFill>
                <a:latin typeface="Arial" charset="0"/>
                <a:ea typeface="ＭＳ Ｐゴシック" charset="0"/>
                <a:cs typeface="ＭＳ Ｐゴシック" charset="0"/>
              </a:defRPr>
            </a:lvl1pPr>
            <a:lvl2pPr marL="742950" indent="-285750" eaLnBrk="0" hangingPunct="0">
              <a:defRPr sz="9900">
                <a:solidFill>
                  <a:schemeClr val="tx1"/>
                </a:solidFill>
                <a:latin typeface="Arial" charset="0"/>
                <a:ea typeface="ＭＳ Ｐゴシック" charset="0"/>
              </a:defRPr>
            </a:lvl2pPr>
            <a:lvl3pPr marL="1143000" indent="-228600" eaLnBrk="0" hangingPunct="0">
              <a:defRPr sz="9900">
                <a:solidFill>
                  <a:schemeClr val="tx1"/>
                </a:solidFill>
                <a:latin typeface="Arial" charset="0"/>
                <a:ea typeface="ＭＳ Ｐゴシック" charset="0"/>
              </a:defRPr>
            </a:lvl3pPr>
            <a:lvl4pPr marL="1600200" indent="-228600" eaLnBrk="0" hangingPunct="0">
              <a:defRPr sz="9900">
                <a:solidFill>
                  <a:schemeClr val="tx1"/>
                </a:solidFill>
                <a:latin typeface="Arial" charset="0"/>
                <a:ea typeface="ＭＳ Ｐゴシック" charset="0"/>
              </a:defRPr>
            </a:lvl4pPr>
            <a:lvl5pPr marL="2057400" indent="-228600" eaLnBrk="0" hangingPunct="0">
              <a:defRPr sz="9900">
                <a:solidFill>
                  <a:schemeClr val="tx1"/>
                </a:solidFill>
                <a:latin typeface="Arial" charset="0"/>
                <a:ea typeface="ＭＳ Ｐゴシック" charset="0"/>
              </a:defRPr>
            </a:lvl5pPr>
            <a:lvl6pPr marL="2514600" indent="-228600" defTabSz="2506663" eaLnBrk="0" fontAlgn="base" hangingPunct="0">
              <a:spcBef>
                <a:spcPct val="0"/>
              </a:spcBef>
              <a:spcAft>
                <a:spcPct val="0"/>
              </a:spcAft>
              <a:defRPr sz="9900">
                <a:solidFill>
                  <a:schemeClr val="tx1"/>
                </a:solidFill>
                <a:latin typeface="Arial" charset="0"/>
                <a:ea typeface="ＭＳ Ｐゴシック" charset="0"/>
              </a:defRPr>
            </a:lvl6pPr>
            <a:lvl7pPr marL="2971800" indent="-228600" defTabSz="2506663" eaLnBrk="0" fontAlgn="base" hangingPunct="0">
              <a:spcBef>
                <a:spcPct val="0"/>
              </a:spcBef>
              <a:spcAft>
                <a:spcPct val="0"/>
              </a:spcAft>
              <a:defRPr sz="9900">
                <a:solidFill>
                  <a:schemeClr val="tx1"/>
                </a:solidFill>
                <a:latin typeface="Arial" charset="0"/>
                <a:ea typeface="ＭＳ Ｐゴシック" charset="0"/>
              </a:defRPr>
            </a:lvl7pPr>
            <a:lvl8pPr marL="3429000" indent="-228600" defTabSz="2506663" eaLnBrk="0" fontAlgn="base" hangingPunct="0">
              <a:spcBef>
                <a:spcPct val="0"/>
              </a:spcBef>
              <a:spcAft>
                <a:spcPct val="0"/>
              </a:spcAft>
              <a:defRPr sz="9900">
                <a:solidFill>
                  <a:schemeClr val="tx1"/>
                </a:solidFill>
                <a:latin typeface="Arial" charset="0"/>
                <a:ea typeface="ＭＳ Ｐゴシック" charset="0"/>
              </a:defRPr>
            </a:lvl8pPr>
            <a:lvl9pPr marL="3886200" indent="-228600" defTabSz="2506663" eaLnBrk="0" fontAlgn="base" hangingPunct="0">
              <a:spcBef>
                <a:spcPct val="0"/>
              </a:spcBef>
              <a:spcAft>
                <a:spcPct val="0"/>
              </a:spcAft>
              <a:defRPr sz="9900">
                <a:solidFill>
                  <a:schemeClr val="tx1"/>
                </a:solidFill>
                <a:latin typeface="Arial" charset="0"/>
                <a:ea typeface="ＭＳ Ｐゴシック" charset="0"/>
              </a:defRPr>
            </a:lvl9pPr>
          </a:lstStyle>
          <a:p>
            <a:pPr algn="ctr" eaLnBrk="1" hangingPunct="1"/>
            <a:r>
              <a:rPr lang="en-US" sz="6000" dirty="0">
                <a:solidFill>
                  <a:srgbClr val="C4022F"/>
                </a:solidFill>
                <a:cs typeface="Arial" charset="0"/>
              </a:rPr>
              <a:t>Next Steps and Assessment</a:t>
            </a:r>
          </a:p>
        </p:txBody>
      </p:sp>
      <p:sp>
        <p:nvSpPr>
          <p:cNvPr id="32" name="TextBox 35"/>
          <p:cNvSpPr txBox="1">
            <a:spLocks noChangeArrowheads="1"/>
          </p:cNvSpPr>
          <p:nvPr/>
        </p:nvSpPr>
        <p:spPr bwMode="auto">
          <a:xfrm>
            <a:off x="35533804" y="23278212"/>
            <a:ext cx="13568363" cy="38779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9900">
                <a:solidFill>
                  <a:schemeClr val="tx1"/>
                </a:solidFill>
                <a:latin typeface="Arial" charset="0"/>
                <a:ea typeface="ＭＳ Ｐゴシック" charset="0"/>
                <a:cs typeface="ＭＳ Ｐゴシック" charset="0"/>
              </a:defRPr>
            </a:lvl1pPr>
            <a:lvl2pPr marL="742950" indent="-285750" eaLnBrk="0" hangingPunct="0">
              <a:defRPr sz="9900">
                <a:solidFill>
                  <a:schemeClr val="tx1"/>
                </a:solidFill>
                <a:latin typeface="Arial" charset="0"/>
                <a:ea typeface="ＭＳ Ｐゴシック" charset="0"/>
              </a:defRPr>
            </a:lvl2pPr>
            <a:lvl3pPr marL="1143000" indent="-228600" eaLnBrk="0" hangingPunct="0">
              <a:defRPr sz="9900">
                <a:solidFill>
                  <a:schemeClr val="tx1"/>
                </a:solidFill>
                <a:latin typeface="Arial" charset="0"/>
                <a:ea typeface="ＭＳ Ｐゴシック" charset="0"/>
              </a:defRPr>
            </a:lvl3pPr>
            <a:lvl4pPr marL="1600200" indent="-228600" eaLnBrk="0" hangingPunct="0">
              <a:defRPr sz="9900">
                <a:solidFill>
                  <a:schemeClr val="tx1"/>
                </a:solidFill>
                <a:latin typeface="Arial" charset="0"/>
                <a:ea typeface="ＭＳ Ｐゴシック" charset="0"/>
              </a:defRPr>
            </a:lvl4pPr>
            <a:lvl5pPr marL="2057400" indent="-228600" eaLnBrk="0" hangingPunct="0">
              <a:defRPr sz="9900">
                <a:solidFill>
                  <a:schemeClr val="tx1"/>
                </a:solidFill>
                <a:latin typeface="Arial" charset="0"/>
                <a:ea typeface="ＭＳ Ｐゴシック" charset="0"/>
              </a:defRPr>
            </a:lvl5pPr>
            <a:lvl6pPr marL="2514600" indent="-228600" defTabSz="2506663" eaLnBrk="0" fontAlgn="base" hangingPunct="0">
              <a:spcBef>
                <a:spcPct val="0"/>
              </a:spcBef>
              <a:spcAft>
                <a:spcPct val="0"/>
              </a:spcAft>
              <a:defRPr sz="9900">
                <a:solidFill>
                  <a:schemeClr val="tx1"/>
                </a:solidFill>
                <a:latin typeface="Arial" charset="0"/>
                <a:ea typeface="ＭＳ Ｐゴシック" charset="0"/>
              </a:defRPr>
            </a:lvl6pPr>
            <a:lvl7pPr marL="2971800" indent="-228600" defTabSz="2506663" eaLnBrk="0" fontAlgn="base" hangingPunct="0">
              <a:spcBef>
                <a:spcPct val="0"/>
              </a:spcBef>
              <a:spcAft>
                <a:spcPct val="0"/>
              </a:spcAft>
              <a:defRPr sz="9900">
                <a:solidFill>
                  <a:schemeClr val="tx1"/>
                </a:solidFill>
                <a:latin typeface="Arial" charset="0"/>
                <a:ea typeface="ＭＳ Ｐゴシック" charset="0"/>
              </a:defRPr>
            </a:lvl7pPr>
            <a:lvl8pPr marL="3429000" indent="-228600" defTabSz="2506663" eaLnBrk="0" fontAlgn="base" hangingPunct="0">
              <a:spcBef>
                <a:spcPct val="0"/>
              </a:spcBef>
              <a:spcAft>
                <a:spcPct val="0"/>
              </a:spcAft>
              <a:defRPr sz="9900">
                <a:solidFill>
                  <a:schemeClr val="tx1"/>
                </a:solidFill>
                <a:latin typeface="Arial" charset="0"/>
                <a:ea typeface="ＭＳ Ｐゴシック" charset="0"/>
              </a:defRPr>
            </a:lvl8pPr>
            <a:lvl9pPr marL="3886200" indent="-228600" defTabSz="2506663" eaLnBrk="0" fontAlgn="base" hangingPunct="0">
              <a:spcBef>
                <a:spcPct val="0"/>
              </a:spcBef>
              <a:spcAft>
                <a:spcPct val="0"/>
              </a:spcAft>
              <a:defRPr sz="9900">
                <a:solidFill>
                  <a:schemeClr val="tx1"/>
                </a:solidFill>
                <a:latin typeface="Arial" charset="0"/>
                <a:ea typeface="ＭＳ Ｐゴシック" charset="0"/>
              </a:defRPr>
            </a:lvl9pPr>
          </a:lstStyle>
          <a:p>
            <a:pPr eaLnBrk="1" hangingPunct="1">
              <a:spcAft>
                <a:spcPts val="1200"/>
              </a:spcAft>
            </a:pPr>
            <a:r>
              <a:rPr lang="en-US" sz="2800" dirty="0">
                <a:cs typeface="Arial" charset="0"/>
              </a:rPr>
              <a:t>The next steps in this research would be:</a:t>
            </a:r>
          </a:p>
          <a:p>
            <a:pPr marL="457200" indent="-457200" eaLnBrk="1" hangingPunct="1">
              <a:spcAft>
                <a:spcPts val="1200"/>
              </a:spcAft>
              <a:buFont typeface="Arial" panose="020B0604020202020204" pitchFamily="34" charset="0"/>
              <a:buChar char="•"/>
            </a:pPr>
            <a:r>
              <a:rPr lang="en-US" sz="2800" dirty="0">
                <a:cs typeface="Arial" charset="0"/>
              </a:rPr>
              <a:t>Completing all design work and mockups</a:t>
            </a:r>
          </a:p>
          <a:p>
            <a:pPr marL="457200" indent="-457200" eaLnBrk="1" hangingPunct="1">
              <a:spcAft>
                <a:spcPts val="1200"/>
              </a:spcAft>
              <a:buFont typeface="Arial"/>
              <a:buChar char="•"/>
            </a:pPr>
            <a:r>
              <a:rPr lang="en-US" sz="2800" dirty="0">
                <a:cs typeface="Arial" charset="0"/>
              </a:rPr>
              <a:t>Completing all development work of the actual website</a:t>
            </a:r>
          </a:p>
          <a:p>
            <a:pPr marL="457200" indent="-457200" eaLnBrk="1" hangingPunct="1">
              <a:spcAft>
                <a:spcPts val="1200"/>
              </a:spcAft>
              <a:buFont typeface="Arial"/>
              <a:buChar char="•"/>
            </a:pPr>
            <a:r>
              <a:rPr lang="en-US" sz="2800" dirty="0">
                <a:cs typeface="Arial" charset="0"/>
              </a:rPr>
              <a:t>Testing all work with real users</a:t>
            </a:r>
          </a:p>
          <a:p>
            <a:pPr eaLnBrk="1" hangingPunct="1">
              <a:spcAft>
                <a:spcPts val="1200"/>
              </a:spcAft>
            </a:pPr>
            <a:r>
              <a:rPr lang="en-US" sz="2800" dirty="0">
                <a:cs typeface="Arial" charset="0"/>
              </a:rPr>
              <a:t>An assessment of the effectiveness of the Design Thinking Process would be the conclusion of this project. This would validate if the system met the user’s needs.</a:t>
            </a:r>
          </a:p>
          <a:p>
            <a:pPr eaLnBrk="1" hangingPunct="1">
              <a:spcAft>
                <a:spcPts val="1200"/>
              </a:spcAft>
            </a:pPr>
            <a:endParaRPr lang="en-US" sz="2800" dirty="0">
              <a:cs typeface="Arial" charset="0"/>
            </a:endParaRPr>
          </a:p>
        </p:txBody>
      </p:sp>
      <p:sp>
        <p:nvSpPr>
          <p:cNvPr id="33" name="TextBox 36"/>
          <p:cNvSpPr txBox="1">
            <a:spLocks noChangeArrowheads="1"/>
          </p:cNvSpPr>
          <p:nvPr/>
        </p:nvSpPr>
        <p:spPr bwMode="auto">
          <a:xfrm>
            <a:off x="35366325" y="28692697"/>
            <a:ext cx="13903325"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9900">
                <a:solidFill>
                  <a:schemeClr val="tx1"/>
                </a:solidFill>
                <a:latin typeface="Arial" charset="0"/>
                <a:ea typeface="ＭＳ Ｐゴシック" charset="0"/>
                <a:cs typeface="ＭＳ Ｐゴシック" charset="0"/>
              </a:defRPr>
            </a:lvl1pPr>
            <a:lvl2pPr marL="742950" indent="-285750" eaLnBrk="0" hangingPunct="0">
              <a:defRPr sz="9900">
                <a:solidFill>
                  <a:schemeClr val="tx1"/>
                </a:solidFill>
                <a:latin typeface="Arial" charset="0"/>
                <a:ea typeface="ＭＳ Ｐゴシック" charset="0"/>
              </a:defRPr>
            </a:lvl2pPr>
            <a:lvl3pPr marL="1143000" indent="-228600" eaLnBrk="0" hangingPunct="0">
              <a:defRPr sz="9900">
                <a:solidFill>
                  <a:schemeClr val="tx1"/>
                </a:solidFill>
                <a:latin typeface="Arial" charset="0"/>
                <a:ea typeface="ＭＳ Ｐゴシック" charset="0"/>
              </a:defRPr>
            </a:lvl3pPr>
            <a:lvl4pPr marL="1600200" indent="-228600" eaLnBrk="0" hangingPunct="0">
              <a:defRPr sz="9900">
                <a:solidFill>
                  <a:schemeClr val="tx1"/>
                </a:solidFill>
                <a:latin typeface="Arial" charset="0"/>
                <a:ea typeface="ＭＳ Ｐゴシック" charset="0"/>
              </a:defRPr>
            </a:lvl4pPr>
            <a:lvl5pPr marL="2057400" indent="-228600" eaLnBrk="0" hangingPunct="0">
              <a:defRPr sz="9900">
                <a:solidFill>
                  <a:schemeClr val="tx1"/>
                </a:solidFill>
                <a:latin typeface="Arial" charset="0"/>
                <a:ea typeface="ＭＳ Ｐゴシック" charset="0"/>
              </a:defRPr>
            </a:lvl5pPr>
            <a:lvl6pPr marL="2514600" indent="-228600" defTabSz="2506663" eaLnBrk="0" fontAlgn="base" hangingPunct="0">
              <a:spcBef>
                <a:spcPct val="0"/>
              </a:spcBef>
              <a:spcAft>
                <a:spcPct val="0"/>
              </a:spcAft>
              <a:defRPr sz="9900">
                <a:solidFill>
                  <a:schemeClr val="tx1"/>
                </a:solidFill>
                <a:latin typeface="Arial" charset="0"/>
                <a:ea typeface="ＭＳ Ｐゴシック" charset="0"/>
              </a:defRPr>
            </a:lvl6pPr>
            <a:lvl7pPr marL="2971800" indent="-228600" defTabSz="2506663" eaLnBrk="0" fontAlgn="base" hangingPunct="0">
              <a:spcBef>
                <a:spcPct val="0"/>
              </a:spcBef>
              <a:spcAft>
                <a:spcPct val="0"/>
              </a:spcAft>
              <a:defRPr sz="9900">
                <a:solidFill>
                  <a:schemeClr val="tx1"/>
                </a:solidFill>
                <a:latin typeface="Arial" charset="0"/>
                <a:ea typeface="ＭＳ Ｐゴシック" charset="0"/>
              </a:defRPr>
            </a:lvl7pPr>
            <a:lvl8pPr marL="3429000" indent="-228600" defTabSz="2506663" eaLnBrk="0" fontAlgn="base" hangingPunct="0">
              <a:spcBef>
                <a:spcPct val="0"/>
              </a:spcBef>
              <a:spcAft>
                <a:spcPct val="0"/>
              </a:spcAft>
              <a:defRPr sz="9900">
                <a:solidFill>
                  <a:schemeClr val="tx1"/>
                </a:solidFill>
                <a:latin typeface="Arial" charset="0"/>
                <a:ea typeface="ＭＳ Ｐゴシック" charset="0"/>
              </a:defRPr>
            </a:lvl8pPr>
            <a:lvl9pPr marL="3886200" indent="-228600" defTabSz="2506663" eaLnBrk="0" fontAlgn="base" hangingPunct="0">
              <a:spcBef>
                <a:spcPct val="0"/>
              </a:spcBef>
              <a:spcAft>
                <a:spcPct val="0"/>
              </a:spcAft>
              <a:defRPr sz="9900">
                <a:solidFill>
                  <a:schemeClr val="tx1"/>
                </a:solidFill>
                <a:latin typeface="Arial" charset="0"/>
                <a:ea typeface="ＭＳ Ｐゴシック" charset="0"/>
              </a:defRPr>
            </a:lvl9pPr>
          </a:lstStyle>
          <a:p>
            <a:pPr algn="ctr" eaLnBrk="1" hangingPunct="1"/>
            <a:r>
              <a:rPr lang="en-US" sz="6000" dirty="0">
                <a:solidFill>
                  <a:srgbClr val="C4022F"/>
                </a:solidFill>
                <a:cs typeface="Arial" charset="0"/>
              </a:rPr>
              <a:t>References and Acknowledgements</a:t>
            </a:r>
          </a:p>
        </p:txBody>
      </p:sp>
      <p:sp>
        <p:nvSpPr>
          <p:cNvPr id="34" name="TextBox 37"/>
          <p:cNvSpPr txBox="1">
            <a:spLocks noChangeArrowheads="1"/>
          </p:cNvSpPr>
          <p:nvPr/>
        </p:nvSpPr>
        <p:spPr bwMode="auto">
          <a:xfrm>
            <a:off x="35702875" y="29983315"/>
            <a:ext cx="13399292" cy="3508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9900">
                <a:solidFill>
                  <a:schemeClr val="tx1"/>
                </a:solidFill>
                <a:latin typeface="Arial" charset="0"/>
                <a:ea typeface="ＭＳ Ｐゴシック" charset="0"/>
                <a:cs typeface="ＭＳ Ｐゴシック" charset="0"/>
              </a:defRPr>
            </a:lvl1pPr>
            <a:lvl2pPr marL="742950" indent="-285750" eaLnBrk="0" hangingPunct="0">
              <a:defRPr sz="9900">
                <a:solidFill>
                  <a:schemeClr val="tx1"/>
                </a:solidFill>
                <a:latin typeface="Arial" charset="0"/>
                <a:ea typeface="ＭＳ Ｐゴシック" charset="0"/>
              </a:defRPr>
            </a:lvl2pPr>
            <a:lvl3pPr marL="1143000" indent="-228600" eaLnBrk="0" hangingPunct="0">
              <a:defRPr sz="9900">
                <a:solidFill>
                  <a:schemeClr val="tx1"/>
                </a:solidFill>
                <a:latin typeface="Arial" charset="0"/>
                <a:ea typeface="ＭＳ Ｐゴシック" charset="0"/>
              </a:defRPr>
            </a:lvl3pPr>
            <a:lvl4pPr marL="1600200" indent="-228600" eaLnBrk="0" hangingPunct="0">
              <a:defRPr sz="9900">
                <a:solidFill>
                  <a:schemeClr val="tx1"/>
                </a:solidFill>
                <a:latin typeface="Arial" charset="0"/>
                <a:ea typeface="ＭＳ Ｐゴシック" charset="0"/>
              </a:defRPr>
            </a:lvl4pPr>
            <a:lvl5pPr marL="2057400" indent="-228600" eaLnBrk="0" hangingPunct="0">
              <a:defRPr sz="9900">
                <a:solidFill>
                  <a:schemeClr val="tx1"/>
                </a:solidFill>
                <a:latin typeface="Arial" charset="0"/>
                <a:ea typeface="ＭＳ Ｐゴシック" charset="0"/>
              </a:defRPr>
            </a:lvl5pPr>
            <a:lvl6pPr marL="2514600" indent="-228600" defTabSz="2506663" eaLnBrk="0" fontAlgn="base" hangingPunct="0">
              <a:spcBef>
                <a:spcPct val="0"/>
              </a:spcBef>
              <a:spcAft>
                <a:spcPct val="0"/>
              </a:spcAft>
              <a:defRPr sz="9900">
                <a:solidFill>
                  <a:schemeClr val="tx1"/>
                </a:solidFill>
                <a:latin typeface="Arial" charset="0"/>
                <a:ea typeface="ＭＳ Ｐゴシック" charset="0"/>
              </a:defRPr>
            </a:lvl6pPr>
            <a:lvl7pPr marL="2971800" indent="-228600" defTabSz="2506663" eaLnBrk="0" fontAlgn="base" hangingPunct="0">
              <a:spcBef>
                <a:spcPct val="0"/>
              </a:spcBef>
              <a:spcAft>
                <a:spcPct val="0"/>
              </a:spcAft>
              <a:defRPr sz="9900">
                <a:solidFill>
                  <a:schemeClr val="tx1"/>
                </a:solidFill>
                <a:latin typeface="Arial" charset="0"/>
                <a:ea typeface="ＭＳ Ｐゴシック" charset="0"/>
              </a:defRPr>
            </a:lvl7pPr>
            <a:lvl8pPr marL="3429000" indent="-228600" defTabSz="2506663" eaLnBrk="0" fontAlgn="base" hangingPunct="0">
              <a:spcBef>
                <a:spcPct val="0"/>
              </a:spcBef>
              <a:spcAft>
                <a:spcPct val="0"/>
              </a:spcAft>
              <a:defRPr sz="9900">
                <a:solidFill>
                  <a:schemeClr val="tx1"/>
                </a:solidFill>
                <a:latin typeface="Arial" charset="0"/>
                <a:ea typeface="ＭＳ Ｐゴシック" charset="0"/>
              </a:defRPr>
            </a:lvl8pPr>
            <a:lvl9pPr marL="3886200" indent="-228600" defTabSz="2506663" eaLnBrk="0" fontAlgn="base" hangingPunct="0">
              <a:spcBef>
                <a:spcPct val="0"/>
              </a:spcBef>
              <a:spcAft>
                <a:spcPct val="0"/>
              </a:spcAft>
              <a:defRPr sz="9900">
                <a:solidFill>
                  <a:schemeClr val="tx1"/>
                </a:solidFill>
                <a:latin typeface="Arial" charset="0"/>
                <a:ea typeface="ＭＳ Ｐゴシック" charset="0"/>
              </a:defRPr>
            </a:lvl9pPr>
          </a:lstStyle>
          <a:p>
            <a:pPr eaLnBrk="1" hangingPunct="1"/>
            <a:r>
              <a:rPr lang="en-US" sz="2800" dirty="0"/>
              <a:t>I would like to acknowledge the U.S. Department of Transportation, Region VII Grant: UTC 25-1121-0005-110 for funding my research.</a:t>
            </a:r>
          </a:p>
          <a:p>
            <a:pPr eaLnBrk="1" hangingPunct="1"/>
            <a:endParaRPr lang="en-US" sz="2800" dirty="0"/>
          </a:p>
          <a:p>
            <a:pPr eaLnBrk="1" hangingPunct="1"/>
            <a:r>
              <a:rPr lang="en-US" sz="2200" dirty="0"/>
              <a:t>1. Design Thinking Process [Digital image]. (</a:t>
            </a:r>
            <a:r>
              <a:rPr lang="en-US" sz="2200" dirty="0" err="1"/>
              <a:t>n.d.</a:t>
            </a:r>
            <a:r>
              <a:rPr lang="en-US" sz="2200" dirty="0"/>
              <a:t>). Retrieved February 21, 2019, from http://longevity3.stanford.edu/designchallenge/design-thinking-process/</a:t>
            </a:r>
          </a:p>
          <a:p>
            <a:pPr eaLnBrk="1" hangingPunct="1"/>
            <a:endParaRPr lang="en-US" sz="2200" dirty="0"/>
          </a:p>
          <a:p>
            <a:pPr eaLnBrk="1" hangingPunct="1"/>
            <a:r>
              <a:rPr lang="en-US" sz="2200" dirty="0"/>
              <a:t>2. Dam, R., &amp; Siang, T. (2019, February). 5 Stages in the Design Thinking Process. Retrieved February 21, 2019, from https://www.interaction-design.org/literature/article/5-stages-in-the-design-thinking-process</a:t>
            </a:r>
          </a:p>
          <a:p>
            <a:pPr eaLnBrk="1" hangingPunct="1"/>
            <a:endParaRPr lang="en-US" sz="2800" dirty="0">
              <a:cs typeface="Arial" charset="0"/>
            </a:endParaRPr>
          </a:p>
        </p:txBody>
      </p:sp>
      <p:sp>
        <p:nvSpPr>
          <p:cNvPr id="38" name="TextBox 42"/>
          <p:cNvSpPr txBox="1">
            <a:spLocks noChangeArrowheads="1"/>
          </p:cNvSpPr>
          <p:nvPr/>
        </p:nvSpPr>
        <p:spPr bwMode="auto">
          <a:xfrm>
            <a:off x="2423318" y="8735193"/>
            <a:ext cx="13901738"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9900">
                <a:solidFill>
                  <a:schemeClr val="tx1"/>
                </a:solidFill>
                <a:latin typeface="Arial" charset="0"/>
                <a:ea typeface="ＭＳ Ｐゴシック" charset="0"/>
                <a:cs typeface="ＭＳ Ｐゴシック" charset="0"/>
              </a:defRPr>
            </a:lvl1pPr>
            <a:lvl2pPr marL="742950" indent="-285750" eaLnBrk="0" hangingPunct="0">
              <a:defRPr sz="9900">
                <a:solidFill>
                  <a:schemeClr val="tx1"/>
                </a:solidFill>
                <a:latin typeface="Arial" charset="0"/>
                <a:ea typeface="ＭＳ Ｐゴシック" charset="0"/>
              </a:defRPr>
            </a:lvl2pPr>
            <a:lvl3pPr marL="1143000" indent="-228600" eaLnBrk="0" hangingPunct="0">
              <a:defRPr sz="9900">
                <a:solidFill>
                  <a:schemeClr val="tx1"/>
                </a:solidFill>
                <a:latin typeface="Arial" charset="0"/>
                <a:ea typeface="ＭＳ Ｐゴシック" charset="0"/>
              </a:defRPr>
            </a:lvl3pPr>
            <a:lvl4pPr marL="1600200" indent="-228600" eaLnBrk="0" hangingPunct="0">
              <a:defRPr sz="9900">
                <a:solidFill>
                  <a:schemeClr val="tx1"/>
                </a:solidFill>
                <a:latin typeface="Arial" charset="0"/>
                <a:ea typeface="ＭＳ Ｐゴシック" charset="0"/>
              </a:defRPr>
            </a:lvl4pPr>
            <a:lvl5pPr marL="2057400" indent="-228600" eaLnBrk="0" hangingPunct="0">
              <a:defRPr sz="9900">
                <a:solidFill>
                  <a:schemeClr val="tx1"/>
                </a:solidFill>
                <a:latin typeface="Arial" charset="0"/>
                <a:ea typeface="ＭＳ Ｐゴシック" charset="0"/>
              </a:defRPr>
            </a:lvl5pPr>
            <a:lvl6pPr marL="2514600" indent="-228600" defTabSz="2506663" eaLnBrk="0" fontAlgn="base" hangingPunct="0">
              <a:spcBef>
                <a:spcPct val="0"/>
              </a:spcBef>
              <a:spcAft>
                <a:spcPct val="0"/>
              </a:spcAft>
              <a:defRPr sz="9900">
                <a:solidFill>
                  <a:schemeClr val="tx1"/>
                </a:solidFill>
                <a:latin typeface="Arial" charset="0"/>
                <a:ea typeface="ＭＳ Ｐゴシック" charset="0"/>
              </a:defRPr>
            </a:lvl6pPr>
            <a:lvl7pPr marL="2971800" indent="-228600" defTabSz="2506663" eaLnBrk="0" fontAlgn="base" hangingPunct="0">
              <a:spcBef>
                <a:spcPct val="0"/>
              </a:spcBef>
              <a:spcAft>
                <a:spcPct val="0"/>
              </a:spcAft>
              <a:defRPr sz="9900">
                <a:solidFill>
                  <a:schemeClr val="tx1"/>
                </a:solidFill>
                <a:latin typeface="Arial" charset="0"/>
                <a:ea typeface="ＭＳ Ｐゴシック" charset="0"/>
              </a:defRPr>
            </a:lvl7pPr>
            <a:lvl8pPr marL="3429000" indent="-228600" defTabSz="2506663" eaLnBrk="0" fontAlgn="base" hangingPunct="0">
              <a:spcBef>
                <a:spcPct val="0"/>
              </a:spcBef>
              <a:spcAft>
                <a:spcPct val="0"/>
              </a:spcAft>
              <a:defRPr sz="9900">
                <a:solidFill>
                  <a:schemeClr val="tx1"/>
                </a:solidFill>
                <a:latin typeface="Arial" charset="0"/>
                <a:ea typeface="ＭＳ Ｐゴシック" charset="0"/>
              </a:defRPr>
            </a:lvl8pPr>
            <a:lvl9pPr marL="3886200" indent="-228600" defTabSz="2506663" eaLnBrk="0" fontAlgn="base" hangingPunct="0">
              <a:spcBef>
                <a:spcPct val="0"/>
              </a:spcBef>
              <a:spcAft>
                <a:spcPct val="0"/>
              </a:spcAft>
              <a:defRPr sz="9900">
                <a:solidFill>
                  <a:schemeClr val="tx1"/>
                </a:solidFill>
                <a:latin typeface="Arial" charset="0"/>
                <a:ea typeface="ＭＳ Ｐゴシック" charset="0"/>
              </a:defRPr>
            </a:lvl9pPr>
          </a:lstStyle>
          <a:p>
            <a:pPr algn="ctr" eaLnBrk="1" hangingPunct="1"/>
            <a:r>
              <a:rPr lang="en-US" sz="6000" dirty="0">
                <a:solidFill>
                  <a:srgbClr val="C4022F"/>
                </a:solidFill>
                <a:cs typeface="Arial" charset="0"/>
              </a:rPr>
              <a:t>Introduction</a:t>
            </a:r>
          </a:p>
        </p:txBody>
      </p:sp>
      <p:pic>
        <p:nvPicPr>
          <p:cNvPr id="18" name="Picture 17"/>
          <p:cNvPicPr>
            <a:picLocks noChangeAspect="1"/>
          </p:cNvPicPr>
          <p:nvPr/>
        </p:nvPicPr>
        <p:blipFill rotWithShape="1">
          <a:blip r:embed="rId3">
            <a:extLst>
              <a:ext uri="{28A0092B-C50C-407E-A947-70E740481C1C}">
                <a14:useLocalDpi xmlns:a14="http://schemas.microsoft.com/office/drawing/2010/main" val="0"/>
              </a:ext>
            </a:extLst>
          </a:blip>
          <a:srcRect l="30192"/>
          <a:stretch/>
        </p:blipFill>
        <p:spPr>
          <a:xfrm rot="5400000">
            <a:off x="25430911" y="22973261"/>
            <a:ext cx="6001311" cy="6447689"/>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406249" y="10222277"/>
            <a:ext cx="11446908" cy="6832651"/>
          </a:xfrm>
          <a:prstGeom prst="rect">
            <a:avLst/>
          </a:prstGeom>
        </p:spPr>
      </p:pic>
      <p:sp>
        <p:nvSpPr>
          <p:cNvPr id="44" name="Rectangle 43"/>
          <p:cNvSpPr>
            <a:spLocks noChangeArrowheads="1"/>
          </p:cNvSpPr>
          <p:nvPr/>
        </p:nvSpPr>
        <p:spPr bwMode="auto">
          <a:xfrm>
            <a:off x="1567241" y="15494000"/>
            <a:ext cx="15560295" cy="18394631"/>
          </a:xfrm>
          <a:prstGeom prst="rect">
            <a:avLst/>
          </a:prstGeom>
          <a:solidFill>
            <a:srgbClr val="FFFFFF"/>
          </a:solidFill>
          <a:ln w="25400">
            <a:solidFill>
              <a:srgbClr val="2C3035"/>
            </a:solidFill>
            <a:round/>
            <a:headEnd/>
            <a:tailEnd/>
          </a:ln>
          <a:effectLst>
            <a:outerShdw blurRad="63500" dist="23000" dir="5400000" rotWithShape="0">
              <a:srgbClr val="000000">
                <a:alpha val="34999"/>
              </a:srgbClr>
            </a:outerShdw>
          </a:effectLst>
        </p:spPr>
        <p:txBody>
          <a:bodyPr anchor="ctr"/>
          <a:lstStyle/>
          <a:p>
            <a:pPr algn="ctr" defTabSz="2508062" fontAlgn="auto">
              <a:spcBef>
                <a:spcPts val="0"/>
              </a:spcBef>
              <a:spcAft>
                <a:spcPts val="0"/>
              </a:spcAft>
              <a:defRPr/>
            </a:pPr>
            <a:endParaRPr lang="en-US">
              <a:solidFill>
                <a:schemeClr val="lt1"/>
              </a:solidFill>
              <a:latin typeface="+mn-lt"/>
              <a:ea typeface="+mn-ea"/>
              <a:cs typeface="+mn-cs"/>
            </a:endParaRPr>
          </a:p>
        </p:txBody>
      </p:sp>
      <p:sp>
        <p:nvSpPr>
          <p:cNvPr id="45" name="TextBox 21"/>
          <p:cNvSpPr txBox="1">
            <a:spLocks noChangeArrowheads="1"/>
          </p:cNvSpPr>
          <p:nvPr/>
        </p:nvSpPr>
        <p:spPr bwMode="auto">
          <a:xfrm>
            <a:off x="2416061" y="24806918"/>
            <a:ext cx="14018401" cy="54784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9900">
                <a:solidFill>
                  <a:schemeClr val="tx1"/>
                </a:solidFill>
                <a:latin typeface="Arial" charset="0"/>
                <a:ea typeface="ＭＳ Ｐゴシック" charset="0"/>
                <a:cs typeface="ＭＳ Ｐゴシック" charset="0"/>
              </a:defRPr>
            </a:lvl1pPr>
            <a:lvl2pPr marL="742950" indent="-285750" eaLnBrk="0" hangingPunct="0">
              <a:defRPr sz="9900">
                <a:solidFill>
                  <a:schemeClr val="tx1"/>
                </a:solidFill>
                <a:latin typeface="Arial" charset="0"/>
                <a:ea typeface="ＭＳ Ｐゴシック" charset="0"/>
              </a:defRPr>
            </a:lvl2pPr>
            <a:lvl3pPr marL="1143000" indent="-228600" eaLnBrk="0" hangingPunct="0">
              <a:defRPr sz="9900">
                <a:solidFill>
                  <a:schemeClr val="tx1"/>
                </a:solidFill>
                <a:latin typeface="Arial" charset="0"/>
                <a:ea typeface="ＭＳ Ｐゴシック" charset="0"/>
              </a:defRPr>
            </a:lvl3pPr>
            <a:lvl4pPr marL="1600200" indent="-228600" eaLnBrk="0" hangingPunct="0">
              <a:defRPr sz="9900">
                <a:solidFill>
                  <a:schemeClr val="tx1"/>
                </a:solidFill>
                <a:latin typeface="Arial" charset="0"/>
                <a:ea typeface="ＭＳ Ｐゴシック" charset="0"/>
              </a:defRPr>
            </a:lvl4pPr>
            <a:lvl5pPr marL="2057400" indent="-228600" eaLnBrk="0" hangingPunct="0">
              <a:defRPr sz="9900">
                <a:solidFill>
                  <a:schemeClr val="tx1"/>
                </a:solidFill>
                <a:latin typeface="Arial" charset="0"/>
                <a:ea typeface="ＭＳ Ｐゴシック" charset="0"/>
              </a:defRPr>
            </a:lvl5pPr>
            <a:lvl6pPr marL="2514600" indent="-228600" defTabSz="2506663" eaLnBrk="0" fontAlgn="base" hangingPunct="0">
              <a:spcBef>
                <a:spcPct val="0"/>
              </a:spcBef>
              <a:spcAft>
                <a:spcPct val="0"/>
              </a:spcAft>
              <a:defRPr sz="9900">
                <a:solidFill>
                  <a:schemeClr val="tx1"/>
                </a:solidFill>
                <a:latin typeface="Arial" charset="0"/>
                <a:ea typeface="ＭＳ Ｐゴシック" charset="0"/>
              </a:defRPr>
            </a:lvl6pPr>
            <a:lvl7pPr marL="2971800" indent="-228600" defTabSz="2506663" eaLnBrk="0" fontAlgn="base" hangingPunct="0">
              <a:spcBef>
                <a:spcPct val="0"/>
              </a:spcBef>
              <a:spcAft>
                <a:spcPct val="0"/>
              </a:spcAft>
              <a:defRPr sz="9900">
                <a:solidFill>
                  <a:schemeClr val="tx1"/>
                </a:solidFill>
                <a:latin typeface="Arial" charset="0"/>
                <a:ea typeface="ＭＳ Ｐゴシック" charset="0"/>
              </a:defRPr>
            </a:lvl7pPr>
            <a:lvl8pPr marL="3429000" indent="-228600" defTabSz="2506663" eaLnBrk="0" fontAlgn="base" hangingPunct="0">
              <a:spcBef>
                <a:spcPct val="0"/>
              </a:spcBef>
              <a:spcAft>
                <a:spcPct val="0"/>
              </a:spcAft>
              <a:defRPr sz="9900">
                <a:solidFill>
                  <a:schemeClr val="tx1"/>
                </a:solidFill>
                <a:latin typeface="Arial" charset="0"/>
                <a:ea typeface="ＭＳ Ｐゴシック" charset="0"/>
              </a:defRPr>
            </a:lvl8pPr>
            <a:lvl9pPr marL="3886200" indent="-228600" defTabSz="2506663" eaLnBrk="0" fontAlgn="base" hangingPunct="0">
              <a:spcBef>
                <a:spcPct val="0"/>
              </a:spcBef>
              <a:spcAft>
                <a:spcPct val="0"/>
              </a:spcAft>
              <a:defRPr sz="9900">
                <a:solidFill>
                  <a:schemeClr val="tx1"/>
                </a:solidFill>
                <a:latin typeface="Arial" charset="0"/>
                <a:ea typeface="ＭＳ Ｐゴシック" charset="0"/>
              </a:defRPr>
            </a:lvl9pPr>
          </a:lstStyle>
          <a:p>
            <a:pPr eaLnBrk="1" hangingPunct="1">
              <a:spcAft>
                <a:spcPts val="1200"/>
              </a:spcAft>
            </a:pPr>
            <a:r>
              <a:rPr lang="en-US" sz="2800" b="1" dirty="0">
                <a:solidFill>
                  <a:srgbClr val="C4022F"/>
                </a:solidFill>
                <a:cs typeface="Arial" charset="0"/>
              </a:rPr>
              <a:t>The Design Thinking Process is an iterative process for creative problem solving, as displayed in Figure 1. </a:t>
            </a:r>
            <a:r>
              <a:rPr lang="en-US" sz="2800" b="1" baseline="30000" dirty="0">
                <a:solidFill>
                  <a:srgbClr val="C4022F"/>
                </a:solidFill>
                <a:cs typeface="Arial" charset="0"/>
              </a:rPr>
              <a:t>(1,2)</a:t>
            </a:r>
            <a:r>
              <a:rPr lang="en-US" sz="2800" b="1" dirty="0">
                <a:solidFill>
                  <a:srgbClr val="C4022F"/>
                </a:solidFill>
                <a:cs typeface="Arial" charset="0"/>
              </a:rPr>
              <a:t> </a:t>
            </a:r>
          </a:p>
          <a:p>
            <a:pPr marL="457200" indent="-457200" eaLnBrk="1" hangingPunct="1">
              <a:spcAft>
                <a:spcPts val="1200"/>
              </a:spcAft>
              <a:buFont typeface="Arial" panose="020B0604020202020204" pitchFamily="34" charset="0"/>
              <a:buChar char="•"/>
            </a:pPr>
            <a:r>
              <a:rPr lang="en-US" sz="2800" u="sng" dirty="0">
                <a:cs typeface="Arial" charset="0"/>
              </a:rPr>
              <a:t>Empathize</a:t>
            </a:r>
            <a:r>
              <a:rPr lang="en-US" sz="2800" dirty="0">
                <a:cs typeface="Arial" charset="0"/>
              </a:rPr>
              <a:t>: getting to know who the user is, learning and researching their needs. </a:t>
            </a:r>
          </a:p>
          <a:p>
            <a:pPr marL="457200" indent="-457200" eaLnBrk="1" hangingPunct="1">
              <a:spcAft>
                <a:spcPts val="1200"/>
              </a:spcAft>
              <a:buFont typeface="Arial" panose="020B0604020202020204" pitchFamily="34" charset="0"/>
              <a:buChar char="•"/>
            </a:pPr>
            <a:r>
              <a:rPr lang="en-US" sz="2800" u="sng" dirty="0">
                <a:cs typeface="Arial" charset="0"/>
              </a:rPr>
              <a:t>Define</a:t>
            </a:r>
            <a:r>
              <a:rPr lang="en-US" sz="2800" dirty="0">
                <a:cs typeface="Arial" charset="0"/>
              </a:rPr>
              <a:t>: begin analyzation of research and define a problem statement. The problem statement is written from the prospective of the user, not yourself or the company.</a:t>
            </a:r>
          </a:p>
          <a:p>
            <a:pPr marL="457200" indent="-457200" eaLnBrk="1" hangingPunct="1">
              <a:spcAft>
                <a:spcPts val="1200"/>
              </a:spcAft>
              <a:buFont typeface="Arial" panose="020B0604020202020204" pitchFamily="34" charset="0"/>
              <a:buChar char="•"/>
            </a:pPr>
            <a:r>
              <a:rPr lang="en-US" sz="2800" u="sng" dirty="0">
                <a:cs typeface="Arial" charset="0"/>
              </a:rPr>
              <a:t>Ideate:</a:t>
            </a:r>
            <a:r>
              <a:rPr lang="en-US" sz="2800" dirty="0">
                <a:cs typeface="Arial" charset="0"/>
              </a:rPr>
              <a:t> brainstorming, coming up with as many solutions to the problem as possible. </a:t>
            </a:r>
          </a:p>
          <a:p>
            <a:pPr marL="457200" indent="-457200" eaLnBrk="1" hangingPunct="1">
              <a:spcAft>
                <a:spcPts val="1200"/>
              </a:spcAft>
              <a:buFont typeface="Arial" panose="020B0604020202020204" pitchFamily="34" charset="0"/>
              <a:buChar char="•"/>
            </a:pPr>
            <a:r>
              <a:rPr lang="en-US" sz="2800" u="sng" dirty="0">
                <a:cs typeface="Arial" charset="0"/>
              </a:rPr>
              <a:t>Prototype</a:t>
            </a:r>
            <a:r>
              <a:rPr lang="en-US" sz="2800" dirty="0">
                <a:cs typeface="Arial" charset="0"/>
              </a:rPr>
              <a:t>: narrow down the best possible solution for the problem and defining how </a:t>
            </a:r>
          </a:p>
          <a:p>
            <a:pPr eaLnBrk="1" hangingPunct="1">
              <a:spcAft>
                <a:spcPts val="1200"/>
              </a:spcAft>
            </a:pPr>
            <a:r>
              <a:rPr lang="en-US" sz="2800" dirty="0">
                <a:cs typeface="Arial" charset="0"/>
              </a:rPr>
              <a:t>     it will work.</a:t>
            </a:r>
          </a:p>
          <a:p>
            <a:pPr marL="457200" indent="-457200" eaLnBrk="1" hangingPunct="1">
              <a:spcAft>
                <a:spcPts val="1200"/>
              </a:spcAft>
              <a:buFont typeface="Arial" panose="020B0604020202020204" pitchFamily="34" charset="0"/>
              <a:buChar char="•"/>
            </a:pPr>
            <a:r>
              <a:rPr lang="en-US" sz="2800" u="sng" dirty="0">
                <a:cs typeface="Arial" charset="0"/>
              </a:rPr>
              <a:t>Test:</a:t>
            </a:r>
            <a:r>
              <a:rPr lang="en-US" sz="2800" dirty="0">
                <a:cs typeface="Arial" charset="0"/>
              </a:rPr>
              <a:t> see how the potential user will interact with the product created, identifies </a:t>
            </a:r>
          </a:p>
          <a:p>
            <a:pPr eaLnBrk="1" hangingPunct="1">
              <a:spcAft>
                <a:spcPts val="1200"/>
              </a:spcAft>
            </a:pPr>
            <a:r>
              <a:rPr lang="en-US" sz="2800" dirty="0">
                <a:cs typeface="Arial" charset="0"/>
              </a:rPr>
              <a:t>     problems in the design, and what needs to be altered.</a:t>
            </a:r>
          </a:p>
        </p:txBody>
      </p:sp>
      <p:sp>
        <p:nvSpPr>
          <p:cNvPr id="46" name="TextBox 22"/>
          <p:cNvSpPr txBox="1">
            <a:spLocks noChangeArrowheads="1"/>
          </p:cNvSpPr>
          <p:nvPr/>
        </p:nvSpPr>
        <p:spPr bwMode="auto">
          <a:xfrm>
            <a:off x="2226784" y="16201968"/>
            <a:ext cx="13901737"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9900">
                <a:solidFill>
                  <a:schemeClr val="tx1"/>
                </a:solidFill>
                <a:latin typeface="Arial" charset="0"/>
                <a:ea typeface="ＭＳ Ｐゴシック" charset="0"/>
                <a:cs typeface="ＭＳ Ｐゴシック" charset="0"/>
              </a:defRPr>
            </a:lvl1pPr>
            <a:lvl2pPr marL="742950" indent="-285750" eaLnBrk="0" hangingPunct="0">
              <a:defRPr sz="9900">
                <a:solidFill>
                  <a:schemeClr val="tx1"/>
                </a:solidFill>
                <a:latin typeface="Arial" charset="0"/>
                <a:ea typeface="ＭＳ Ｐゴシック" charset="0"/>
              </a:defRPr>
            </a:lvl2pPr>
            <a:lvl3pPr marL="1143000" indent="-228600" eaLnBrk="0" hangingPunct="0">
              <a:defRPr sz="9900">
                <a:solidFill>
                  <a:schemeClr val="tx1"/>
                </a:solidFill>
                <a:latin typeface="Arial" charset="0"/>
                <a:ea typeface="ＭＳ Ｐゴシック" charset="0"/>
              </a:defRPr>
            </a:lvl3pPr>
            <a:lvl4pPr marL="1600200" indent="-228600" eaLnBrk="0" hangingPunct="0">
              <a:defRPr sz="9900">
                <a:solidFill>
                  <a:schemeClr val="tx1"/>
                </a:solidFill>
                <a:latin typeface="Arial" charset="0"/>
                <a:ea typeface="ＭＳ Ｐゴシック" charset="0"/>
              </a:defRPr>
            </a:lvl4pPr>
            <a:lvl5pPr marL="2057400" indent="-228600" eaLnBrk="0" hangingPunct="0">
              <a:defRPr sz="9900">
                <a:solidFill>
                  <a:schemeClr val="tx1"/>
                </a:solidFill>
                <a:latin typeface="Arial" charset="0"/>
                <a:ea typeface="ＭＳ Ｐゴシック" charset="0"/>
              </a:defRPr>
            </a:lvl5pPr>
            <a:lvl6pPr marL="2514600" indent="-228600" defTabSz="2506663" eaLnBrk="0" fontAlgn="base" hangingPunct="0">
              <a:spcBef>
                <a:spcPct val="0"/>
              </a:spcBef>
              <a:spcAft>
                <a:spcPct val="0"/>
              </a:spcAft>
              <a:defRPr sz="9900">
                <a:solidFill>
                  <a:schemeClr val="tx1"/>
                </a:solidFill>
                <a:latin typeface="Arial" charset="0"/>
                <a:ea typeface="ＭＳ Ｐゴシック" charset="0"/>
              </a:defRPr>
            </a:lvl6pPr>
            <a:lvl7pPr marL="2971800" indent="-228600" defTabSz="2506663" eaLnBrk="0" fontAlgn="base" hangingPunct="0">
              <a:spcBef>
                <a:spcPct val="0"/>
              </a:spcBef>
              <a:spcAft>
                <a:spcPct val="0"/>
              </a:spcAft>
              <a:defRPr sz="9900">
                <a:solidFill>
                  <a:schemeClr val="tx1"/>
                </a:solidFill>
                <a:latin typeface="Arial" charset="0"/>
                <a:ea typeface="ＭＳ Ｐゴシック" charset="0"/>
              </a:defRPr>
            </a:lvl7pPr>
            <a:lvl8pPr marL="3429000" indent="-228600" defTabSz="2506663" eaLnBrk="0" fontAlgn="base" hangingPunct="0">
              <a:spcBef>
                <a:spcPct val="0"/>
              </a:spcBef>
              <a:spcAft>
                <a:spcPct val="0"/>
              </a:spcAft>
              <a:defRPr sz="9900">
                <a:solidFill>
                  <a:schemeClr val="tx1"/>
                </a:solidFill>
                <a:latin typeface="Arial" charset="0"/>
                <a:ea typeface="ＭＳ Ｐゴシック" charset="0"/>
              </a:defRPr>
            </a:lvl8pPr>
            <a:lvl9pPr marL="3886200" indent="-228600" defTabSz="2506663" eaLnBrk="0" fontAlgn="base" hangingPunct="0">
              <a:spcBef>
                <a:spcPct val="0"/>
              </a:spcBef>
              <a:spcAft>
                <a:spcPct val="0"/>
              </a:spcAft>
              <a:defRPr sz="9900">
                <a:solidFill>
                  <a:schemeClr val="tx1"/>
                </a:solidFill>
                <a:latin typeface="Arial" charset="0"/>
                <a:ea typeface="ＭＳ Ｐゴシック" charset="0"/>
              </a:defRPr>
            </a:lvl9pPr>
          </a:lstStyle>
          <a:p>
            <a:pPr algn="ctr" eaLnBrk="1" hangingPunct="1"/>
            <a:r>
              <a:rPr lang="en-US" sz="6000" dirty="0">
                <a:solidFill>
                  <a:srgbClr val="C4022F"/>
                </a:solidFill>
                <a:cs typeface="Arial" charset="0"/>
              </a:rPr>
              <a:t>Design Thinking Process</a:t>
            </a:r>
          </a:p>
        </p:txBody>
      </p:sp>
      <p:pic>
        <p:nvPicPr>
          <p:cNvPr id="47" name="Picture 4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50136" y="17758113"/>
            <a:ext cx="13949561" cy="6190117"/>
          </a:xfrm>
          <a:prstGeom prst="rect">
            <a:avLst/>
          </a:prstGeom>
        </p:spPr>
      </p:pic>
      <p:pic>
        <p:nvPicPr>
          <p:cNvPr id="26" name="Picture 25"/>
          <p:cNvPicPr>
            <a:picLocks noChangeAspect="1"/>
          </p:cNvPicPr>
          <p:nvPr/>
        </p:nvPicPr>
        <p:blipFill rotWithShape="1">
          <a:blip r:embed="rId6">
            <a:extLst>
              <a:ext uri="{BEBA8EAE-BF5A-486C-A8C5-ECC9F3942E4B}">
                <a14:imgProps xmlns:a14="http://schemas.microsoft.com/office/drawing/2010/main">
                  <a14:imgLayer r:embed="rId7">
                    <a14:imgEffect>
                      <a14:brightnessContrast bright="1000" contrast="29000"/>
                    </a14:imgEffect>
                  </a14:imgLayer>
                </a14:imgProps>
              </a:ext>
              <a:ext uri="{28A0092B-C50C-407E-A947-70E740481C1C}">
                <a14:useLocalDpi xmlns:a14="http://schemas.microsoft.com/office/drawing/2010/main" val="0"/>
              </a:ext>
            </a:extLst>
          </a:blip>
          <a:srcRect l="4039" t="14193" r="4540" b="13211"/>
          <a:stretch/>
        </p:blipFill>
        <p:spPr>
          <a:xfrm>
            <a:off x="20569614" y="10154163"/>
            <a:ext cx="10900611" cy="6492008"/>
          </a:xfrm>
          <a:prstGeom prst="rect">
            <a:avLst/>
          </a:prstGeom>
        </p:spPr>
      </p:pic>
      <p:pic>
        <p:nvPicPr>
          <p:cNvPr id="27" name="Picture 26"/>
          <p:cNvPicPr>
            <a:picLocks noChangeAspect="1"/>
          </p:cNvPicPr>
          <p:nvPr/>
        </p:nvPicPr>
        <p:blipFill rotWithShape="1">
          <a:blip r:embed="rId8">
            <a:extLst>
              <a:ext uri="{BEBA8EAE-BF5A-486C-A8C5-ECC9F3942E4B}">
                <a14:imgProps xmlns:a14="http://schemas.microsoft.com/office/drawing/2010/main">
                  <a14:imgLayer r:embed="rId9">
                    <a14:imgEffect>
                      <a14:brightnessContrast bright="20000" contrast="20000"/>
                    </a14:imgEffect>
                  </a14:imgLayer>
                </a14:imgProps>
              </a:ext>
              <a:ext uri="{28A0092B-C50C-407E-A947-70E740481C1C}">
                <a14:useLocalDpi xmlns:a14="http://schemas.microsoft.com/office/drawing/2010/main" val="0"/>
              </a:ext>
            </a:extLst>
          </a:blip>
          <a:srcRect l="7805" t="9704" r="7851" b="9248"/>
          <a:stretch/>
        </p:blipFill>
        <p:spPr>
          <a:xfrm rot="5400000">
            <a:off x="19551870" y="24034816"/>
            <a:ext cx="6003117" cy="4326385"/>
          </a:xfrm>
          <a:prstGeom prst="rect">
            <a:avLst/>
          </a:prstGeom>
        </p:spPr>
      </p:pic>
      <p:sp>
        <p:nvSpPr>
          <p:cNvPr id="53" name="TextBox 32"/>
          <p:cNvSpPr txBox="1">
            <a:spLocks noChangeArrowheads="1"/>
          </p:cNvSpPr>
          <p:nvPr/>
        </p:nvSpPr>
        <p:spPr bwMode="auto">
          <a:xfrm>
            <a:off x="19307970" y="17506568"/>
            <a:ext cx="13423900" cy="22467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9900">
                <a:solidFill>
                  <a:schemeClr val="tx1"/>
                </a:solidFill>
                <a:latin typeface="Arial" charset="0"/>
                <a:ea typeface="ＭＳ Ｐゴシック" charset="0"/>
                <a:cs typeface="ＭＳ Ｐゴシック" charset="0"/>
              </a:defRPr>
            </a:lvl1pPr>
            <a:lvl2pPr marL="742950" indent="-285750" eaLnBrk="0" hangingPunct="0">
              <a:defRPr sz="9900">
                <a:solidFill>
                  <a:schemeClr val="tx1"/>
                </a:solidFill>
                <a:latin typeface="Arial" charset="0"/>
                <a:ea typeface="ＭＳ Ｐゴシック" charset="0"/>
              </a:defRPr>
            </a:lvl2pPr>
            <a:lvl3pPr marL="1143000" indent="-228600" eaLnBrk="0" hangingPunct="0">
              <a:defRPr sz="9900">
                <a:solidFill>
                  <a:schemeClr val="tx1"/>
                </a:solidFill>
                <a:latin typeface="Arial" charset="0"/>
                <a:ea typeface="ＭＳ Ｐゴシック" charset="0"/>
              </a:defRPr>
            </a:lvl3pPr>
            <a:lvl4pPr marL="1600200" indent="-228600" eaLnBrk="0" hangingPunct="0">
              <a:defRPr sz="9900">
                <a:solidFill>
                  <a:schemeClr val="tx1"/>
                </a:solidFill>
                <a:latin typeface="Arial" charset="0"/>
                <a:ea typeface="ＭＳ Ｐゴシック" charset="0"/>
              </a:defRPr>
            </a:lvl4pPr>
            <a:lvl5pPr marL="2057400" indent="-228600" eaLnBrk="0" hangingPunct="0">
              <a:defRPr sz="9900">
                <a:solidFill>
                  <a:schemeClr val="tx1"/>
                </a:solidFill>
                <a:latin typeface="Arial" charset="0"/>
                <a:ea typeface="ＭＳ Ｐゴシック" charset="0"/>
              </a:defRPr>
            </a:lvl5pPr>
            <a:lvl6pPr marL="2514600" indent="-228600" defTabSz="2506663" eaLnBrk="0" fontAlgn="base" hangingPunct="0">
              <a:spcBef>
                <a:spcPct val="0"/>
              </a:spcBef>
              <a:spcAft>
                <a:spcPct val="0"/>
              </a:spcAft>
              <a:defRPr sz="9900">
                <a:solidFill>
                  <a:schemeClr val="tx1"/>
                </a:solidFill>
                <a:latin typeface="Arial" charset="0"/>
                <a:ea typeface="ＭＳ Ｐゴシック" charset="0"/>
              </a:defRPr>
            </a:lvl6pPr>
            <a:lvl7pPr marL="2971800" indent="-228600" defTabSz="2506663" eaLnBrk="0" fontAlgn="base" hangingPunct="0">
              <a:spcBef>
                <a:spcPct val="0"/>
              </a:spcBef>
              <a:spcAft>
                <a:spcPct val="0"/>
              </a:spcAft>
              <a:defRPr sz="9900">
                <a:solidFill>
                  <a:schemeClr val="tx1"/>
                </a:solidFill>
                <a:latin typeface="Arial" charset="0"/>
                <a:ea typeface="ＭＳ Ｐゴシック" charset="0"/>
              </a:defRPr>
            </a:lvl7pPr>
            <a:lvl8pPr marL="3429000" indent="-228600" defTabSz="2506663" eaLnBrk="0" fontAlgn="base" hangingPunct="0">
              <a:spcBef>
                <a:spcPct val="0"/>
              </a:spcBef>
              <a:spcAft>
                <a:spcPct val="0"/>
              </a:spcAft>
              <a:defRPr sz="9900">
                <a:solidFill>
                  <a:schemeClr val="tx1"/>
                </a:solidFill>
                <a:latin typeface="Arial" charset="0"/>
                <a:ea typeface="ＭＳ Ｐゴシック" charset="0"/>
              </a:defRPr>
            </a:lvl8pPr>
            <a:lvl9pPr marL="3886200" indent="-228600" defTabSz="2506663" eaLnBrk="0" fontAlgn="base" hangingPunct="0">
              <a:spcBef>
                <a:spcPct val="0"/>
              </a:spcBef>
              <a:spcAft>
                <a:spcPct val="0"/>
              </a:spcAft>
              <a:defRPr sz="9900">
                <a:solidFill>
                  <a:schemeClr val="tx1"/>
                </a:solidFill>
                <a:latin typeface="Arial" charset="0"/>
                <a:ea typeface="ＭＳ Ｐゴシック" charset="0"/>
              </a:defRPr>
            </a:lvl9pPr>
          </a:lstStyle>
          <a:p>
            <a:pPr eaLnBrk="1" hangingPunct="1">
              <a:spcAft>
                <a:spcPts val="1200"/>
              </a:spcAft>
            </a:pPr>
            <a:r>
              <a:rPr lang="en-US" sz="2800" dirty="0">
                <a:cs typeface="Arial" charset="0"/>
              </a:rPr>
              <a:t>The first step of the process is </a:t>
            </a:r>
            <a:r>
              <a:rPr lang="en-US" sz="2800" u="sng" dirty="0">
                <a:cs typeface="Arial" charset="0"/>
              </a:rPr>
              <a:t>Empathize</a:t>
            </a:r>
            <a:r>
              <a:rPr lang="en-US" sz="2800" dirty="0">
                <a:cs typeface="Arial" charset="0"/>
              </a:rPr>
              <a:t>. This involved researching current first responder technology, emergency response dashboards and iconography, and communication with local firefighters. After researching, the </a:t>
            </a:r>
            <a:r>
              <a:rPr lang="en-US" sz="2800" u="sng" dirty="0">
                <a:cs typeface="Arial" charset="0"/>
              </a:rPr>
              <a:t>Define</a:t>
            </a:r>
            <a:r>
              <a:rPr lang="en-US" sz="2800" dirty="0">
                <a:cs typeface="Arial" charset="0"/>
              </a:rPr>
              <a:t> process began. Displayed here in Figure 2 is a map of all the potential web pages needed for the dashboard. The needs of the user need to be defined before designing.</a:t>
            </a:r>
          </a:p>
        </p:txBody>
      </p:sp>
      <p:sp>
        <p:nvSpPr>
          <p:cNvPr id="35" name="TextBox 32"/>
          <p:cNvSpPr txBox="1">
            <a:spLocks noChangeArrowheads="1"/>
          </p:cNvSpPr>
          <p:nvPr/>
        </p:nvSpPr>
        <p:spPr bwMode="auto">
          <a:xfrm>
            <a:off x="19295939" y="29949188"/>
            <a:ext cx="13423900" cy="31085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9900">
                <a:solidFill>
                  <a:schemeClr val="tx1"/>
                </a:solidFill>
                <a:latin typeface="Arial" charset="0"/>
                <a:ea typeface="ＭＳ Ｐゴシック" charset="0"/>
                <a:cs typeface="ＭＳ Ｐゴシック" charset="0"/>
              </a:defRPr>
            </a:lvl1pPr>
            <a:lvl2pPr marL="742950" indent="-285750" eaLnBrk="0" hangingPunct="0">
              <a:defRPr sz="9900">
                <a:solidFill>
                  <a:schemeClr val="tx1"/>
                </a:solidFill>
                <a:latin typeface="Arial" charset="0"/>
                <a:ea typeface="ＭＳ Ｐゴシック" charset="0"/>
              </a:defRPr>
            </a:lvl2pPr>
            <a:lvl3pPr marL="1143000" indent="-228600" eaLnBrk="0" hangingPunct="0">
              <a:defRPr sz="9900">
                <a:solidFill>
                  <a:schemeClr val="tx1"/>
                </a:solidFill>
                <a:latin typeface="Arial" charset="0"/>
                <a:ea typeface="ＭＳ Ｐゴシック" charset="0"/>
              </a:defRPr>
            </a:lvl3pPr>
            <a:lvl4pPr marL="1600200" indent="-228600" eaLnBrk="0" hangingPunct="0">
              <a:defRPr sz="9900">
                <a:solidFill>
                  <a:schemeClr val="tx1"/>
                </a:solidFill>
                <a:latin typeface="Arial" charset="0"/>
                <a:ea typeface="ＭＳ Ｐゴシック" charset="0"/>
              </a:defRPr>
            </a:lvl4pPr>
            <a:lvl5pPr marL="2057400" indent="-228600" eaLnBrk="0" hangingPunct="0">
              <a:defRPr sz="9900">
                <a:solidFill>
                  <a:schemeClr val="tx1"/>
                </a:solidFill>
                <a:latin typeface="Arial" charset="0"/>
                <a:ea typeface="ＭＳ Ｐゴシック" charset="0"/>
              </a:defRPr>
            </a:lvl5pPr>
            <a:lvl6pPr marL="2514600" indent="-228600" defTabSz="2506663" eaLnBrk="0" fontAlgn="base" hangingPunct="0">
              <a:spcBef>
                <a:spcPct val="0"/>
              </a:spcBef>
              <a:spcAft>
                <a:spcPct val="0"/>
              </a:spcAft>
              <a:defRPr sz="9900">
                <a:solidFill>
                  <a:schemeClr val="tx1"/>
                </a:solidFill>
                <a:latin typeface="Arial" charset="0"/>
                <a:ea typeface="ＭＳ Ｐゴシック" charset="0"/>
              </a:defRPr>
            </a:lvl6pPr>
            <a:lvl7pPr marL="2971800" indent="-228600" defTabSz="2506663" eaLnBrk="0" fontAlgn="base" hangingPunct="0">
              <a:spcBef>
                <a:spcPct val="0"/>
              </a:spcBef>
              <a:spcAft>
                <a:spcPct val="0"/>
              </a:spcAft>
              <a:defRPr sz="9900">
                <a:solidFill>
                  <a:schemeClr val="tx1"/>
                </a:solidFill>
                <a:latin typeface="Arial" charset="0"/>
                <a:ea typeface="ＭＳ Ｐゴシック" charset="0"/>
              </a:defRPr>
            </a:lvl7pPr>
            <a:lvl8pPr marL="3429000" indent="-228600" defTabSz="2506663" eaLnBrk="0" fontAlgn="base" hangingPunct="0">
              <a:spcBef>
                <a:spcPct val="0"/>
              </a:spcBef>
              <a:spcAft>
                <a:spcPct val="0"/>
              </a:spcAft>
              <a:defRPr sz="9900">
                <a:solidFill>
                  <a:schemeClr val="tx1"/>
                </a:solidFill>
                <a:latin typeface="Arial" charset="0"/>
                <a:ea typeface="ＭＳ Ｐゴシック" charset="0"/>
              </a:defRPr>
            </a:lvl8pPr>
            <a:lvl9pPr marL="3886200" indent="-228600" defTabSz="2506663" eaLnBrk="0" fontAlgn="base" hangingPunct="0">
              <a:spcBef>
                <a:spcPct val="0"/>
              </a:spcBef>
              <a:spcAft>
                <a:spcPct val="0"/>
              </a:spcAft>
              <a:defRPr sz="9900">
                <a:solidFill>
                  <a:schemeClr val="tx1"/>
                </a:solidFill>
                <a:latin typeface="Arial" charset="0"/>
                <a:ea typeface="ＭＳ Ｐゴシック" charset="0"/>
              </a:defRPr>
            </a:lvl9pPr>
          </a:lstStyle>
          <a:p>
            <a:pPr eaLnBrk="1" hangingPunct="1">
              <a:spcAft>
                <a:spcPts val="1200"/>
              </a:spcAft>
            </a:pPr>
            <a:r>
              <a:rPr lang="en-US" sz="2800" dirty="0">
                <a:cs typeface="Arial" charset="0"/>
              </a:rPr>
              <a:t>After defining the problem and the user’s needs, the ideation process can begin. </a:t>
            </a:r>
            <a:r>
              <a:rPr lang="en-US" sz="2800" u="sng" dirty="0">
                <a:cs typeface="Arial" charset="0"/>
              </a:rPr>
              <a:t>Ideate</a:t>
            </a:r>
            <a:r>
              <a:rPr lang="en-US" sz="2800" dirty="0">
                <a:cs typeface="Arial" charset="0"/>
              </a:rPr>
              <a:t> involved making simple designs on a whiteboard as displayed in Figure 3. Many ideas were sketched on the whiteboard before moving to </a:t>
            </a:r>
            <a:r>
              <a:rPr lang="en-US" sz="2800" u="sng" dirty="0">
                <a:cs typeface="Arial" charset="0"/>
              </a:rPr>
              <a:t>Prototype</a:t>
            </a:r>
            <a:r>
              <a:rPr lang="en-US" sz="2800" dirty="0">
                <a:cs typeface="Arial" charset="0"/>
              </a:rPr>
              <a:t> phase displayed in Figure 4. These paper prototypes are low-fidelity and the first step in the prototyping process. They underwent critiques with the HazMat team to alter the design until it was solidified. After making paper prototypes, the next step was creating high-fidelity prototypes and prepare for testing. </a:t>
            </a:r>
          </a:p>
        </p:txBody>
      </p:sp>
      <p:sp>
        <p:nvSpPr>
          <p:cNvPr id="2" name="TextBox 1"/>
          <p:cNvSpPr txBox="1"/>
          <p:nvPr/>
        </p:nvSpPr>
        <p:spPr>
          <a:xfrm>
            <a:off x="8279580" y="23738371"/>
            <a:ext cx="1796143" cy="400110"/>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Figure 1</a:t>
            </a:r>
          </a:p>
        </p:txBody>
      </p:sp>
      <p:sp>
        <p:nvSpPr>
          <p:cNvPr id="37" name="TextBox 36"/>
          <p:cNvSpPr txBox="1"/>
          <p:nvPr/>
        </p:nvSpPr>
        <p:spPr>
          <a:xfrm>
            <a:off x="25489042" y="16709968"/>
            <a:ext cx="1209263" cy="400110"/>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Figure 2</a:t>
            </a:r>
          </a:p>
        </p:txBody>
      </p:sp>
      <p:sp>
        <p:nvSpPr>
          <p:cNvPr id="40" name="TextBox 39"/>
          <p:cNvSpPr txBox="1"/>
          <p:nvPr/>
        </p:nvSpPr>
        <p:spPr>
          <a:xfrm>
            <a:off x="21840097" y="29227041"/>
            <a:ext cx="1796143" cy="400110"/>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Figure 3</a:t>
            </a:r>
          </a:p>
        </p:txBody>
      </p:sp>
      <p:sp>
        <p:nvSpPr>
          <p:cNvPr id="41" name="TextBox 40"/>
          <p:cNvSpPr txBox="1"/>
          <p:nvPr/>
        </p:nvSpPr>
        <p:spPr>
          <a:xfrm>
            <a:off x="27822865" y="29177145"/>
            <a:ext cx="1217404" cy="400110"/>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Figure 4</a:t>
            </a:r>
          </a:p>
        </p:txBody>
      </p:sp>
      <p:sp>
        <p:nvSpPr>
          <p:cNvPr id="43" name="TextBox 42"/>
          <p:cNvSpPr txBox="1"/>
          <p:nvPr/>
        </p:nvSpPr>
        <p:spPr>
          <a:xfrm>
            <a:off x="41541804" y="17104523"/>
            <a:ext cx="1217404" cy="400110"/>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Figure 5</a:t>
            </a:r>
          </a:p>
        </p:txBody>
      </p:sp>
      <p:sp>
        <p:nvSpPr>
          <p:cNvPr id="9" name="Rectangle 8">
            <a:extLst>
              <a:ext uri="{FF2B5EF4-FFF2-40B4-BE49-F238E27FC236}">
                <a16:creationId xmlns:a16="http://schemas.microsoft.com/office/drawing/2014/main" id="{E7FF8BDD-4C79-634B-A9FF-359D249FA846}"/>
              </a:ext>
            </a:extLst>
          </p:cNvPr>
          <p:cNvSpPr/>
          <p:nvPr/>
        </p:nvSpPr>
        <p:spPr>
          <a:xfrm>
            <a:off x="2691491" y="30670556"/>
            <a:ext cx="12167509" cy="2277547"/>
          </a:xfrm>
          <a:prstGeom prst="rect">
            <a:avLst/>
          </a:prstGeom>
        </p:spPr>
        <p:txBody>
          <a:bodyPr wrap="square">
            <a:spAutoFit/>
          </a:bodyPr>
          <a:lstStyle/>
          <a:p>
            <a:pPr>
              <a:spcAft>
                <a:spcPts val="1200"/>
              </a:spcAft>
            </a:pPr>
            <a:r>
              <a:rPr lang="en-US" sz="2800" b="1" dirty="0">
                <a:solidFill>
                  <a:srgbClr val="C4022F"/>
                </a:solidFill>
                <a:latin typeface="Arial" panose="020B0604020202020204" pitchFamily="34" charset="0"/>
                <a:cs typeface="Arial" panose="020B0604020202020204" pitchFamily="34" charset="0"/>
              </a:rPr>
              <a:t>Benefits of the Design Thinking Process</a:t>
            </a:r>
          </a:p>
          <a:p>
            <a:pPr marL="457200" indent="-457200">
              <a:spcAft>
                <a:spcPts val="1200"/>
              </a:spcAft>
              <a:buFont typeface="Arial" panose="020B0604020202020204" pitchFamily="34" charset="0"/>
              <a:buChar char="•"/>
            </a:pPr>
            <a:r>
              <a:rPr lang="en-US" sz="2800" dirty="0">
                <a:latin typeface="Arial" panose="020B0604020202020204" pitchFamily="34" charset="0"/>
                <a:cs typeface="Arial" panose="020B0604020202020204" pitchFamily="34" charset="0"/>
              </a:rPr>
              <a:t>Usability problems found early</a:t>
            </a:r>
          </a:p>
          <a:p>
            <a:pPr marL="457200" indent="-457200">
              <a:spcAft>
                <a:spcPts val="1200"/>
              </a:spcAft>
              <a:buFont typeface="Arial" panose="020B0604020202020204" pitchFamily="34" charset="0"/>
              <a:buChar char="•"/>
            </a:pPr>
            <a:r>
              <a:rPr lang="en-US" sz="2800" dirty="0">
                <a:latin typeface="Arial" panose="020B0604020202020204" pitchFamily="34" charset="0"/>
                <a:cs typeface="Arial" panose="020B0604020202020204" pitchFamily="34" charset="0"/>
              </a:rPr>
              <a:t>Takes less time, improvements are made early </a:t>
            </a:r>
          </a:p>
          <a:p>
            <a:pPr marL="457200" indent="-457200">
              <a:spcAft>
                <a:spcPts val="1200"/>
              </a:spcAft>
              <a:buFont typeface="Arial" panose="020B0604020202020204" pitchFamily="34" charset="0"/>
              <a:buChar char="•"/>
            </a:pPr>
            <a:r>
              <a:rPr lang="en-US" sz="2800" dirty="0">
                <a:latin typeface="Arial" panose="020B0604020202020204" pitchFamily="34" charset="0"/>
                <a:cs typeface="Arial" panose="020B0604020202020204" pitchFamily="34" charset="0"/>
              </a:rPr>
              <a:t>Saves money, improvements are made when work is cheap to produce </a:t>
            </a:r>
          </a:p>
        </p:txBody>
      </p:sp>
    </p:spTree>
    <p:extLst>
      <p:ext uri="{BB962C8B-B14F-4D97-AF65-F5344CB8AC3E}">
        <p14:creationId xmlns:p14="http://schemas.microsoft.com/office/powerpoint/2010/main" val="24292650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1898</TotalTime>
  <Words>727</Words>
  <Application>Microsoft Macintosh PowerPoint</Application>
  <PresentationFormat>Custom</PresentationFormat>
  <Paragraphs>44</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ＭＳ Ｐゴシック</vt:lpstr>
      <vt:lpstr>Arial</vt:lpstr>
      <vt:lpstr>Arial Bold</vt:lpstr>
      <vt:lpstr>Calibri</vt:lpstr>
      <vt:lpstr>Calibri Light</vt:lpstr>
      <vt:lpstr>Office Theme</vt:lpstr>
      <vt:lpstr>PowerPoint Presentation</vt:lpstr>
    </vt:vector>
  </TitlesOfParts>
  <Company>University of Nebraska Omaha</Company>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Althea Satterfield</dc:creator>
  <cp:lastModifiedBy>Suzanne Fendrick</cp:lastModifiedBy>
  <cp:revision>95</cp:revision>
  <cp:lastPrinted>2019-02-21T16:52:54Z</cp:lastPrinted>
  <dcterms:created xsi:type="dcterms:W3CDTF">2013-10-11T15:47:25Z</dcterms:created>
  <dcterms:modified xsi:type="dcterms:W3CDTF">2019-02-25T23:06:20Z</dcterms:modified>
</cp:coreProperties>
</file>