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42062400" cy="36576000"/>
  <p:notesSz cx="6858000" cy="9144000"/>
  <p:defaultText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13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02" autoAdjust="0"/>
  </p:normalViewPr>
  <p:slideViewPr>
    <p:cSldViewPr snapToGrid="0" snapToObjects="1">
      <p:cViewPr>
        <p:scale>
          <a:sx n="33" d="100"/>
          <a:sy n="33" d="100"/>
        </p:scale>
        <p:origin x="-922" y="-1330"/>
      </p:cViewPr>
      <p:guideLst>
        <p:guide orient="horz" pos="11520"/>
        <p:guide pos="1324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246BB-1FCB-5E4F-9198-BE689E5C5BBB}" type="datetimeFigureOut">
              <a:rPr lang="en-US" smtClean="0"/>
              <a:t>1/19/2019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8DA2ED-ADE7-A24E-B29C-4FA867E623EB}" type="slidenum">
              <a:rPr lang="en-US" smtClean="0"/>
              <a:t>‹#›</a:t>
            </a:fld>
            <a:endParaRPr lang="en-US"/>
          </a:p>
        </p:txBody>
      </p:sp>
    </p:spTree>
    <p:extLst>
      <p:ext uri="{BB962C8B-B14F-4D97-AF65-F5344CB8AC3E}">
        <p14:creationId xmlns:p14="http://schemas.microsoft.com/office/powerpoint/2010/main" val="983270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0F3C6-5E75-7248-97F7-FEF3886BDA6F}" type="datetimeFigureOut">
              <a:rPr lang="en-US" smtClean="0"/>
              <a:t>1/19/2019</a:t>
            </a:fld>
            <a:endParaRPr lang="en-US"/>
          </a:p>
        </p:txBody>
      </p:sp>
      <p:sp>
        <p:nvSpPr>
          <p:cNvPr id="4" name="Slide Image Placeholder 3"/>
          <p:cNvSpPr>
            <a:spLocks noGrp="1" noRot="1" noChangeAspect="1"/>
          </p:cNvSpPr>
          <p:nvPr>
            <p:ph type="sldImg" idx="2"/>
          </p:nvPr>
        </p:nvSpPr>
        <p:spPr>
          <a:xfrm>
            <a:off x="1457325" y="685800"/>
            <a:ext cx="3943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D5309-BC25-5846-8018-A987CBEE839D}" type="slidenum">
              <a:rPr lang="en-US" smtClean="0"/>
              <a:t>‹#›</a:t>
            </a:fld>
            <a:endParaRPr lang="en-US"/>
          </a:p>
        </p:txBody>
      </p:sp>
    </p:spTree>
    <p:extLst>
      <p:ext uri="{BB962C8B-B14F-4D97-AF65-F5344CB8AC3E}">
        <p14:creationId xmlns:p14="http://schemas.microsoft.com/office/powerpoint/2010/main" val="21795482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685800"/>
            <a:ext cx="39433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D5309-BC25-5846-8018-A987CBEE839D}" type="slidenum">
              <a:rPr lang="en-US" smtClean="0"/>
              <a:t>1</a:t>
            </a:fld>
            <a:endParaRPr lang="en-US"/>
          </a:p>
        </p:txBody>
      </p:sp>
    </p:spTree>
    <p:extLst>
      <p:ext uri="{BB962C8B-B14F-4D97-AF65-F5344CB8AC3E}">
        <p14:creationId xmlns:p14="http://schemas.microsoft.com/office/powerpoint/2010/main" val="362920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11362270"/>
            <a:ext cx="35753040" cy="7840133"/>
          </a:xfrm>
        </p:spPr>
        <p:txBody>
          <a:bodyPr/>
          <a:lstStyle/>
          <a:p>
            <a:r>
              <a:rPr lang="en-US"/>
              <a:t>Click to edit Master title style</a:t>
            </a:r>
          </a:p>
        </p:txBody>
      </p:sp>
      <p:sp>
        <p:nvSpPr>
          <p:cNvPr id="3" name="Subtitle 2"/>
          <p:cNvSpPr>
            <a:spLocks noGrp="1"/>
          </p:cNvSpPr>
          <p:nvPr>
            <p:ph type="subTitle" idx="1"/>
          </p:nvPr>
        </p:nvSpPr>
        <p:spPr>
          <a:xfrm>
            <a:off x="6309360" y="20726400"/>
            <a:ext cx="29443680" cy="9347200"/>
          </a:xfrm>
        </p:spPr>
        <p:txBody>
          <a:bodyPr/>
          <a:lstStyle>
            <a:lvl1pPr marL="0" indent="0" algn="ctr">
              <a:buNone/>
              <a:defRPr>
                <a:solidFill>
                  <a:schemeClr val="tx1">
                    <a:tint val="75000"/>
                  </a:schemeClr>
                </a:solidFill>
              </a:defRPr>
            </a:lvl1pPr>
            <a:lvl2pPr marL="2060122" indent="0" algn="ctr">
              <a:buNone/>
              <a:defRPr>
                <a:solidFill>
                  <a:schemeClr val="tx1">
                    <a:tint val="75000"/>
                  </a:schemeClr>
                </a:solidFill>
              </a:defRPr>
            </a:lvl2pPr>
            <a:lvl3pPr marL="4120244" indent="0" algn="ctr">
              <a:buNone/>
              <a:defRPr>
                <a:solidFill>
                  <a:schemeClr val="tx1">
                    <a:tint val="75000"/>
                  </a:schemeClr>
                </a:solidFill>
              </a:defRPr>
            </a:lvl3pPr>
            <a:lvl4pPr marL="6180366" indent="0" algn="ctr">
              <a:buNone/>
              <a:defRPr>
                <a:solidFill>
                  <a:schemeClr val="tx1">
                    <a:tint val="75000"/>
                  </a:schemeClr>
                </a:solidFill>
              </a:defRPr>
            </a:lvl4pPr>
            <a:lvl5pPr marL="8240489" indent="0" algn="ctr">
              <a:buNone/>
              <a:defRPr>
                <a:solidFill>
                  <a:schemeClr val="tx1">
                    <a:tint val="75000"/>
                  </a:schemeClr>
                </a:solidFill>
              </a:defRPr>
            </a:lvl5pPr>
            <a:lvl6pPr marL="10300611" indent="0" algn="ctr">
              <a:buNone/>
              <a:defRPr>
                <a:solidFill>
                  <a:schemeClr val="tx1">
                    <a:tint val="75000"/>
                  </a:schemeClr>
                </a:solidFill>
              </a:defRPr>
            </a:lvl6pPr>
            <a:lvl7pPr marL="12360733" indent="0" algn="ctr">
              <a:buNone/>
              <a:defRPr>
                <a:solidFill>
                  <a:schemeClr val="tx1">
                    <a:tint val="75000"/>
                  </a:schemeClr>
                </a:solidFill>
              </a:defRPr>
            </a:lvl7pPr>
            <a:lvl8pPr marL="14420855" indent="0" algn="ctr">
              <a:buNone/>
              <a:defRPr>
                <a:solidFill>
                  <a:schemeClr val="tx1">
                    <a:tint val="75000"/>
                  </a:schemeClr>
                </a:solidFill>
              </a:defRPr>
            </a:lvl8pPr>
            <a:lvl9pPr marL="1648097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9CE8AD-7CF5-8A42-B4D8-74AA9D7E66EA}"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131803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9CE8AD-7CF5-8A42-B4D8-74AA9D7E66EA}"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218518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0776266" y="7814742"/>
            <a:ext cx="52994245" cy="1664377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78939" y="7814742"/>
            <a:ext cx="158296290" cy="1664377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9CE8AD-7CF5-8A42-B4D8-74AA9D7E66EA}"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328948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9CE8AD-7CF5-8A42-B4D8-74AA9D7E66EA}"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242470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40" y="23503469"/>
            <a:ext cx="35753040" cy="7264400"/>
          </a:xfrm>
        </p:spPr>
        <p:txBody>
          <a:bodyPr anchor="t"/>
          <a:lstStyle>
            <a:lvl1pPr algn="l">
              <a:defRPr sz="17989" b="1" cap="all"/>
            </a:lvl1pPr>
          </a:lstStyle>
          <a:p>
            <a:r>
              <a:rPr lang="en-US"/>
              <a:t>Click to edit Master title style</a:t>
            </a:r>
          </a:p>
        </p:txBody>
      </p:sp>
      <p:sp>
        <p:nvSpPr>
          <p:cNvPr id="3" name="Text Placeholder 2"/>
          <p:cNvSpPr>
            <a:spLocks noGrp="1"/>
          </p:cNvSpPr>
          <p:nvPr>
            <p:ph type="body" idx="1"/>
          </p:nvPr>
        </p:nvSpPr>
        <p:spPr>
          <a:xfrm>
            <a:off x="3322640" y="15502475"/>
            <a:ext cx="35753040" cy="8000997"/>
          </a:xfrm>
        </p:spPr>
        <p:txBody>
          <a:bodyPr anchor="b"/>
          <a:lstStyle>
            <a:lvl1pPr marL="0" indent="0">
              <a:buNone/>
              <a:defRPr sz="9035">
                <a:solidFill>
                  <a:schemeClr val="tx1">
                    <a:tint val="75000"/>
                  </a:schemeClr>
                </a:solidFill>
              </a:defRPr>
            </a:lvl1pPr>
            <a:lvl2pPr marL="2060122" indent="0">
              <a:buNone/>
              <a:defRPr sz="8132">
                <a:solidFill>
                  <a:schemeClr val="tx1">
                    <a:tint val="75000"/>
                  </a:schemeClr>
                </a:solidFill>
              </a:defRPr>
            </a:lvl2pPr>
            <a:lvl3pPr marL="4120244" indent="0">
              <a:buNone/>
              <a:defRPr sz="7228">
                <a:solidFill>
                  <a:schemeClr val="tx1">
                    <a:tint val="75000"/>
                  </a:schemeClr>
                </a:solidFill>
              </a:defRPr>
            </a:lvl3pPr>
            <a:lvl4pPr marL="6180366" indent="0">
              <a:buNone/>
              <a:defRPr sz="6325">
                <a:solidFill>
                  <a:schemeClr val="tx1">
                    <a:tint val="75000"/>
                  </a:schemeClr>
                </a:solidFill>
              </a:defRPr>
            </a:lvl4pPr>
            <a:lvl5pPr marL="8240489" indent="0">
              <a:buNone/>
              <a:defRPr sz="6325">
                <a:solidFill>
                  <a:schemeClr val="tx1">
                    <a:tint val="75000"/>
                  </a:schemeClr>
                </a:solidFill>
              </a:defRPr>
            </a:lvl5pPr>
            <a:lvl6pPr marL="10300611" indent="0">
              <a:buNone/>
              <a:defRPr sz="6325">
                <a:solidFill>
                  <a:schemeClr val="tx1">
                    <a:tint val="75000"/>
                  </a:schemeClr>
                </a:solidFill>
              </a:defRPr>
            </a:lvl6pPr>
            <a:lvl7pPr marL="12360733" indent="0">
              <a:buNone/>
              <a:defRPr sz="6325">
                <a:solidFill>
                  <a:schemeClr val="tx1">
                    <a:tint val="75000"/>
                  </a:schemeClr>
                </a:solidFill>
              </a:defRPr>
            </a:lvl7pPr>
            <a:lvl8pPr marL="14420855" indent="0">
              <a:buNone/>
              <a:defRPr sz="6325">
                <a:solidFill>
                  <a:schemeClr val="tx1">
                    <a:tint val="75000"/>
                  </a:schemeClr>
                </a:solidFill>
              </a:defRPr>
            </a:lvl8pPr>
            <a:lvl9pPr marL="16480977" indent="0">
              <a:buNone/>
              <a:defRPr sz="63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9CE8AD-7CF5-8A42-B4D8-74AA9D7E66EA}"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389556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78936" y="45516803"/>
            <a:ext cx="105645265" cy="128735669"/>
          </a:xfrm>
        </p:spPr>
        <p:txBody>
          <a:bodyPr/>
          <a:lstStyle>
            <a:lvl1pPr>
              <a:defRPr sz="12650"/>
            </a:lvl1pPr>
            <a:lvl2pPr>
              <a:defRPr sz="10842"/>
            </a:lvl2pPr>
            <a:lvl3pPr>
              <a:defRPr sz="9035"/>
            </a:lvl3pPr>
            <a:lvl4pPr>
              <a:defRPr sz="8132"/>
            </a:lvl4pPr>
            <a:lvl5pPr>
              <a:defRPr sz="8132"/>
            </a:lvl5pPr>
            <a:lvl6pPr>
              <a:defRPr sz="8132"/>
            </a:lvl6pPr>
            <a:lvl7pPr>
              <a:defRPr sz="8132"/>
            </a:lvl7pPr>
            <a:lvl8pPr>
              <a:defRPr sz="8132"/>
            </a:lvl8pPr>
            <a:lvl9pPr>
              <a:defRPr sz="8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125244" y="45516803"/>
            <a:ext cx="105645270" cy="128735669"/>
          </a:xfrm>
        </p:spPr>
        <p:txBody>
          <a:bodyPr/>
          <a:lstStyle>
            <a:lvl1pPr>
              <a:defRPr sz="12650"/>
            </a:lvl1pPr>
            <a:lvl2pPr>
              <a:defRPr sz="10842"/>
            </a:lvl2pPr>
            <a:lvl3pPr>
              <a:defRPr sz="9035"/>
            </a:lvl3pPr>
            <a:lvl4pPr>
              <a:defRPr sz="8132"/>
            </a:lvl4pPr>
            <a:lvl5pPr>
              <a:defRPr sz="8132"/>
            </a:lvl5pPr>
            <a:lvl6pPr>
              <a:defRPr sz="8132"/>
            </a:lvl6pPr>
            <a:lvl7pPr>
              <a:defRPr sz="8132"/>
            </a:lvl7pPr>
            <a:lvl8pPr>
              <a:defRPr sz="8132"/>
            </a:lvl8pPr>
            <a:lvl9pPr>
              <a:defRPr sz="8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9CE8AD-7CF5-8A42-B4D8-74AA9D7E66EA}"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352888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3120" y="1464736"/>
            <a:ext cx="37856160"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03121" y="8187269"/>
            <a:ext cx="18584865" cy="3412064"/>
          </a:xfrm>
        </p:spPr>
        <p:txBody>
          <a:bodyPr anchor="b"/>
          <a:lstStyle>
            <a:lvl1pPr marL="0" indent="0">
              <a:buNone/>
              <a:defRPr sz="10842" b="1"/>
            </a:lvl1pPr>
            <a:lvl2pPr marL="2060122" indent="0">
              <a:buNone/>
              <a:defRPr sz="9035" b="1"/>
            </a:lvl2pPr>
            <a:lvl3pPr marL="4120244" indent="0">
              <a:buNone/>
              <a:defRPr sz="8132" b="1"/>
            </a:lvl3pPr>
            <a:lvl4pPr marL="6180366" indent="0">
              <a:buNone/>
              <a:defRPr sz="7228" b="1"/>
            </a:lvl4pPr>
            <a:lvl5pPr marL="8240489" indent="0">
              <a:buNone/>
              <a:defRPr sz="7228" b="1"/>
            </a:lvl5pPr>
            <a:lvl6pPr marL="10300611" indent="0">
              <a:buNone/>
              <a:defRPr sz="7228" b="1"/>
            </a:lvl6pPr>
            <a:lvl7pPr marL="12360733" indent="0">
              <a:buNone/>
              <a:defRPr sz="7228" b="1"/>
            </a:lvl7pPr>
            <a:lvl8pPr marL="14420855" indent="0">
              <a:buNone/>
              <a:defRPr sz="7228" b="1"/>
            </a:lvl8pPr>
            <a:lvl9pPr marL="16480977" indent="0">
              <a:buNone/>
              <a:defRPr sz="7228" b="1"/>
            </a:lvl9pPr>
          </a:lstStyle>
          <a:p>
            <a:pPr lvl="0"/>
            <a:r>
              <a:rPr lang="en-US"/>
              <a:t>Click to edit Master text styles</a:t>
            </a:r>
          </a:p>
        </p:txBody>
      </p:sp>
      <p:sp>
        <p:nvSpPr>
          <p:cNvPr id="4" name="Content Placeholder 3"/>
          <p:cNvSpPr>
            <a:spLocks noGrp="1"/>
          </p:cNvSpPr>
          <p:nvPr>
            <p:ph sz="half" idx="2"/>
          </p:nvPr>
        </p:nvSpPr>
        <p:spPr>
          <a:xfrm>
            <a:off x="2103121" y="11599333"/>
            <a:ext cx="18584865" cy="21073536"/>
          </a:xfrm>
        </p:spPr>
        <p:txBody>
          <a:bodyPr/>
          <a:lstStyle>
            <a:lvl1pPr>
              <a:defRPr sz="10842"/>
            </a:lvl1pPr>
            <a:lvl2pPr>
              <a:defRPr sz="9035"/>
            </a:lvl2pPr>
            <a:lvl3pPr>
              <a:defRPr sz="8132"/>
            </a:lvl3pPr>
            <a:lvl4pPr>
              <a:defRPr sz="7228"/>
            </a:lvl4pPr>
            <a:lvl5pPr>
              <a:defRPr sz="7228"/>
            </a:lvl5pPr>
            <a:lvl6pPr>
              <a:defRPr sz="7228"/>
            </a:lvl6pPr>
            <a:lvl7pPr>
              <a:defRPr sz="7228"/>
            </a:lvl7pPr>
            <a:lvl8pPr>
              <a:defRPr sz="7228"/>
            </a:lvl8pPr>
            <a:lvl9pPr>
              <a:defRPr sz="72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367117" y="8187269"/>
            <a:ext cx="18592165" cy="3412064"/>
          </a:xfrm>
        </p:spPr>
        <p:txBody>
          <a:bodyPr anchor="b"/>
          <a:lstStyle>
            <a:lvl1pPr marL="0" indent="0">
              <a:buNone/>
              <a:defRPr sz="10842" b="1"/>
            </a:lvl1pPr>
            <a:lvl2pPr marL="2060122" indent="0">
              <a:buNone/>
              <a:defRPr sz="9035" b="1"/>
            </a:lvl2pPr>
            <a:lvl3pPr marL="4120244" indent="0">
              <a:buNone/>
              <a:defRPr sz="8132" b="1"/>
            </a:lvl3pPr>
            <a:lvl4pPr marL="6180366" indent="0">
              <a:buNone/>
              <a:defRPr sz="7228" b="1"/>
            </a:lvl4pPr>
            <a:lvl5pPr marL="8240489" indent="0">
              <a:buNone/>
              <a:defRPr sz="7228" b="1"/>
            </a:lvl5pPr>
            <a:lvl6pPr marL="10300611" indent="0">
              <a:buNone/>
              <a:defRPr sz="7228" b="1"/>
            </a:lvl6pPr>
            <a:lvl7pPr marL="12360733" indent="0">
              <a:buNone/>
              <a:defRPr sz="7228" b="1"/>
            </a:lvl7pPr>
            <a:lvl8pPr marL="14420855" indent="0">
              <a:buNone/>
              <a:defRPr sz="7228" b="1"/>
            </a:lvl8pPr>
            <a:lvl9pPr marL="16480977" indent="0">
              <a:buNone/>
              <a:defRPr sz="7228" b="1"/>
            </a:lvl9pPr>
          </a:lstStyle>
          <a:p>
            <a:pPr lvl="0"/>
            <a:r>
              <a:rPr lang="en-US"/>
              <a:t>Click to edit Master text styles</a:t>
            </a:r>
          </a:p>
        </p:txBody>
      </p:sp>
      <p:sp>
        <p:nvSpPr>
          <p:cNvPr id="6" name="Content Placeholder 5"/>
          <p:cNvSpPr>
            <a:spLocks noGrp="1"/>
          </p:cNvSpPr>
          <p:nvPr>
            <p:ph sz="quarter" idx="4"/>
          </p:nvPr>
        </p:nvSpPr>
        <p:spPr>
          <a:xfrm>
            <a:off x="21367117" y="11599333"/>
            <a:ext cx="18592165" cy="21073536"/>
          </a:xfrm>
        </p:spPr>
        <p:txBody>
          <a:bodyPr/>
          <a:lstStyle>
            <a:lvl1pPr>
              <a:defRPr sz="10842"/>
            </a:lvl1pPr>
            <a:lvl2pPr>
              <a:defRPr sz="9035"/>
            </a:lvl2pPr>
            <a:lvl3pPr>
              <a:defRPr sz="8132"/>
            </a:lvl3pPr>
            <a:lvl4pPr>
              <a:defRPr sz="7228"/>
            </a:lvl4pPr>
            <a:lvl5pPr>
              <a:defRPr sz="7228"/>
            </a:lvl5pPr>
            <a:lvl6pPr>
              <a:defRPr sz="7228"/>
            </a:lvl6pPr>
            <a:lvl7pPr>
              <a:defRPr sz="7228"/>
            </a:lvl7pPr>
            <a:lvl8pPr>
              <a:defRPr sz="7228"/>
            </a:lvl8pPr>
            <a:lvl9pPr>
              <a:defRPr sz="72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9CE8AD-7CF5-8A42-B4D8-74AA9D7E66EA}" type="datetimeFigureOut">
              <a:rPr lang="en-US" smtClean="0"/>
              <a:t>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240319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9CE8AD-7CF5-8A42-B4D8-74AA9D7E66EA}" type="datetimeFigureOut">
              <a:rPr lang="en-US" smtClean="0"/>
              <a:t>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411864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CE8AD-7CF5-8A42-B4D8-74AA9D7E66EA}" type="datetimeFigureOut">
              <a:rPr lang="en-US" smtClean="0"/>
              <a:t>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230270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124" y="1456267"/>
            <a:ext cx="13838240" cy="6197600"/>
          </a:xfrm>
        </p:spPr>
        <p:txBody>
          <a:bodyPr anchor="b"/>
          <a:lstStyle>
            <a:lvl1pPr algn="l">
              <a:defRPr sz="9035" b="1"/>
            </a:lvl1pPr>
          </a:lstStyle>
          <a:p>
            <a:r>
              <a:rPr lang="en-US"/>
              <a:t>Click to edit Master title style</a:t>
            </a:r>
          </a:p>
        </p:txBody>
      </p:sp>
      <p:sp>
        <p:nvSpPr>
          <p:cNvPr id="3" name="Content Placeholder 2"/>
          <p:cNvSpPr>
            <a:spLocks noGrp="1"/>
          </p:cNvSpPr>
          <p:nvPr>
            <p:ph idx="1"/>
          </p:nvPr>
        </p:nvSpPr>
        <p:spPr>
          <a:xfrm>
            <a:off x="16445230" y="1456272"/>
            <a:ext cx="23514050" cy="31216603"/>
          </a:xfrm>
        </p:spPr>
        <p:txBody>
          <a:bodyPr/>
          <a:lstStyle>
            <a:lvl1pPr>
              <a:defRPr sz="14457"/>
            </a:lvl1pPr>
            <a:lvl2pPr>
              <a:defRPr sz="12650"/>
            </a:lvl2pPr>
            <a:lvl3pPr>
              <a:defRPr sz="10842"/>
            </a:lvl3pPr>
            <a:lvl4pPr>
              <a:defRPr sz="9035"/>
            </a:lvl4pPr>
            <a:lvl5pPr>
              <a:defRPr sz="9035"/>
            </a:lvl5pPr>
            <a:lvl6pPr>
              <a:defRPr sz="9035"/>
            </a:lvl6pPr>
            <a:lvl7pPr>
              <a:defRPr sz="9035"/>
            </a:lvl7pPr>
            <a:lvl8pPr>
              <a:defRPr sz="9035"/>
            </a:lvl8pPr>
            <a:lvl9pPr>
              <a:defRPr sz="90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03124" y="7653872"/>
            <a:ext cx="13838240" cy="25019003"/>
          </a:xfrm>
        </p:spPr>
        <p:txBody>
          <a:bodyPr/>
          <a:lstStyle>
            <a:lvl1pPr marL="0" indent="0">
              <a:buNone/>
              <a:defRPr sz="6325"/>
            </a:lvl1pPr>
            <a:lvl2pPr marL="2060122" indent="0">
              <a:buNone/>
              <a:defRPr sz="5421"/>
            </a:lvl2pPr>
            <a:lvl3pPr marL="4120244" indent="0">
              <a:buNone/>
              <a:defRPr sz="4518"/>
            </a:lvl3pPr>
            <a:lvl4pPr marL="6180366" indent="0">
              <a:buNone/>
              <a:defRPr sz="4025"/>
            </a:lvl4pPr>
            <a:lvl5pPr marL="8240489" indent="0">
              <a:buNone/>
              <a:defRPr sz="4025"/>
            </a:lvl5pPr>
            <a:lvl6pPr marL="10300611" indent="0">
              <a:buNone/>
              <a:defRPr sz="4025"/>
            </a:lvl6pPr>
            <a:lvl7pPr marL="12360733" indent="0">
              <a:buNone/>
              <a:defRPr sz="4025"/>
            </a:lvl7pPr>
            <a:lvl8pPr marL="14420855" indent="0">
              <a:buNone/>
              <a:defRPr sz="4025"/>
            </a:lvl8pPr>
            <a:lvl9pPr marL="16480977" indent="0">
              <a:buNone/>
              <a:defRPr sz="4025"/>
            </a:lvl9pPr>
          </a:lstStyle>
          <a:p>
            <a:pPr lvl="0"/>
            <a:r>
              <a:rPr lang="en-US"/>
              <a:t>Click to edit Master text styles</a:t>
            </a:r>
          </a:p>
        </p:txBody>
      </p:sp>
      <p:sp>
        <p:nvSpPr>
          <p:cNvPr id="5" name="Date Placeholder 4"/>
          <p:cNvSpPr>
            <a:spLocks noGrp="1"/>
          </p:cNvSpPr>
          <p:nvPr>
            <p:ph type="dt" sz="half" idx="10"/>
          </p:nvPr>
        </p:nvSpPr>
        <p:spPr/>
        <p:txBody>
          <a:bodyPr/>
          <a:lstStyle/>
          <a:p>
            <a:fld id="{129CE8AD-7CF5-8A42-B4D8-74AA9D7E66EA}"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3984553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525" y="25603203"/>
            <a:ext cx="25237440" cy="3022603"/>
          </a:xfrm>
        </p:spPr>
        <p:txBody>
          <a:bodyPr anchor="b"/>
          <a:lstStyle>
            <a:lvl1pPr algn="l">
              <a:defRPr sz="9035" b="1"/>
            </a:lvl1pPr>
          </a:lstStyle>
          <a:p>
            <a:r>
              <a:rPr lang="en-US"/>
              <a:t>Click to edit Master title style</a:t>
            </a:r>
          </a:p>
        </p:txBody>
      </p:sp>
      <p:sp>
        <p:nvSpPr>
          <p:cNvPr id="3" name="Picture Placeholder 2"/>
          <p:cNvSpPr>
            <a:spLocks noGrp="1"/>
          </p:cNvSpPr>
          <p:nvPr>
            <p:ph type="pic" idx="1"/>
          </p:nvPr>
        </p:nvSpPr>
        <p:spPr>
          <a:xfrm>
            <a:off x="8244525" y="3268133"/>
            <a:ext cx="25237440" cy="21945600"/>
          </a:xfrm>
        </p:spPr>
        <p:txBody>
          <a:bodyPr/>
          <a:lstStyle>
            <a:lvl1pPr marL="0" indent="0">
              <a:buNone/>
              <a:defRPr sz="14457"/>
            </a:lvl1pPr>
            <a:lvl2pPr marL="2060122" indent="0">
              <a:buNone/>
              <a:defRPr sz="12650"/>
            </a:lvl2pPr>
            <a:lvl3pPr marL="4120244" indent="0">
              <a:buNone/>
              <a:defRPr sz="10842"/>
            </a:lvl3pPr>
            <a:lvl4pPr marL="6180366" indent="0">
              <a:buNone/>
              <a:defRPr sz="9035"/>
            </a:lvl4pPr>
            <a:lvl5pPr marL="8240489" indent="0">
              <a:buNone/>
              <a:defRPr sz="9035"/>
            </a:lvl5pPr>
            <a:lvl6pPr marL="10300611" indent="0">
              <a:buNone/>
              <a:defRPr sz="9035"/>
            </a:lvl6pPr>
            <a:lvl7pPr marL="12360733" indent="0">
              <a:buNone/>
              <a:defRPr sz="9035"/>
            </a:lvl7pPr>
            <a:lvl8pPr marL="14420855" indent="0">
              <a:buNone/>
              <a:defRPr sz="9035"/>
            </a:lvl8pPr>
            <a:lvl9pPr marL="16480977" indent="0">
              <a:buNone/>
              <a:defRPr sz="9035"/>
            </a:lvl9pPr>
          </a:lstStyle>
          <a:p>
            <a:endParaRPr lang="en-US"/>
          </a:p>
        </p:txBody>
      </p:sp>
      <p:sp>
        <p:nvSpPr>
          <p:cNvPr id="4" name="Text Placeholder 3"/>
          <p:cNvSpPr>
            <a:spLocks noGrp="1"/>
          </p:cNvSpPr>
          <p:nvPr>
            <p:ph type="body" sz="half" idx="2"/>
          </p:nvPr>
        </p:nvSpPr>
        <p:spPr>
          <a:xfrm>
            <a:off x="8244525" y="28625806"/>
            <a:ext cx="25237440" cy="4292597"/>
          </a:xfrm>
        </p:spPr>
        <p:txBody>
          <a:bodyPr/>
          <a:lstStyle>
            <a:lvl1pPr marL="0" indent="0">
              <a:buNone/>
              <a:defRPr sz="6325"/>
            </a:lvl1pPr>
            <a:lvl2pPr marL="2060122" indent="0">
              <a:buNone/>
              <a:defRPr sz="5421"/>
            </a:lvl2pPr>
            <a:lvl3pPr marL="4120244" indent="0">
              <a:buNone/>
              <a:defRPr sz="4518"/>
            </a:lvl3pPr>
            <a:lvl4pPr marL="6180366" indent="0">
              <a:buNone/>
              <a:defRPr sz="4025"/>
            </a:lvl4pPr>
            <a:lvl5pPr marL="8240489" indent="0">
              <a:buNone/>
              <a:defRPr sz="4025"/>
            </a:lvl5pPr>
            <a:lvl6pPr marL="10300611" indent="0">
              <a:buNone/>
              <a:defRPr sz="4025"/>
            </a:lvl6pPr>
            <a:lvl7pPr marL="12360733" indent="0">
              <a:buNone/>
              <a:defRPr sz="4025"/>
            </a:lvl7pPr>
            <a:lvl8pPr marL="14420855" indent="0">
              <a:buNone/>
              <a:defRPr sz="4025"/>
            </a:lvl8pPr>
            <a:lvl9pPr marL="16480977" indent="0">
              <a:buNone/>
              <a:defRPr sz="4025"/>
            </a:lvl9pPr>
          </a:lstStyle>
          <a:p>
            <a:pPr lvl="0"/>
            <a:r>
              <a:rPr lang="en-US"/>
              <a:t>Click to edit Master text styles</a:t>
            </a:r>
          </a:p>
        </p:txBody>
      </p:sp>
      <p:sp>
        <p:nvSpPr>
          <p:cNvPr id="5" name="Date Placeholder 4"/>
          <p:cNvSpPr>
            <a:spLocks noGrp="1"/>
          </p:cNvSpPr>
          <p:nvPr>
            <p:ph type="dt" sz="half" idx="10"/>
          </p:nvPr>
        </p:nvSpPr>
        <p:spPr/>
        <p:txBody>
          <a:bodyPr/>
          <a:lstStyle/>
          <a:p>
            <a:fld id="{129CE8AD-7CF5-8A42-B4D8-74AA9D7E66EA}"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133129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0" y="1464736"/>
            <a:ext cx="37856160" cy="6096000"/>
          </a:xfrm>
          <a:prstGeom prst="rect">
            <a:avLst/>
          </a:prstGeom>
        </p:spPr>
        <p:txBody>
          <a:bodyPr vert="horz" lIns="501612" tIns="250806" rIns="501612" bIns="250806" rtlCol="0" anchor="ctr">
            <a:normAutofit/>
          </a:bodyPr>
          <a:lstStyle/>
          <a:p>
            <a:r>
              <a:rPr lang="en-US"/>
              <a:t>Click to edit Master title style</a:t>
            </a:r>
          </a:p>
        </p:txBody>
      </p:sp>
      <p:sp>
        <p:nvSpPr>
          <p:cNvPr id="3" name="Text Placeholder 2"/>
          <p:cNvSpPr>
            <a:spLocks noGrp="1"/>
          </p:cNvSpPr>
          <p:nvPr>
            <p:ph type="body" idx="1"/>
          </p:nvPr>
        </p:nvSpPr>
        <p:spPr>
          <a:xfrm>
            <a:off x="2103120" y="8534406"/>
            <a:ext cx="37856160" cy="24138469"/>
          </a:xfrm>
          <a:prstGeom prst="rect">
            <a:avLst/>
          </a:prstGeom>
        </p:spPr>
        <p:txBody>
          <a:bodyPr vert="horz" lIns="501612" tIns="250806" rIns="501612" bIns="2508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03120" y="33900539"/>
            <a:ext cx="9814560" cy="1947333"/>
          </a:xfrm>
          <a:prstGeom prst="rect">
            <a:avLst/>
          </a:prstGeom>
        </p:spPr>
        <p:txBody>
          <a:bodyPr vert="horz" lIns="501612" tIns="250806" rIns="501612" bIns="250806" rtlCol="0" anchor="ctr"/>
          <a:lstStyle>
            <a:lvl1pPr algn="l">
              <a:defRPr sz="5421">
                <a:solidFill>
                  <a:schemeClr val="tx1">
                    <a:tint val="75000"/>
                  </a:schemeClr>
                </a:solidFill>
              </a:defRPr>
            </a:lvl1pPr>
          </a:lstStyle>
          <a:p>
            <a:fld id="{129CE8AD-7CF5-8A42-B4D8-74AA9D7E66EA}" type="datetimeFigureOut">
              <a:rPr lang="en-US" smtClean="0"/>
              <a:t>1/19/2019</a:t>
            </a:fld>
            <a:endParaRPr lang="en-US"/>
          </a:p>
        </p:txBody>
      </p:sp>
      <p:sp>
        <p:nvSpPr>
          <p:cNvPr id="5" name="Footer Placeholder 4"/>
          <p:cNvSpPr>
            <a:spLocks noGrp="1"/>
          </p:cNvSpPr>
          <p:nvPr>
            <p:ph type="ftr" sz="quarter" idx="3"/>
          </p:nvPr>
        </p:nvSpPr>
        <p:spPr>
          <a:xfrm>
            <a:off x="14371320" y="33900539"/>
            <a:ext cx="13319760" cy="1947333"/>
          </a:xfrm>
          <a:prstGeom prst="rect">
            <a:avLst/>
          </a:prstGeom>
        </p:spPr>
        <p:txBody>
          <a:bodyPr vert="horz" lIns="501612" tIns="250806" rIns="501612" bIns="250806" rtlCol="0" anchor="ctr"/>
          <a:lstStyle>
            <a:lvl1pPr algn="ctr">
              <a:defRPr sz="542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144720" y="33900539"/>
            <a:ext cx="9814560" cy="1947333"/>
          </a:xfrm>
          <a:prstGeom prst="rect">
            <a:avLst/>
          </a:prstGeom>
        </p:spPr>
        <p:txBody>
          <a:bodyPr vert="horz" lIns="501612" tIns="250806" rIns="501612" bIns="250806" rtlCol="0" anchor="ctr"/>
          <a:lstStyle>
            <a:lvl1pPr algn="r">
              <a:defRPr sz="5421">
                <a:solidFill>
                  <a:schemeClr val="tx1">
                    <a:tint val="75000"/>
                  </a:schemeClr>
                </a:solidFill>
              </a:defRPr>
            </a:lvl1pPr>
          </a:lstStyle>
          <a:p>
            <a:fld id="{6A11FC12-1497-3943-B9E6-8448A2839723}" type="slidenum">
              <a:rPr lang="en-US" smtClean="0"/>
              <a:t>‹#›</a:t>
            </a:fld>
            <a:endParaRPr lang="en-US"/>
          </a:p>
        </p:txBody>
      </p:sp>
      <p:pic>
        <p:nvPicPr>
          <p:cNvPr id="7" name="Picture 6" descr="O-UNO_CMYK.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051299" y="487812"/>
            <a:ext cx="12515342" cy="1835320"/>
          </a:xfrm>
          <a:prstGeom prst="rect">
            <a:avLst/>
          </a:prstGeom>
        </p:spPr>
      </p:pic>
      <p:sp>
        <p:nvSpPr>
          <p:cNvPr id="10" name="Rectangle 9"/>
          <p:cNvSpPr/>
          <p:nvPr userDrawn="1"/>
        </p:nvSpPr>
        <p:spPr>
          <a:xfrm>
            <a:off x="0" y="7560736"/>
            <a:ext cx="42062400" cy="2901526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132"/>
          </a:p>
        </p:txBody>
      </p:sp>
      <p:pic>
        <p:nvPicPr>
          <p:cNvPr id="12" name="Picture 11" descr="Logo-black.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860913" y="34281533"/>
            <a:ext cx="2795814" cy="1371600"/>
          </a:xfrm>
          <a:prstGeom prst="rect">
            <a:avLst/>
          </a:prstGeom>
        </p:spPr>
      </p:pic>
      <p:sp>
        <p:nvSpPr>
          <p:cNvPr id="13" name="TextBox 12"/>
          <p:cNvSpPr txBox="1"/>
          <p:nvPr userDrawn="1"/>
        </p:nvSpPr>
        <p:spPr>
          <a:xfrm>
            <a:off x="1317058" y="34789539"/>
            <a:ext cx="33277847" cy="244041"/>
          </a:xfrm>
          <a:prstGeom prst="rect">
            <a:avLst/>
          </a:prstGeom>
          <a:noFill/>
        </p:spPr>
        <p:txBody>
          <a:bodyPr wrap="square" rtlCol="0">
            <a:spAutoFit/>
          </a:bodyPr>
          <a:lstStyle/>
          <a:p>
            <a:r>
              <a:rPr lang="en-US" sz="986" kern="1200" dirty="0">
                <a:solidFill>
                  <a:schemeClr val="tx1"/>
                </a:solidFill>
                <a:latin typeface="+mn-lt"/>
                <a:ea typeface="+mn-ea"/>
                <a:cs typeface="+mn-cs"/>
              </a:rPr>
              <a:t>The University of Nebraska at Omaha does not discriminate based on gender, age, disability, race, color, religion, marital status, veteran’s status, national or ethnic origin, genetic information, political affiliation or sexual orientation. </a:t>
            </a:r>
            <a:endParaRPr lang="en-US" sz="986" dirty="0"/>
          </a:p>
        </p:txBody>
      </p:sp>
    </p:spTree>
    <p:extLst>
      <p:ext uri="{BB962C8B-B14F-4D97-AF65-F5344CB8AC3E}">
        <p14:creationId xmlns:p14="http://schemas.microsoft.com/office/powerpoint/2010/main" val="36042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60122" rtl="0" eaLnBrk="1" latinLnBrk="0" hangingPunct="1">
        <a:spcBef>
          <a:spcPct val="0"/>
        </a:spcBef>
        <a:buNone/>
        <a:defRPr sz="19796" kern="1200">
          <a:solidFill>
            <a:schemeClr val="tx1"/>
          </a:solidFill>
          <a:latin typeface="+mj-lt"/>
          <a:ea typeface="+mj-ea"/>
          <a:cs typeface="+mj-cs"/>
        </a:defRPr>
      </a:lvl1pPr>
    </p:titleStyle>
    <p:bodyStyle>
      <a:lvl1pPr marL="1545092" indent="-1545092" algn="l" defTabSz="2060122" rtl="0" eaLnBrk="1" latinLnBrk="0" hangingPunct="1">
        <a:spcBef>
          <a:spcPct val="20000"/>
        </a:spcBef>
        <a:buFont typeface="Arial"/>
        <a:buChar char="•"/>
        <a:defRPr sz="14457" kern="1200">
          <a:solidFill>
            <a:schemeClr val="tx1"/>
          </a:solidFill>
          <a:latin typeface="+mn-lt"/>
          <a:ea typeface="+mn-ea"/>
          <a:cs typeface="+mn-cs"/>
        </a:defRPr>
      </a:lvl1pPr>
      <a:lvl2pPr marL="3347699" indent="-1287577" algn="l" defTabSz="2060122" rtl="0" eaLnBrk="1" latinLnBrk="0" hangingPunct="1">
        <a:spcBef>
          <a:spcPct val="20000"/>
        </a:spcBef>
        <a:buFont typeface="Arial"/>
        <a:buChar char="–"/>
        <a:defRPr sz="12650" kern="1200">
          <a:solidFill>
            <a:schemeClr val="tx1"/>
          </a:solidFill>
          <a:latin typeface="+mn-lt"/>
          <a:ea typeface="+mn-ea"/>
          <a:cs typeface="+mn-cs"/>
        </a:defRPr>
      </a:lvl2pPr>
      <a:lvl3pPr marL="5150305" indent="-1030061" algn="l" defTabSz="2060122" rtl="0" eaLnBrk="1" latinLnBrk="0" hangingPunct="1">
        <a:spcBef>
          <a:spcPct val="20000"/>
        </a:spcBef>
        <a:buFont typeface="Arial"/>
        <a:buChar char="•"/>
        <a:defRPr sz="10842" kern="1200">
          <a:solidFill>
            <a:schemeClr val="tx1"/>
          </a:solidFill>
          <a:latin typeface="+mn-lt"/>
          <a:ea typeface="+mn-ea"/>
          <a:cs typeface="+mn-cs"/>
        </a:defRPr>
      </a:lvl3pPr>
      <a:lvl4pPr marL="7210427" indent="-1030061" algn="l" defTabSz="2060122" rtl="0" eaLnBrk="1" latinLnBrk="0" hangingPunct="1">
        <a:spcBef>
          <a:spcPct val="20000"/>
        </a:spcBef>
        <a:buFont typeface="Arial"/>
        <a:buChar char="–"/>
        <a:defRPr sz="9035" kern="1200">
          <a:solidFill>
            <a:schemeClr val="tx1"/>
          </a:solidFill>
          <a:latin typeface="+mn-lt"/>
          <a:ea typeface="+mn-ea"/>
          <a:cs typeface="+mn-cs"/>
        </a:defRPr>
      </a:lvl4pPr>
      <a:lvl5pPr marL="9270550" indent="-1030061" algn="l" defTabSz="2060122" rtl="0" eaLnBrk="1" latinLnBrk="0" hangingPunct="1">
        <a:spcBef>
          <a:spcPct val="20000"/>
        </a:spcBef>
        <a:buFont typeface="Arial"/>
        <a:buChar char="»"/>
        <a:defRPr sz="9035" kern="1200">
          <a:solidFill>
            <a:schemeClr val="tx1"/>
          </a:solidFill>
          <a:latin typeface="+mn-lt"/>
          <a:ea typeface="+mn-ea"/>
          <a:cs typeface="+mn-cs"/>
        </a:defRPr>
      </a:lvl5pPr>
      <a:lvl6pPr marL="11330672" indent="-1030061" algn="l" defTabSz="2060122" rtl="0" eaLnBrk="1" latinLnBrk="0" hangingPunct="1">
        <a:spcBef>
          <a:spcPct val="20000"/>
        </a:spcBef>
        <a:buFont typeface="Arial"/>
        <a:buChar char="•"/>
        <a:defRPr sz="9035" kern="1200">
          <a:solidFill>
            <a:schemeClr val="tx1"/>
          </a:solidFill>
          <a:latin typeface="+mn-lt"/>
          <a:ea typeface="+mn-ea"/>
          <a:cs typeface="+mn-cs"/>
        </a:defRPr>
      </a:lvl6pPr>
      <a:lvl7pPr marL="13390794" indent="-1030061" algn="l" defTabSz="2060122" rtl="0" eaLnBrk="1" latinLnBrk="0" hangingPunct="1">
        <a:spcBef>
          <a:spcPct val="20000"/>
        </a:spcBef>
        <a:buFont typeface="Arial"/>
        <a:buChar char="•"/>
        <a:defRPr sz="9035" kern="1200">
          <a:solidFill>
            <a:schemeClr val="tx1"/>
          </a:solidFill>
          <a:latin typeface="+mn-lt"/>
          <a:ea typeface="+mn-ea"/>
          <a:cs typeface="+mn-cs"/>
        </a:defRPr>
      </a:lvl7pPr>
      <a:lvl8pPr marL="15450916" indent="-1030061" algn="l" defTabSz="2060122" rtl="0" eaLnBrk="1" latinLnBrk="0" hangingPunct="1">
        <a:spcBef>
          <a:spcPct val="20000"/>
        </a:spcBef>
        <a:buFont typeface="Arial"/>
        <a:buChar char="•"/>
        <a:defRPr sz="9035" kern="1200">
          <a:solidFill>
            <a:schemeClr val="tx1"/>
          </a:solidFill>
          <a:latin typeface="+mn-lt"/>
          <a:ea typeface="+mn-ea"/>
          <a:cs typeface="+mn-cs"/>
        </a:defRPr>
      </a:lvl8pPr>
      <a:lvl9pPr marL="17511038" indent="-1030061" algn="l" defTabSz="2060122" rtl="0" eaLnBrk="1" latinLnBrk="0" hangingPunct="1">
        <a:spcBef>
          <a:spcPct val="20000"/>
        </a:spcBef>
        <a:buFont typeface="Arial"/>
        <a:buChar char="•"/>
        <a:defRPr sz="9035" kern="1200">
          <a:solidFill>
            <a:schemeClr val="tx1"/>
          </a:solidFill>
          <a:latin typeface="+mn-lt"/>
          <a:ea typeface="+mn-ea"/>
          <a:cs typeface="+mn-cs"/>
        </a:defRPr>
      </a:lvl9pPr>
    </p:bodyStyle>
    <p:otherStyle>
      <a:defPPr>
        <a:defRPr lang="en-US"/>
      </a:defPPr>
      <a:lvl1pPr marL="0" algn="l" defTabSz="2060122" rtl="0" eaLnBrk="1" latinLnBrk="0" hangingPunct="1">
        <a:defRPr sz="8132" kern="1200">
          <a:solidFill>
            <a:schemeClr val="tx1"/>
          </a:solidFill>
          <a:latin typeface="+mn-lt"/>
          <a:ea typeface="+mn-ea"/>
          <a:cs typeface="+mn-cs"/>
        </a:defRPr>
      </a:lvl1pPr>
      <a:lvl2pPr marL="2060122" algn="l" defTabSz="2060122" rtl="0" eaLnBrk="1" latinLnBrk="0" hangingPunct="1">
        <a:defRPr sz="8132" kern="1200">
          <a:solidFill>
            <a:schemeClr val="tx1"/>
          </a:solidFill>
          <a:latin typeface="+mn-lt"/>
          <a:ea typeface="+mn-ea"/>
          <a:cs typeface="+mn-cs"/>
        </a:defRPr>
      </a:lvl2pPr>
      <a:lvl3pPr marL="4120244" algn="l" defTabSz="2060122" rtl="0" eaLnBrk="1" latinLnBrk="0" hangingPunct="1">
        <a:defRPr sz="8132" kern="1200">
          <a:solidFill>
            <a:schemeClr val="tx1"/>
          </a:solidFill>
          <a:latin typeface="+mn-lt"/>
          <a:ea typeface="+mn-ea"/>
          <a:cs typeface="+mn-cs"/>
        </a:defRPr>
      </a:lvl3pPr>
      <a:lvl4pPr marL="6180366" algn="l" defTabSz="2060122" rtl="0" eaLnBrk="1" latinLnBrk="0" hangingPunct="1">
        <a:defRPr sz="8132" kern="1200">
          <a:solidFill>
            <a:schemeClr val="tx1"/>
          </a:solidFill>
          <a:latin typeface="+mn-lt"/>
          <a:ea typeface="+mn-ea"/>
          <a:cs typeface="+mn-cs"/>
        </a:defRPr>
      </a:lvl4pPr>
      <a:lvl5pPr marL="8240489" algn="l" defTabSz="2060122" rtl="0" eaLnBrk="1" latinLnBrk="0" hangingPunct="1">
        <a:defRPr sz="8132" kern="1200">
          <a:solidFill>
            <a:schemeClr val="tx1"/>
          </a:solidFill>
          <a:latin typeface="+mn-lt"/>
          <a:ea typeface="+mn-ea"/>
          <a:cs typeface="+mn-cs"/>
        </a:defRPr>
      </a:lvl5pPr>
      <a:lvl6pPr marL="10300611" algn="l" defTabSz="2060122" rtl="0" eaLnBrk="1" latinLnBrk="0" hangingPunct="1">
        <a:defRPr sz="8132" kern="1200">
          <a:solidFill>
            <a:schemeClr val="tx1"/>
          </a:solidFill>
          <a:latin typeface="+mn-lt"/>
          <a:ea typeface="+mn-ea"/>
          <a:cs typeface="+mn-cs"/>
        </a:defRPr>
      </a:lvl6pPr>
      <a:lvl7pPr marL="12360733" algn="l" defTabSz="2060122" rtl="0" eaLnBrk="1" latinLnBrk="0" hangingPunct="1">
        <a:defRPr sz="8132" kern="1200">
          <a:solidFill>
            <a:schemeClr val="tx1"/>
          </a:solidFill>
          <a:latin typeface="+mn-lt"/>
          <a:ea typeface="+mn-ea"/>
          <a:cs typeface="+mn-cs"/>
        </a:defRPr>
      </a:lvl7pPr>
      <a:lvl8pPr marL="14420855" algn="l" defTabSz="2060122" rtl="0" eaLnBrk="1" latinLnBrk="0" hangingPunct="1">
        <a:defRPr sz="8132" kern="1200">
          <a:solidFill>
            <a:schemeClr val="tx1"/>
          </a:solidFill>
          <a:latin typeface="+mn-lt"/>
          <a:ea typeface="+mn-ea"/>
          <a:cs typeface="+mn-cs"/>
        </a:defRPr>
      </a:lvl8pPr>
      <a:lvl9pPr marL="16480977" algn="l" defTabSz="2060122" rtl="0" eaLnBrk="1" latinLnBrk="0" hangingPunct="1">
        <a:defRPr sz="81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0" y="3281488"/>
            <a:ext cx="420624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9600" b="1" dirty="0">
                <a:solidFill>
                  <a:srgbClr val="C4022F"/>
                </a:solidFill>
                <a:latin typeface="Arial Bold" charset="0"/>
                <a:cs typeface="Arial Bold" charset="0"/>
              </a:rPr>
              <a:t>An Electrooculography Prosthetic Control System</a:t>
            </a:r>
          </a:p>
        </p:txBody>
      </p:sp>
      <p:sp>
        <p:nvSpPr>
          <p:cNvPr id="5" name="TextBox 5"/>
          <p:cNvSpPr txBox="1">
            <a:spLocks noChangeArrowheads="1"/>
          </p:cNvSpPr>
          <p:nvPr/>
        </p:nvSpPr>
        <p:spPr bwMode="auto">
          <a:xfrm>
            <a:off x="1353122" y="5697278"/>
            <a:ext cx="39529997" cy="2215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lvl="0" algn="ctr" defTabSz="4963820" eaLnBrk="1" hangingPunct="1">
              <a:tabLst>
                <a:tab pos="5943600" algn="r"/>
              </a:tabLst>
            </a:pPr>
            <a:r>
              <a:rPr lang="en-CA" sz="5000" b="1" dirty="0">
                <a:solidFill>
                  <a:prstClr val="black"/>
                </a:solidFill>
                <a:latin typeface="Arial" panose="020B0604020202020204" pitchFamily="34" charset="0"/>
                <a:ea typeface="SimSun" panose="02010600030101010101" pitchFamily="2" charset="-122"/>
                <a:cs typeface="Times New Roman" panose="02020603050405020304" pitchFamily="18" charset="0"/>
              </a:rPr>
              <a:t>Walker Arce</a:t>
            </a:r>
            <a:r>
              <a:rPr lang="en-CA" sz="5000" b="1" baseline="30000" dirty="0">
                <a:solidFill>
                  <a:prstClr val="black"/>
                </a:solidFill>
                <a:latin typeface="Arial" panose="020B0604020202020204" pitchFamily="34" charset="0"/>
                <a:ea typeface="SimSun" panose="02010600030101010101" pitchFamily="2" charset="-122"/>
                <a:cs typeface="Times New Roman" panose="02020603050405020304" pitchFamily="18" charset="0"/>
              </a:rPr>
              <a:t>1,2</a:t>
            </a:r>
            <a:r>
              <a:rPr lang="en-CA" sz="5000" b="1" dirty="0">
                <a:solidFill>
                  <a:prstClr val="black"/>
                </a:solidFill>
                <a:latin typeface="Arial" panose="020B0604020202020204" pitchFamily="34" charset="0"/>
                <a:ea typeface="SimSun" panose="02010600030101010101" pitchFamily="2" charset="-122"/>
                <a:cs typeface="Times New Roman" panose="02020603050405020304" pitchFamily="18" charset="0"/>
              </a:rPr>
              <a:t>, Jorge Zuniga Ph.D.</a:t>
            </a:r>
            <a:r>
              <a:rPr lang="en-CA" sz="5000" b="1" baseline="30000" dirty="0">
                <a:solidFill>
                  <a:prstClr val="black"/>
                </a:solidFill>
                <a:latin typeface="Arial" panose="020B0604020202020204" pitchFamily="34" charset="0"/>
                <a:ea typeface="SimSun" panose="02010600030101010101" pitchFamily="2" charset="-122"/>
                <a:cs typeface="Times New Roman" panose="02020603050405020304" pitchFamily="18" charset="0"/>
              </a:rPr>
              <a:t>1</a:t>
            </a:r>
            <a:r>
              <a:rPr lang="en-CA" sz="5000" b="1" dirty="0">
                <a:solidFill>
                  <a:prstClr val="black"/>
                </a:solidFill>
                <a:latin typeface="Arial" panose="020B0604020202020204" pitchFamily="34" charset="0"/>
                <a:ea typeface="SimSun" panose="02010600030101010101" pitchFamily="2" charset="-122"/>
                <a:cs typeface="Times New Roman" panose="02020603050405020304" pitchFamily="18" charset="0"/>
              </a:rPr>
              <a:t> </a:t>
            </a:r>
          </a:p>
          <a:p>
            <a:pPr lvl="0" algn="ctr" defTabSz="4963820" eaLnBrk="1" hangingPunct="1">
              <a:tabLst>
                <a:tab pos="5943600" algn="r"/>
              </a:tabLst>
            </a:pPr>
            <a:r>
              <a:rPr lang="en-CA" sz="4400" b="1" baseline="30000" dirty="0">
                <a:solidFill>
                  <a:prstClr val="black"/>
                </a:solidFill>
                <a:latin typeface="Arial" panose="020B0604020202020204" pitchFamily="34" charset="0"/>
                <a:ea typeface="SimSun" panose="02010600030101010101" pitchFamily="2" charset="-122"/>
                <a:cs typeface="Times New Roman" panose="02020603050405020304" pitchFamily="18" charset="0"/>
              </a:rPr>
              <a:t>1</a:t>
            </a:r>
            <a:r>
              <a:rPr lang="en-US" sz="4400" dirty="0">
                <a:solidFill>
                  <a:prstClr val="black"/>
                </a:solidFill>
                <a:latin typeface="Arial" panose="020B0604020202020204" pitchFamily="34" charset="0"/>
                <a:ea typeface="SimSun" panose="02010600030101010101" pitchFamily="2" charset="-122"/>
                <a:cs typeface="Times New Roman" panose="02020603050405020304" pitchFamily="18" charset="0"/>
              </a:rPr>
              <a:t>Department of Biomechanics, University of Omaha, NE, USA</a:t>
            </a:r>
          </a:p>
          <a:p>
            <a:pPr lvl="0" algn="ctr" defTabSz="4963820" eaLnBrk="1" hangingPunct="1">
              <a:tabLst>
                <a:tab pos="5943600" algn="r"/>
              </a:tabLst>
            </a:pPr>
            <a:r>
              <a:rPr lang="en-CA" sz="4400" b="1" baseline="30000" dirty="0">
                <a:solidFill>
                  <a:prstClr val="black"/>
                </a:solidFill>
                <a:latin typeface="Arial" panose="020B0604020202020204" pitchFamily="34" charset="0"/>
                <a:ea typeface="SimSun" panose="02010600030101010101" pitchFamily="2" charset="-122"/>
                <a:cs typeface="Times New Roman" panose="02020603050405020304" pitchFamily="18" charset="0"/>
              </a:rPr>
              <a:t>2</a:t>
            </a:r>
            <a:r>
              <a:rPr lang="en-US" sz="4400" dirty="0">
                <a:solidFill>
                  <a:prstClr val="black"/>
                </a:solidFill>
                <a:latin typeface="Arial" panose="020B0604020202020204" pitchFamily="34" charset="0"/>
                <a:ea typeface="SimSun" panose="02010600030101010101" pitchFamily="2" charset="-122"/>
                <a:cs typeface="Times New Roman" panose="02020603050405020304" pitchFamily="18" charset="0"/>
              </a:rPr>
              <a:t>Department of Electrical and Computer Engineering, University of Omaha, NE, USA</a:t>
            </a:r>
          </a:p>
        </p:txBody>
      </p:sp>
      <p:sp>
        <p:nvSpPr>
          <p:cNvPr id="8" name="Rectangle 7"/>
          <p:cNvSpPr>
            <a:spLocks noChangeArrowheads="1"/>
          </p:cNvSpPr>
          <p:nvPr/>
        </p:nvSpPr>
        <p:spPr bwMode="auto">
          <a:xfrm>
            <a:off x="28545412" y="9141822"/>
            <a:ext cx="12869267" cy="12333336"/>
          </a:xfrm>
          <a:prstGeom prst="rect">
            <a:avLst/>
          </a:prstGeom>
          <a:solidFill>
            <a:srgbClr val="FFFFFF"/>
          </a:solidFill>
          <a:ln w="25400">
            <a:noFill/>
            <a:round/>
            <a:headEnd/>
            <a:tailEnd/>
          </a:ln>
          <a:effectLst>
            <a:outerShdw blurRad="63500" dist="23000" dir="5400000" rotWithShape="0">
              <a:srgbClr val="000000">
                <a:alpha val="34999"/>
              </a:srgbClr>
            </a:outerShdw>
          </a:effectLst>
        </p:spPr>
        <p:txBody>
          <a:bodyPr anchor="ctr"/>
          <a:lstStyle/>
          <a:p>
            <a:pPr algn="ctr">
              <a:defRPr/>
            </a:pPr>
            <a:endParaRPr lang="en-US" sz="8132">
              <a:solidFill>
                <a:schemeClr val="lt1"/>
              </a:solidFill>
            </a:endParaRPr>
          </a:p>
        </p:txBody>
      </p:sp>
      <p:sp>
        <p:nvSpPr>
          <p:cNvPr id="14" name="Rectangle 13"/>
          <p:cNvSpPr>
            <a:spLocks noChangeArrowheads="1"/>
          </p:cNvSpPr>
          <p:nvPr/>
        </p:nvSpPr>
        <p:spPr bwMode="auto">
          <a:xfrm>
            <a:off x="28545412" y="22233444"/>
            <a:ext cx="12869270" cy="2348858"/>
          </a:xfrm>
          <a:prstGeom prst="rect">
            <a:avLst/>
          </a:prstGeom>
          <a:solidFill>
            <a:srgbClr val="FFFFFF"/>
          </a:solidFill>
          <a:ln w="25400">
            <a:solidFill>
              <a:srgbClr val="FFFFFF"/>
            </a:solidFill>
            <a:round/>
            <a:headEnd/>
            <a:tailEnd/>
          </a:ln>
          <a:effectLst>
            <a:outerShdw blurRad="63500" dist="23000" dir="5400000" rotWithShape="0">
              <a:srgbClr val="000000">
                <a:alpha val="34999"/>
              </a:srgbClr>
            </a:outerShdw>
          </a:effectLst>
        </p:spPr>
        <p:txBody>
          <a:bodyPr anchor="ctr"/>
          <a:lstStyle/>
          <a:p>
            <a:pPr algn="ctr">
              <a:defRPr/>
            </a:pPr>
            <a:endParaRPr lang="en-US" sz="8132">
              <a:solidFill>
                <a:schemeClr val="lt1"/>
              </a:solidFill>
            </a:endParaRPr>
          </a:p>
        </p:txBody>
      </p:sp>
      <p:sp>
        <p:nvSpPr>
          <p:cNvPr id="15" name="Rectangle 14"/>
          <p:cNvSpPr>
            <a:spLocks noChangeArrowheads="1"/>
          </p:cNvSpPr>
          <p:nvPr/>
        </p:nvSpPr>
        <p:spPr bwMode="auto">
          <a:xfrm>
            <a:off x="28545412" y="26024721"/>
            <a:ext cx="12869270" cy="6619358"/>
          </a:xfrm>
          <a:prstGeom prst="rect">
            <a:avLst/>
          </a:prstGeom>
          <a:solidFill>
            <a:srgbClr val="FFFFFF"/>
          </a:solidFill>
          <a:ln w="25400">
            <a:solidFill>
              <a:srgbClr val="FFFFFF"/>
            </a:solidFill>
            <a:round/>
            <a:headEnd/>
            <a:tailEnd/>
          </a:ln>
          <a:effectLst>
            <a:outerShdw blurRad="63500" dist="23000" dir="5400000" rotWithShape="0">
              <a:srgbClr val="000000">
                <a:alpha val="34999"/>
              </a:srgbClr>
            </a:outerShdw>
          </a:effectLst>
        </p:spPr>
        <p:txBody>
          <a:bodyPr anchor="ctr"/>
          <a:lstStyle/>
          <a:p>
            <a:pPr algn="ctr">
              <a:defRPr/>
            </a:pPr>
            <a:endParaRPr lang="en-US" sz="8132" dirty="0">
              <a:solidFill>
                <a:schemeClr val="lt1"/>
              </a:solidFill>
            </a:endParaRPr>
          </a:p>
        </p:txBody>
      </p:sp>
      <p:sp>
        <p:nvSpPr>
          <p:cNvPr id="25" name="TextBox 28"/>
          <p:cNvSpPr txBox="1">
            <a:spLocks noChangeArrowheads="1"/>
          </p:cNvSpPr>
          <p:nvPr/>
        </p:nvSpPr>
        <p:spPr bwMode="auto">
          <a:xfrm>
            <a:off x="28545411" y="8668479"/>
            <a:ext cx="12869270" cy="966667"/>
          </a:xfrm>
          <a:prstGeom prst="rect">
            <a:avLst/>
          </a:prstGeom>
          <a:gradFill flip="none" rotWithShape="1">
            <a:gsLst>
              <a:gs pos="31000">
                <a:srgbClr val="404040"/>
              </a:gs>
              <a:gs pos="31000">
                <a:schemeClr val="tx1"/>
              </a:gs>
            </a:gsLst>
            <a:path path="circle">
              <a:fillToRect l="50000" t="50000" r="50000" b="50000"/>
            </a:path>
            <a:tileRect/>
          </a:gradFill>
          <a:ln>
            <a:noFill/>
          </a:ln>
          <a:extLst/>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4928" dirty="0">
                <a:solidFill>
                  <a:srgbClr val="FFFFFF"/>
                </a:solidFill>
                <a:cs typeface="Arial" charset="0"/>
              </a:rPr>
              <a:t>RESULTS</a:t>
            </a:r>
          </a:p>
        </p:txBody>
      </p:sp>
      <p:sp>
        <p:nvSpPr>
          <p:cNvPr id="29" name="TextBox 32"/>
          <p:cNvSpPr txBox="1">
            <a:spLocks noChangeArrowheads="1"/>
          </p:cNvSpPr>
          <p:nvPr/>
        </p:nvSpPr>
        <p:spPr bwMode="auto">
          <a:xfrm>
            <a:off x="28948423" y="20580437"/>
            <a:ext cx="114340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a:r>
              <a:rPr lang="en-US" sz="2800" b="1" dirty="0"/>
              <a:t>Figure 3:</a:t>
            </a:r>
            <a:r>
              <a:rPr lang="en-US" sz="2800" dirty="0"/>
              <a:t> The graphed results of the </a:t>
            </a:r>
            <a:r>
              <a:rPr lang="en-US" sz="2800" dirty="0" err="1"/>
              <a:t>Matlab</a:t>
            </a:r>
            <a:r>
              <a:rPr lang="en-US" sz="2800" dirty="0"/>
              <a:t> processing script.</a:t>
            </a:r>
            <a:endParaRPr lang="en-US" sz="2800" i="1" dirty="0"/>
          </a:p>
        </p:txBody>
      </p:sp>
      <p:sp>
        <p:nvSpPr>
          <p:cNvPr id="30" name="TextBox 33"/>
          <p:cNvSpPr txBox="1">
            <a:spLocks noChangeArrowheads="1"/>
          </p:cNvSpPr>
          <p:nvPr/>
        </p:nvSpPr>
        <p:spPr bwMode="auto">
          <a:xfrm>
            <a:off x="28788953" y="9917743"/>
            <a:ext cx="1175298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a:r>
              <a:rPr lang="en-US" sz="2800" dirty="0"/>
              <a:t>The data collected during this study is shown below and was analyzed using the aforementioned </a:t>
            </a:r>
            <a:r>
              <a:rPr lang="en-US" sz="2800" dirty="0" err="1"/>
              <a:t>Matlab</a:t>
            </a:r>
            <a:r>
              <a:rPr lang="en-US" sz="2800" dirty="0"/>
              <a:t> script.  </a:t>
            </a:r>
          </a:p>
        </p:txBody>
      </p:sp>
      <p:sp>
        <p:nvSpPr>
          <p:cNvPr id="31" name="TextBox 34"/>
          <p:cNvSpPr txBox="1">
            <a:spLocks noChangeArrowheads="1"/>
          </p:cNvSpPr>
          <p:nvPr/>
        </p:nvSpPr>
        <p:spPr bwMode="auto">
          <a:xfrm>
            <a:off x="28545410" y="21947798"/>
            <a:ext cx="12869269" cy="850682"/>
          </a:xfrm>
          <a:prstGeom prst="rect">
            <a:avLst/>
          </a:prstGeom>
          <a:gradFill flip="none" rotWithShape="1">
            <a:gsLst>
              <a:gs pos="31000">
                <a:srgbClr val="404040"/>
              </a:gs>
              <a:gs pos="100000">
                <a:schemeClr val="tx1"/>
              </a:gs>
            </a:gsLst>
            <a:path path="circle">
              <a:fillToRect l="50000" t="50000" r="50000" b="50000"/>
            </a:path>
            <a:tileRect/>
          </a:gradFill>
          <a:ln>
            <a:noFill/>
          </a:ln>
          <a:extLst/>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4928" dirty="0">
                <a:solidFill>
                  <a:srgbClr val="FFFFFF"/>
                </a:solidFill>
                <a:cs typeface="Arial" charset="0"/>
              </a:rPr>
              <a:t>CONCLUSION</a:t>
            </a:r>
          </a:p>
        </p:txBody>
      </p:sp>
      <p:sp>
        <p:nvSpPr>
          <p:cNvPr id="32" name="TextBox 35"/>
          <p:cNvSpPr txBox="1">
            <a:spLocks noChangeArrowheads="1"/>
          </p:cNvSpPr>
          <p:nvPr/>
        </p:nvSpPr>
        <p:spPr bwMode="auto">
          <a:xfrm>
            <a:off x="29259613" y="23152345"/>
            <a:ext cx="11649402"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eaLnBrk="1" hangingPunct="1">
              <a:spcAft>
                <a:spcPts val="986"/>
              </a:spcAft>
            </a:pPr>
            <a:r>
              <a:rPr lang="en-US" sz="2800" dirty="0">
                <a:cs typeface="Arial" charset="0"/>
              </a:rPr>
              <a:t>The device developed in this study was promising and warrants future study as an alternative prosthetic mode of control</a:t>
            </a:r>
            <a:r>
              <a:rPr lang="en-US" sz="2800" dirty="0"/>
              <a:t>.</a:t>
            </a:r>
          </a:p>
        </p:txBody>
      </p:sp>
      <p:sp>
        <p:nvSpPr>
          <p:cNvPr id="33" name="TextBox 36"/>
          <p:cNvSpPr txBox="1">
            <a:spLocks noChangeArrowheads="1"/>
          </p:cNvSpPr>
          <p:nvPr/>
        </p:nvSpPr>
        <p:spPr bwMode="auto">
          <a:xfrm>
            <a:off x="28556482" y="25058054"/>
            <a:ext cx="12869270" cy="966667"/>
          </a:xfrm>
          <a:prstGeom prst="rect">
            <a:avLst/>
          </a:prstGeom>
          <a:gradFill flip="none" rotWithShape="1">
            <a:gsLst>
              <a:gs pos="31000">
                <a:srgbClr val="404040"/>
              </a:gs>
              <a:gs pos="100000">
                <a:schemeClr val="tx1"/>
              </a:gs>
            </a:gsLst>
            <a:path path="circle">
              <a:fillToRect l="50000" t="50000" r="50000" b="50000"/>
            </a:path>
            <a:tileRect/>
          </a:gradFill>
          <a:ln>
            <a:noFill/>
          </a:ln>
          <a:extLst/>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4928" dirty="0">
                <a:solidFill>
                  <a:srgbClr val="FFFFFF"/>
                </a:solidFill>
                <a:cs typeface="Arial" charset="0"/>
              </a:rPr>
              <a:t>REFERENCES</a:t>
            </a:r>
          </a:p>
        </p:txBody>
      </p:sp>
      <p:sp>
        <p:nvSpPr>
          <p:cNvPr id="34" name="TextBox 37"/>
          <p:cNvSpPr txBox="1">
            <a:spLocks noChangeArrowheads="1"/>
          </p:cNvSpPr>
          <p:nvPr/>
        </p:nvSpPr>
        <p:spPr bwMode="auto">
          <a:xfrm>
            <a:off x="29259613" y="26309005"/>
            <a:ext cx="11359086" cy="6555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marL="514350" lvl="0" indent="-514350">
              <a:buFont typeface="+mj-lt"/>
              <a:buAutoNum type="arabicPeriod"/>
            </a:pPr>
            <a:r>
              <a:rPr lang="en-US" sz="2800" dirty="0"/>
              <a:t>Lake, Christopher &amp; </a:t>
            </a:r>
            <a:r>
              <a:rPr lang="en-US" sz="2800" dirty="0" err="1"/>
              <a:t>Miguelez</a:t>
            </a:r>
            <a:r>
              <a:rPr lang="en-US" sz="2800" dirty="0"/>
              <a:t>, John M., 2003, ‘Evolution of microprocessor based control systems in upper extremity prosthetics,’ Technology and Disability 15, Advanced Arm Dynamics of Texas, Dallas, TX.</a:t>
            </a:r>
          </a:p>
          <a:p>
            <a:pPr marL="514350" lvl="0" indent="-514350">
              <a:buFont typeface="+mj-lt"/>
              <a:buAutoNum type="arabicPeriod"/>
            </a:pPr>
            <a:r>
              <a:rPr lang="en-US" sz="2800" dirty="0"/>
              <a:t>Zuniga, J, et al. (2015), doi:10.1186/s13104-015-0971-9</a:t>
            </a:r>
          </a:p>
          <a:p>
            <a:pPr marL="514350" lvl="0" indent="-514350">
              <a:buFont typeface="+mj-lt"/>
              <a:buAutoNum type="arabicPeriod"/>
            </a:pPr>
            <a:r>
              <a:rPr lang="en-US" sz="2800" dirty="0" err="1"/>
              <a:t>Zecca</a:t>
            </a:r>
            <a:r>
              <a:rPr lang="en-US" sz="2800" dirty="0"/>
              <a:t>, M., et al. (2017). Control of Multifunctional Prosthetic Hands by Processing the Electromyographic Signal. Critical Reviews in Biomedical Engineering, 45(1-6), 383-410. doi:10.1615/critrevbiomedeng.v45.i1-6.150</a:t>
            </a:r>
          </a:p>
          <a:p>
            <a:pPr marL="514350" lvl="0" indent="-514350">
              <a:buFont typeface="+mj-lt"/>
              <a:buAutoNum type="arabicPeriod"/>
            </a:pPr>
            <a:r>
              <a:rPr lang="en-US" sz="2800" dirty="0" err="1"/>
              <a:t>Duvinage</a:t>
            </a:r>
            <a:r>
              <a:rPr lang="en-US" sz="2800" dirty="0"/>
              <a:t>, M., </a:t>
            </a:r>
            <a:r>
              <a:rPr lang="en-US" sz="2800" dirty="0" err="1"/>
              <a:t>Castermans</a:t>
            </a:r>
            <a:r>
              <a:rPr lang="en-US" sz="2800" dirty="0"/>
              <a:t>, T., &amp; </a:t>
            </a:r>
            <a:r>
              <a:rPr lang="en-US" sz="2800" dirty="0" err="1"/>
              <a:t>Dutoit</a:t>
            </a:r>
            <a:r>
              <a:rPr lang="en-US" sz="2800" dirty="0"/>
              <a:t>, T. (2011). Control of a lower limb active prosthesis with eye movement sequences. 2011 IEEE Symposium on Computational Intelligence, Cognitive Algorithms, Mind, and Brain (CCMB). doi:10.1109/ccmb.2011.5952116</a:t>
            </a:r>
          </a:p>
          <a:p>
            <a:pPr eaLnBrk="1" hangingPunct="1"/>
            <a:endParaRPr lang="en-US" sz="2800" dirty="0">
              <a:cs typeface="Arial" charset="0"/>
            </a:endParaRPr>
          </a:p>
        </p:txBody>
      </p:sp>
      <p:sp>
        <p:nvSpPr>
          <p:cNvPr id="11" name="Rectangle 10"/>
          <p:cNvSpPr>
            <a:spLocks noChangeArrowheads="1"/>
          </p:cNvSpPr>
          <p:nvPr/>
        </p:nvSpPr>
        <p:spPr bwMode="auto">
          <a:xfrm>
            <a:off x="14660230" y="19068697"/>
            <a:ext cx="13298621" cy="13575381"/>
          </a:xfrm>
          <a:prstGeom prst="rect">
            <a:avLst/>
          </a:prstGeom>
          <a:solidFill>
            <a:srgbClr val="FFFFFF"/>
          </a:solidFill>
          <a:ln w="25400">
            <a:solidFill>
              <a:srgbClr val="FFFFFF"/>
            </a:solidFill>
            <a:round/>
            <a:headEnd/>
            <a:tailEnd/>
          </a:ln>
          <a:effectLst>
            <a:outerShdw blurRad="63500" dist="23000" dir="5400000" rotWithShape="0">
              <a:srgbClr val="000000">
                <a:alpha val="34999"/>
              </a:srgbClr>
            </a:outerShdw>
          </a:effectLst>
        </p:spPr>
        <p:txBody>
          <a:bodyPr anchor="ctr"/>
          <a:lstStyle/>
          <a:p>
            <a:pPr algn="ctr">
              <a:defRPr/>
            </a:pPr>
            <a:endParaRPr lang="en-US" sz="8132">
              <a:solidFill>
                <a:schemeClr val="lt1"/>
              </a:solidFill>
            </a:endParaRPr>
          </a:p>
        </p:txBody>
      </p:sp>
      <p:sp>
        <p:nvSpPr>
          <p:cNvPr id="22" name="TextBox 24"/>
          <p:cNvSpPr txBox="1">
            <a:spLocks noChangeArrowheads="1"/>
          </p:cNvSpPr>
          <p:nvPr/>
        </p:nvSpPr>
        <p:spPr bwMode="auto">
          <a:xfrm>
            <a:off x="14660231" y="19068698"/>
            <a:ext cx="13335040" cy="850682"/>
          </a:xfrm>
          <a:prstGeom prst="rect">
            <a:avLst/>
          </a:prstGeom>
          <a:gradFill flip="none" rotWithShape="1">
            <a:gsLst>
              <a:gs pos="31000">
                <a:srgbClr val="404040"/>
              </a:gs>
              <a:gs pos="100000">
                <a:schemeClr val="tx1"/>
              </a:gs>
            </a:gsLst>
            <a:path path="circle">
              <a:fillToRect l="50000" t="50000" r="50000" b="50000"/>
            </a:path>
            <a:tileRect/>
          </a:gradFill>
          <a:ln>
            <a:noFill/>
          </a:ln>
          <a:extLst/>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4928" dirty="0">
                <a:solidFill>
                  <a:srgbClr val="FFFFFF"/>
                </a:solidFill>
                <a:cs typeface="Arial" charset="0"/>
              </a:rPr>
              <a:t>MATERIALS</a:t>
            </a:r>
          </a:p>
        </p:txBody>
      </p:sp>
      <p:sp>
        <p:nvSpPr>
          <p:cNvPr id="23" name="TextBox 25"/>
          <p:cNvSpPr txBox="1">
            <a:spLocks noChangeArrowheads="1"/>
          </p:cNvSpPr>
          <p:nvPr/>
        </p:nvSpPr>
        <p:spPr bwMode="auto">
          <a:xfrm>
            <a:off x="15177164" y="20228698"/>
            <a:ext cx="11678530" cy="1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a:r>
              <a:rPr lang="en-US" sz="2800" dirty="0"/>
              <a:t>The developed PCB was ordered from JLCPCB (JLCPCB, Shenzhen, China) and were populated by hand for the study.   The prosthesis this control board was designed to interface with is the hybrid actuation prosthetic arm with two PQ12 motors integrated into the socket.  The motors were driven at 12V to optimize the torque produced for each motor.  In addition, a 500mAh lithium polymer battery was used for testing the device.</a:t>
            </a:r>
          </a:p>
          <a:p>
            <a:pPr algn="just"/>
            <a:endParaRPr lang="en-US" sz="2800" dirty="0"/>
          </a:p>
          <a:p>
            <a:pPr algn="just"/>
            <a:r>
              <a:rPr lang="en-US" sz="2800" dirty="0"/>
              <a:t>The low-cost 3D printers used in this study were the </a:t>
            </a:r>
            <a:r>
              <a:rPr lang="en-US" sz="2800" dirty="0" err="1"/>
              <a:t>Ultimaker</a:t>
            </a:r>
            <a:r>
              <a:rPr lang="en-US" sz="2800" dirty="0"/>
              <a:t> 2 Extended+ (</a:t>
            </a:r>
            <a:r>
              <a:rPr lang="en-US" sz="2800" dirty="0" err="1"/>
              <a:t>Ultimaker</a:t>
            </a:r>
            <a:r>
              <a:rPr lang="en-US" sz="2800" dirty="0"/>
              <a:t> B.V., </a:t>
            </a:r>
            <a:r>
              <a:rPr lang="en-US" sz="2800" dirty="0" err="1"/>
              <a:t>Geldermalsen</a:t>
            </a:r>
            <a:r>
              <a:rPr lang="en-US" sz="2800" dirty="0"/>
              <a:t>, The Netherlands). The materials for printing the prostheses were </a:t>
            </a:r>
            <a:r>
              <a:rPr lang="en-US" sz="2800" dirty="0" err="1"/>
              <a:t>polylactic</a:t>
            </a:r>
            <a:r>
              <a:rPr lang="en-US" sz="2800" dirty="0"/>
              <a:t> acid (PLA) and acrylonitrile butadiene styrene (ABS). Other components of the prostheses included: 1 mm nylon lift cord, 1.5 mm diameter elastic cord, Velcro, medical-grade firm padded foam, a protective skin sock, and a BOA dial tensioner system. </a:t>
            </a:r>
          </a:p>
          <a:p>
            <a:pPr algn="just"/>
            <a:endParaRPr lang="en-US" sz="2800" dirty="0"/>
          </a:p>
          <a:p>
            <a:pPr algn="just"/>
            <a:r>
              <a:rPr lang="en-US" sz="2800" dirty="0"/>
              <a:t>The final completed system is compatible with</a:t>
            </a:r>
          </a:p>
          <a:p>
            <a:pPr algn="just"/>
            <a:r>
              <a:rPr lang="en-US" sz="2800" dirty="0"/>
              <a:t>any control board that utilizes Bluetooth as a</a:t>
            </a:r>
          </a:p>
          <a:p>
            <a:pPr algn="just"/>
            <a:r>
              <a:rPr lang="en-US" sz="2800" dirty="0"/>
              <a:t>communication protocol.</a:t>
            </a:r>
          </a:p>
          <a:p>
            <a:pPr algn="just"/>
            <a:endParaRPr lang="en-US" sz="2800" dirty="0"/>
          </a:p>
          <a:p>
            <a:pPr algn="just"/>
            <a:r>
              <a:rPr lang="en-US" sz="2800" dirty="0">
                <a:cs typeface="Arial" charset="0"/>
              </a:rPr>
              <a:t>The data generated for this study was completed</a:t>
            </a:r>
          </a:p>
          <a:p>
            <a:pPr algn="just"/>
            <a:r>
              <a:rPr lang="en-US" sz="2800" dirty="0">
                <a:cs typeface="Arial" charset="0"/>
              </a:rPr>
              <a:t>using a dedicated power supply to test the </a:t>
            </a:r>
          </a:p>
          <a:p>
            <a:pPr algn="just"/>
            <a:r>
              <a:rPr lang="en-US" sz="2800" dirty="0">
                <a:cs typeface="Arial" charset="0"/>
              </a:rPr>
              <a:t>Operating requirements of the device.</a:t>
            </a:r>
          </a:p>
          <a:p>
            <a:pPr algn="just"/>
            <a:endParaRPr lang="en-US" sz="2800" dirty="0"/>
          </a:p>
          <a:p>
            <a:pPr algn="just"/>
            <a:endParaRPr lang="en-US" sz="2800" dirty="0">
              <a:cs typeface="Arial" charset="0"/>
            </a:endParaRPr>
          </a:p>
        </p:txBody>
      </p:sp>
      <p:sp>
        <p:nvSpPr>
          <p:cNvPr id="24" name="TextBox 26"/>
          <p:cNvSpPr txBox="1">
            <a:spLocks noChangeArrowheads="1"/>
          </p:cNvSpPr>
          <p:nvPr/>
        </p:nvSpPr>
        <p:spPr bwMode="auto">
          <a:xfrm>
            <a:off x="23672799" y="29739456"/>
            <a:ext cx="4144824"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eaLnBrk="1" hangingPunct="1"/>
            <a:r>
              <a:rPr lang="en-US" sz="2800" b="1" dirty="0">
                <a:cs typeface="Arial" charset="0"/>
              </a:rPr>
              <a:t>Figure 2</a:t>
            </a:r>
            <a:r>
              <a:rPr lang="en-US" sz="2800" dirty="0">
                <a:cs typeface="Arial" charset="0"/>
              </a:rPr>
              <a:t>: The developed custom control board.</a:t>
            </a:r>
          </a:p>
        </p:txBody>
      </p:sp>
      <p:sp>
        <p:nvSpPr>
          <p:cNvPr id="6" name="Rectangle 5"/>
          <p:cNvSpPr>
            <a:spLocks noChangeArrowheads="1"/>
          </p:cNvSpPr>
          <p:nvPr/>
        </p:nvSpPr>
        <p:spPr bwMode="auto">
          <a:xfrm>
            <a:off x="492211" y="8900880"/>
            <a:ext cx="13579960" cy="9880842"/>
          </a:xfrm>
          <a:prstGeom prst="rect">
            <a:avLst/>
          </a:prstGeom>
          <a:solidFill>
            <a:srgbClr val="FFFFFF"/>
          </a:solidFill>
          <a:ln w="25400">
            <a:solidFill>
              <a:srgbClr val="FFFFFF"/>
            </a:solidFill>
            <a:round/>
            <a:headEnd/>
            <a:tailEnd/>
          </a:ln>
          <a:effectLst>
            <a:outerShdw blurRad="63500" dist="23000" dir="5400000" rotWithShape="0">
              <a:srgbClr val="000000">
                <a:alpha val="34999"/>
              </a:srgbClr>
            </a:outerShdw>
          </a:effectLst>
        </p:spPr>
        <p:txBody>
          <a:bodyPr anchor="ctr"/>
          <a:lstStyle/>
          <a:p>
            <a:pPr algn="ctr"/>
            <a:endParaRPr lang="en-US" sz="8132">
              <a:solidFill>
                <a:schemeClr val="lt1"/>
              </a:solidFill>
            </a:endParaRPr>
          </a:p>
        </p:txBody>
      </p:sp>
      <p:sp>
        <p:nvSpPr>
          <p:cNvPr id="9" name="Rectangle 8"/>
          <p:cNvSpPr>
            <a:spLocks noChangeArrowheads="1"/>
          </p:cNvSpPr>
          <p:nvPr/>
        </p:nvSpPr>
        <p:spPr bwMode="auto">
          <a:xfrm>
            <a:off x="458088" y="19047012"/>
            <a:ext cx="13610547" cy="13597068"/>
          </a:xfrm>
          <a:prstGeom prst="rect">
            <a:avLst/>
          </a:prstGeom>
          <a:solidFill>
            <a:srgbClr val="FFFFFF"/>
          </a:solidFill>
          <a:ln w="25400">
            <a:solidFill>
              <a:srgbClr val="FFFFFF"/>
            </a:solidFill>
            <a:round/>
            <a:headEnd/>
            <a:tailEnd/>
          </a:ln>
          <a:effectLst>
            <a:outerShdw blurRad="63500" dist="23000" dir="5400000" rotWithShape="0">
              <a:srgbClr val="000000">
                <a:alpha val="34999"/>
              </a:srgbClr>
            </a:outerShdw>
          </a:effectLst>
        </p:spPr>
        <p:txBody>
          <a:bodyPr anchor="ctr"/>
          <a:lstStyle/>
          <a:p>
            <a:pPr algn="ctr">
              <a:defRPr/>
            </a:pPr>
            <a:endParaRPr lang="en-US" sz="8132" dirty="0">
              <a:solidFill>
                <a:srgbClr val="595959"/>
              </a:solidFill>
            </a:endParaRPr>
          </a:p>
        </p:txBody>
      </p:sp>
      <p:sp>
        <p:nvSpPr>
          <p:cNvPr id="16" name="TextBox 18"/>
          <p:cNvSpPr txBox="1">
            <a:spLocks noChangeArrowheads="1"/>
          </p:cNvSpPr>
          <p:nvPr/>
        </p:nvSpPr>
        <p:spPr bwMode="auto">
          <a:xfrm>
            <a:off x="870017" y="9880840"/>
            <a:ext cx="12714481" cy="8710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a:r>
              <a:rPr lang="en-US" sz="2800" dirty="0"/>
              <a:t>For many surface EMG (</a:t>
            </a:r>
            <a:r>
              <a:rPr lang="en-US" sz="2800" dirty="0" err="1"/>
              <a:t>sEMG</a:t>
            </a:r>
            <a:r>
              <a:rPr lang="en-US" sz="2800" dirty="0"/>
              <a:t>) prosthetic control systems, the muscles on the affected limb are used to trigger the control system.  This can lead to fatigue in the user as they have to maintain continuous muscle activation and coactivation in order to achieve prosthetic control [3]. The crux of any prosthetic control system is the human machine interface that is developed, and at present many control systems have complicated interfaces that limit the degrees of freedom of the prosthetics. This study focuses on the development of a low-cost prosthetic control peripheral that is compatible with the prosthetics developed by Dr. Zuniga and his research team.</a:t>
            </a:r>
          </a:p>
          <a:p>
            <a:pPr algn="just"/>
            <a:endParaRPr lang="en-US" sz="2800" dirty="0"/>
          </a:p>
          <a:p>
            <a:pPr algn="just"/>
            <a:r>
              <a:rPr lang="en-US" sz="2800" dirty="0"/>
              <a:t>To simplify this interface, a simple, low-cost, low-profile, wearable platform was developed with an off-the-shelf </a:t>
            </a:r>
            <a:r>
              <a:rPr lang="en-US" sz="2800" dirty="0" err="1"/>
              <a:t>MyoWare</a:t>
            </a:r>
            <a:r>
              <a:rPr lang="en-US" sz="2800" dirty="0"/>
              <a:t> Muscle Sensor to allow for custom commands to be sent to a prosthetic control board. The printed circuit board (PCB) was designed using EAGLE EDA and incorporates a battery, with charging circuit, dedicated power supply, microcontroller, and a </a:t>
            </a:r>
            <a:r>
              <a:rPr lang="en-US" sz="2800" dirty="0" err="1"/>
              <a:t>MyoWare</a:t>
            </a:r>
            <a:r>
              <a:rPr lang="en-US" sz="2800" dirty="0"/>
              <a:t>.  This is shown in figures one and two.</a:t>
            </a:r>
          </a:p>
          <a:p>
            <a:pPr algn="just"/>
            <a:endParaRPr lang="en-US" sz="2800" dirty="0"/>
          </a:p>
          <a:p>
            <a:pPr algn="just"/>
            <a:r>
              <a:rPr lang="en-US" sz="2800" dirty="0">
                <a:cs typeface="Arial" charset="0"/>
              </a:rPr>
              <a:t>The power consumption of the device was measured and the battery life was calculated for six different battery sizes over a twelve hour period.  A standard battery life equation was used for this.</a:t>
            </a:r>
            <a:endParaRPr lang="en-US" sz="2800" dirty="0"/>
          </a:p>
        </p:txBody>
      </p:sp>
      <p:sp>
        <p:nvSpPr>
          <p:cNvPr id="17" name="TextBox 19"/>
          <p:cNvSpPr txBox="1">
            <a:spLocks noChangeArrowheads="1"/>
          </p:cNvSpPr>
          <p:nvPr/>
        </p:nvSpPr>
        <p:spPr bwMode="auto">
          <a:xfrm>
            <a:off x="458089" y="19068698"/>
            <a:ext cx="13610546" cy="850682"/>
          </a:xfrm>
          <a:prstGeom prst="rect">
            <a:avLst/>
          </a:prstGeom>
          <a:gradFill flip="none" rotWithShape="1">
            <a:gsLst>
              <a:gs pos="31000">
                <a:srgbClr val="404040"/>
              </a:gs>
              <a:gs pos="100000">
                <a:schemeClr val="tx1"/>
              </a:gs>
            </a:gsLst>
            <a:path path="circle">
              <a:fillToRect l="50000" t="50000" r="50000" b="50000"/>
            </a:path>
            <a:tileRect/>
          </a:gradFill>
          <a:ln>
            <a:noFill/>
          </a:ln>
          <a:extLst/>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4928" dirty="0">
                <a:solidFill>
                  <a:srgbClr val="FFFFFF"/>
                </a:solidFill>
                <a:cs typeface="Arial" charset="0"/>
              </a:rPr>
              <a:t>INTRODUCTION</a:t>
            </a:r>
          </a:p>
        </p:txBody>
      </p:sp>
      <p:sp>
        <p:nvSpPr>
          <p:cNvPr id="19" name="TextBox 21"/>
          <p:cNvSpPr txBox="1">
            <a:spLocks noChangeArrowheads="1"/>
          </p:cNvSpPr>
          <p:nvPr/>
        </p:nvSpPr>
        <p:spPr bwMode="auto">
          <a:xfrm>
            <a:off x="538976" y="20184670"/>
            <a:ext cx="13423834" cy="6986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a:r>
              <a:rPr lang="en-US" sz="2800" dirty="0"/>
              <a:t>With the development of low-cost biometric sensors and accessible microcontroller platforms on the market, the options for prosthetic control systems increases significantly [1].  Unfortunately, electronic prosthetic devices are too expensive for most prosthetic users to afford, which has lead to the creation of 3D printed prosthetic devices such as the ones from Dr. Zuniga et al [2].  </a:t>
            </a:r>
          </a:p>
          <a:p>
            <a:pPr algn="just"/>
            <a:endParaRPr lang="en-US" sz="2800" dirty="0"/>
          </a:p>
          <a:p>
            <a:pPr algn="just"/>
            <a:r>
              <a:rPr lang="en-US" sz="2800" dirty="0"/>
              <a:t>Surface EMG (</a:t>
            </a:r>
            <a:r>
              <a:rPr lang="en-US" sz="2800" dirty="0" err="1"/>
              <a:t>sEMG</a:t>
            </a:r>
            <a:r>
              <a:rPr lang="en-US" sz="2800" dirty="0"/>
              <a:t>) remains one of the pivotal control mechanisms for prosthetic control systems, but using the affected limb’s muscle activation for the control system can lead to fatigue [3].  To prevent this, electrooculography (EOG) can be used to send actuation controls to a prosthetic control board [4].  To be comfortable for a user to wear, the electrodes need to be discrete and the device needs to be lightweight.  </a:t>
            </a:r>
          </a:p>
          <a:p>
            <a:pPr algn="just"/>
            <a:endParaRPr lang="en-US" sz="2800" dirty="0"/>
          </a:p>
          <a:p>
            <a:pPr algn="just"/>
            <a:r>
              <a:rPr lang="en-US" sz="2800" dirty="0"/>
              <a:t>The purpose of this study was to create a simple daughter board for the </a:t>
            </a:r>
            <a:r>
              <a:rPr lang="en-US" sz="2800" dirty="0" err="1"/>
              <a:t>MyoWare</a:t>
            </a:r>
            <a:r>
              <a:rPr lang="en-US" sz="2800" dirty="0"/>
              <a:t> that can fulfill these requirements.  To this end, a low-cost, </a:t>
            </a:r>
            <a:r>
              <a:rPr lang="en-US" sz="2800" dirty="0" err="1"/>
              <a:t>sEMG</a:t>
            </a:r>
            <a:r>
              <a:rPr lang="en-US" sz="2800" dirty="0"/>
              <a:t> peripheral was developed that acts as a full processing front-end for the </a:t>
            </a:r>
            <a:r>
              <a:rPr lang="en-US" sz="2800" dirty="0" err="1"/>
              <a:t>MyoWare</a:t>
            </a:r>
            <a:r>
              <a:rPr lang="en-US" sz="2800" dirty="0"/>
              <a:t> Muscle Sensor.</a:t>
            </a:r>
          </a:p>
        </p:txBody>
      </p:sp>
      <p:sp>
        <p:nvSpPr>
          <p:cNvPr id="38" name="TextBox 42"/>
          <p:cNvSpPr txBox="1">
            <a:spLocks noChangeArrowheads="1"/>
          </p:cNvSpPr>
          <p:nvPr/>
        </p:nvSpPr>
        <p:spPr bwMode="auto">
          <a:xfrm>
            <a:off x="458088" y="8685981"/>
            <a:ext cx="13614084" cy="965086"/>
          </a:xfrm>
          <a:prstGeom prst="rect">
            <a:avLst/>
          </a:prstGeom>
          <a:gradFill flip="none" rotWithShape="1">
            <a:gsLst>
              <a:gs pos="31000">
                <a:srgbClr val="404040"/>
              </a:gs>
              <a:gs pos="100000">
                <a:schemeClr val="tx1"/>
              </a:gs>
            </a:gsLst>
            <a:path path="circle">
              <a:fillToRect l="50000" t="50000" r="50000" b="50000"/>
            </a:path>
            <a:tileRect/>
          </a:gradFill>
          <a:ln>
            <a:noFill/>
          </a:ln>
          <a:extLst/>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4928" dirty="0">
                <a:solidFill>
                  <a:srgbClr val="FFFFFF"/>
                </a:solidFill>
                <a:cs typeface="Arial" charset="0"/>
              </a:rPr>
              <a:t>ABSTRACT</a:t>
            </a:r>
          </a:p>
        </p:txBody>
      </p:sp>
      <p:sp>
        <p:nvSpPr>
          <p:cNvPr id="43" name="TextBox 42"/>
          <p:cNvSpPr txBox="1"/>
          <p:nvPr/>
        </p:nvSpPr>
        <p:spPr>
          <a:xfrm>
            <a:off x="7064948" y="27651855"/>
            <a:ext cx="6661840" cy="6355586"/>
          </a:xfrm>
          <a:prstGeom prst="rect">
            <a:avLst/>
          </a:prstGeom>
          <a:noFill/>
        </p:spPr>
        <p:txBody>
          <a:bodyPr wrap="square" rtlCol="0">
            <a:spAutoFit/>
          </a:bodyPr>
          <a:lstStyle/>
          <a:p>
            <a:pPr algn="just"/>
            <a:r>
              <a:rPr lang="en-US" sz="2800" b="1" dirty="0">
                <a:latin typeface="Arial" charset="0"/>
                <a:ea typeface="Arial" charset="0"/>
                <a:cs typeface="Arial" charset="0"/>
              </a:rPr>
              <a:t>Figure 1:</a:t>
            </a:r>
            <a:r>
              <a:rPr lang="en-US" sz="2800" dirty="0">
                <a:latin typeface="Arial" charset="0"/>
                <a:ea typeface="Arial" charset="0"/>
                <a:cs typeface="Arial" charset="0"/>
              </a:rPr>
              <a:t> Block diagram of the EOG control system.  The USB interface is used to reprogram the on-board microcontroller and provide charge to the battery.  The power supply is achieved using a 2A low PSRR LDO.  The microcontroller was satisfied with an ATmega328P that interfaced to the </a:t>
            </a:r>
            <a:r>
              <a:rPr lang="en-US" sz="2800" dirty="0" err="1">
                <a:latin typeface="Arial" charset="0"/>
                <a:ea typeface="Arial" charset="0"/>
                <a:cs typeface="Arial" charset="0"/>
              </a:rPr>
              <a:t>MyoWare</a:t>
            </a:r>
            <a:r>
              <a:rPr lang="en-US" sz="2800" dirty="0">
                <a:latin typeface="Arial" charset="0"/>
                <a:ea typeface="Arial" charset="0"/>
                <a:cs typeface="Arial" charset="0"/>
              </a:rPr>
              <a:t> Muscle Sensor.  The Bluetooth device used was an HM-11 for sending signal to a remote device.</a:t>
            </a:r>
          </a:p>
          <a:p>
            <a:endParaRPr lang="en-US" dirty="0"/>
          </a:p>
        </p:txBody>
      </p:sp>
      <p:pic>
        <p:nvPicPr>
          <p:cNvPr id="49" name="Picture 48"/>
          <p:cNvPicPr>
            <a:picLocks noChangeAspect="1"/>
          </p:cNvPicPr>
          <p:nvPr/>
        </p:nvPicPr>
        <p:blipFill rotWithShape="1">
          <a:blip r:embed="rId4"/>
          <a:srcRect l="23895" t="11634" r="41259" b="6172"/>
          <a:stretch/>
        </p:blipFill>
        <p:spPr>
          <a:xfrm rot="5400000">
            <a:off x="24494888" y="26387026"/>
            <a:ext cx="2500644" cy="4423913"/>
          </a:xfrm>
          <a:prstGeom prst="rect">
            <a:avLst/>
          </a:prstGeom>
        </p:spPr>
      </p:pic>
      <p:sp>
        <p:nvSpPr>
          <p:cNvPr id="7" name="Rectangle 6"/>
          <p:cNvSpPr>
            <a:spLocks noChangeArrowheads="1"/>
          </p:cNvSpPr>
          <p:nvPr/>
        </p:nvSpPr>
        <p:spPr bwMode="auto">
          <a:xfrm>
            <a:off x="14788288" y="9501790"/>
            <a:ext cx="13037471" cy="9257590"/>
          </a:xfrm>
          <a:prstGeom prst="rect">
            <a:avLst/>
          </a:prstGeom>
          <a:solidFill>
            <a:srgbClr val="FFFFFF"/>
          </a:solidFill>
          <a:ln w="25400">
            <a:solidFill>
              <a:srgbClr val="FFFFFF"/>
            </a:solidFill>
            <a:round/>
            <a:headEnd/>
            <a:tailEnd/>
          </a:ln>
          <a:effectLst>
            <a:outerShdw blurRad="63500" dist="23000" dir="5400000" rotWithShape="0">
              <a:srgbClr val="000000">
                <a:alpha val="34999"/>
              </a:srgbClr>
            </a:outerShdw>
          </a:effectLst>
        </p:spPr>
        <p:txBody>
          <a:bodyPr anchor="ctr"/>
          <a:lstStyle/>
          <a:p>
            <a:pPr algn="just"/>
            <a:endParaRPr lang="en-US" sz="2800" b="1" dirty="0">
              <a:latin typeface="Arial" charset="0"/>
              <a:ea typeface="Arial" charset="0"/>
              <a:cs typeface="Arial" charset="0"/>
            </a:endParaRPr>
          </a:p>
          <a:p>
            <a:pPr algn="just"/>
            <a:endParaRPr lang="en-US" sz="2800" b="1" dirty="0">
              <a:latin typeface="Arial" charset="0"/>
              <a:ea typeface="Arial" charset="0"/>
              <a:cs typeface="Arial" charset="0"/>
            </a:endParaRPr>
          </a:p>
          <a:p>
            <a:pPr algn="just"/>
            <a:endParaRPr lang="en-US" sz="2800" b="1" dirty="0">
              <a:latin typeface="Arial" charset="0"/>
              <a:ea typeface="Arial" charset="0"/>
              <a:cs typeface="Arial" charset="0"/>
            </a:endParaRPr>
          </a:p>
          <a:p>
            <a:pPr algn="just"/>
            <a:endParaRPr lang="en-US" sz="2800" b="1" dirty="0">
              <a:latin typeface="Arial" charset="0"/>
              <a:ea typeface="Arial" charset="0"/>
              <a:cs typeface="Arial" charset="0"/>
            </a:endParaRPr>
          </a:p>
          <a:p>
            <a:pPr algn="just"/>
            <a:endParaRPr lang="en-US" sz="2800" b="1" dirty="0">
              <a:latin typeface="Arial" charset="0"/>
              <a:ea typeface="Arial" charset="0"/>
              <a:cs typeface="Arial" charset="0"/>
            </a:endParaRPr>
          </a:p>
          <a:p>
            <a:pPr algn="just"/>
            <a:endParaRPr lang="en-US" sz="2800" b="1" dirty="0">
              <a:latin typeface="Arial" charset="0"/>
              <a:ea typeface="Arial" charset="0"/>
              <a:cs typeface="Arial" charset="0"/>
            </a:endParaRPr>
          </a:p>
          <a:p>
            <a:pPr algn="just"/>
            <a:endParaRPr lang="en-US" sz="2800" b="1" dirty="0">
              <a:latin typeface="Arial" charset="0"/>
              <a:ea typeface="Arial" charset="0"/>
              <a:cs typeface="Arial" charset="0"/>
            </a:endParaRPr>
          </a:p>
          <a:p>
            <a:pPr algn="just"/>
            <a:endParaRPr lang="en-US" sz="2800" b="1" dirty="0">
              <a:latin typeface="Arial" charset="0"/>
              <a:ea typeface="Arial" charset="0"/>
              <a:cs typeface="Arial" charset="0"/>
            </a:endParaRPr>
          </a:p>
          <a:p>
            <a:pPr algn="just"/>
            <a:r>
              <a:rPr lang="en-US" sz="2800" b="1" dirty="0">
                <a:latin typeface="Arial" charset="0"/>
                <a:ea typeface="Arial" charset="0"/>
                <a:cs typeface="Arial" charset="0"/>
              </a:rPr>
              <a:t>Printed Circuit Board: </a:t>
            </a:r>
            <a:r>
              <a:rPr lang="en-US" sz="2800" dirty="0">
                <a:latin typeface="Arial" charset="0"/>
                <a:ea typeface="Arial" charset="0"/>
                <a:cs typeface="Arial" charset="0"/>
              </a:rPr>
              <a:t>A printed circuit board that fits the footprint of the </a:t>
            </a:r>
            <a:r>
              <a:rPr lang="en-US" sz="2800" dirty="0" err="1">
                <a:latin typeface="Arial" charset="0"/>
                <a:ea typeface="Arial" charset="0"/>
                <a:cs typeface="Arial" charset="0"/>
              </a:rPr>
              <a:t>MyoWare</a:t>
            </a:r>
            <a:r>
              <a:rPr lang="en-US" sz="2800" dirty="0">
                <a:latin typeface="Arial" charset="0"/>
                <a:ea typeface="Arial" charset="0"/>
                <a:cs typeface="Arial" charset="0"/>
              </a:rPr>
              <a:t> Muscle Sensor was developed utilizing EAGLE EDA that incorporates all necessary components from the block diagram for the system.  The PCB is a two layer board that measures 0.82x2.06 inches.</a:t>
            </a:r>
          </a:p>
          <a:p>
            <a:pPr algn="just"/>
            <a:endParaRPr lang="en-US" sz="2800" dirty="0">
              <a:latin typeface="Arial" charset="0"/>
              <a:ea typeface="Arial" charset="0"/>
              <a:cs typeface="Arial" charset="0"/>
            </a:endParaRPr>
          </a:p>
          <a:p>
            <a:pPr algn="just"/>
            <a:r>
              <a:rPr lang="en-US" sz="2800" b="1" dirty="0">
                <a:latin typeface="Arial" charset="0"/>
                <a:ea typeface="Arial" charset="0"/>
                <a:cs typeface="Arial" charset="0"/>
              </a:rPr>
              <a:t>Software: </a:t>
            </a:r>
            <a:r>
              <a:rPr lang="en-US" sz="2800" dirty="0">
                <a:latin typeface="Arial" charset="0"/>
                <a:ea typeface="Arial" charset="0"/>
                <a:cs typeface="Arial" charset="0"/>
              </a:rPr>
              <a:t>The Arduino development environment was used to develop the software as the ATmega328P was compatible with this software.  AVR Studio 7 and an AVR ISP MKII was used to program the microcontroller. </a:t>
            </a:r>
          </a:p>
          <a:p>
            <a:pPr algn="just"/>
            <a:endParaRPr lang="en-US" sz="2800" b="1" dirty="0">
              <a:latin typeface="Arial" charset="0"/>
              <a:ea typeface="Arial" charset="0"/>
              <a:cs typeface="Arial" charset="0"/>
            </a:endParaRPr>
          </a:p>
          <a:p>
            <a:pPr algn="just"/>
            <a:r>
              <a:rPr lang="en-US" sz="2800" b="1" dirty="0">
                <a:latin typeface="Arial" charset="0"/>
                <a:ea typeface="Arial" charset="0"/>
                <a:cs typeface="Arial" charset="0"/>
              </a:rPr>
              <a:t>Power Testing: </a:t>
            </a:r>
            <a:r>
              <a:rPr lang="en-US" sz="2800" dirty="0">
                <a:latin typeface="Arial" charset="0"/>
                <a:ea typeface="Arial" charset="0"/>
                <a:cs typeface="Arial" charset="0"/>
              </a:rPr>
              <a:t>A 30V 10A power supply was used to perform power testing along with a </a:t>
            </a:r>
            <a:r>
              <a:rPr lang="en-US" sz="2800" dirty="0" err="1">
                <a:latin typeface="Arial" charset="0"/>
                <a:ea typeface="Arial" charset="0"/>
                <a:cs typeface="Arial" charset="0"/>
              </a:rPr>
              <a:t>TekPower</a:t>
            </a:r>
            <a:r>
              <a:rPr lang="en-US" sz="2800" dirty="0">
                <a:latin typeface="Arial" charset="0"/>
                <a:ea typeface="Arial" charset="0"/>
                <a:cs typeface="Arial" charset="0"/>
              </a:rPr>
              <a:t> USB multimeter to collect the current measurement results.  A </a:t>
            </a:r>
            <a:r>
              <a:rPr lang="en-US" sz="2800" dirty="0" err="1">
                <a:latin typeface="Arial" charset="0"/>
                <a:ea typeface="Arial" charset="0"/>
                <a:cs typeface="Arial" charset="0"/>
              </a:rPr>
              <a:t>Matlab</a:t>
            </a:r>
            <a:r>
              <a:rPr lang="en-US" sz="2800" dirty="0">
                <a:latin typeface="Arial" charset="0"/>
                <a:ea typeface="Arial" charset="0"/>
                <a:cs typeface="Arial" charset="0"/>
              </a:rPr>
              <a:t> script was developed to simulate multiple grip events over a period of time to be able to capture the battery life of the device over a period of use. In addition the battery life of the device on multiple sized lithium polymer batteries was calculated using this script.</a:t>
            </a:r>
          </a:p>
          <a:p>
            <a:pPr algn="just"/>
            <a:endParaRPr lang="en-US" sz="2800" b="1" dirty="0">
              <a:latin typeface="Arial" charset="0"/>
              <a:ea typeface="Arial" charset="0"/>
              <a:cs typeface="Arial" charset="0"/>
            </a:endParaRPr>
          </a:p>
          <a:p>
            <a:pPr algn="just"/>
            <a:r>
              <a:rPr lang="en-US" sz="2800" b="1" dirty="0">
                <a:latin typeface="Arial" charset="0"/>
                <a:ea typeface="Arial" charset="0"/>
                <a:cs typeface="Arial" charset="0"/>
              </a:rPr>
              <a:t>Cost: </a:t>
            </a:r>
            <a:r>
              <a:rPr lang="en-US" sz="2800" dirty="0">
                <a:latin typeface="Arial" charset="0"/>
                <a:ea typeface="Arial" charset="0"/>
                <a:cs typeface="Arial" charset="0"/>
              </a:rPr>
              <a:t>The developed device was designed to use low cost components that can be easily integrated into a small footprint.  The components were also sourced to allow for easy purchase of the bill of materials in the United States.</a:t>
            </a:r>
            <a:endParaRPr lang="en-US" sz="2800" b="1" dirty="0">
              <a:latin typeface="Arial" charset="0"/>
              <a:ea typeface="Arial" charset="0"/>
              <a:cs typeface="Arial" charset="0"/>
            </a:endParaRPr>
          </a:p>
          <a:p>
            <a:pPr algn="just"/>
            <a:endParaRPr lang="en-US" sz="2800" dirty="0">
              <a:latin typeface="Arial" charset="0"/>
              <a:ea typeface="Arial" charset="0"/>
              <a:cs typeface="Arial" charset="0"/>
            </a:endParaRPr>
          </a:p>
          <a:p>
            <a:pPr algn="just"/>
            <a:endParaRPr lang="en-US" sz="2800" dirty="0">
              <a:latin typeface="Arial" charset="0"/>
              <a:ea typeface="Arial" charset="0"/>
              <a:cs typeface="Arial" charset="0"/>
            </a:endParaRPr>
          </a:p>
          <a:p>
            <a:pPr algn="just"/>
            <a:endParaRPr lang="en-US" sz="2800" dirty="0">
              <a:latin typeface="Arial" charset="0"/>
              <a:ea typeface="Arial" charset="0"/>
              <a:cs typeface="Arial" charset="0"/>
            </a:endParaRPr>
          </a:p>
          <a:p>
            <a:pPr algn="just"/>
            <a:endParaRPr lang="en-US" sz="2800" dirty="0">
              <a:latin typeface="Arial" charset="0"/>
              <a:ea typeface="Arial" charset="0"/>
              <a:cs typeface="Arial" charset="0"/>
            </a:endParaRPr>
          </a:p>
          <a:p>
            <a:pPr algn="just"/>
            <a:endParaRPr lang="en-US" sz="2800" dirty="0">
              <a:latin typeface="Arial" charset="0"/>
              <a:ea typeface="Arial" charset="0"/>
              <a:cs typeface="Arial" charset="0"/>
            </a:endParaRPr>
          </a:p>
          <a:p>
            <a:pPr algn="just"/>
            <a:endParaRPr lang="en-US" sz="2800" dirty="0">
              <a:latin typeface="Arial" charset="0"/>
              <a:ea typeface="Arial" charset="0"/>
              <a:cs typeface="Arial" charset="0"/>
            </a:endParaRPr>
          </a:p>
          <a:p>
            <a:pPr algn="just"/>
            <a:endParaRPr lang="en-US" sz="2800" dirty="0">
              <a:latin typeface="Arial" charset="0"/>
              <a:ea typeface="Arial" charset="0"/>
              <a:cs typeface="Arial" charset="0"/>
            </a:endParaRPr>
          </a:p>
          <a:p>
            <a:pPr algn="just"/>
            <a:endParaRPr lang="en-US" sz="2800" dirty="0">
              <a:latin typeface="Arial" charset="0"/>
              <a:ea typeface="Arial" charset="0"/>
              <a:cs typeface="Arial" charset="0"/>
            </a:endParaRPr>
          </a:p>
          <a:p>
            <a:pPr algn="just"/>
            <a:endParaRPr lang="en-US" sz="2800" dirty="0">
              <a:latin typeface="Arial" charset="0"/>
              <a:ea typeface="Arial" charset="0"/>
              <a:cs typeface="Arial" charset="0"/>
            </a:endParaRPr>
          </a:p>
        </p:txBody>
      </p:sp>
      <p:sp>
        <p:nvSpPr>
          <p:cNvPr id="20" name="TextBox 22"/>
          <p:cNvSpPr txBox="1">
            <a:spLocks noChangeArrowheads="1"/>
          </p:cNvSpPr>
          <p:nvPr/>
        </p:nvSpPr>
        <p:spPr bwMode="auto">
          <a:xfrm>
            <a:off x="14658729" y="8743978"/>
            <a:ext cx="13300123" cy="850682"/>
          </a:xfrm>
          <a:prstGeom prst="rect">
            <a:avLst/>
          </a:prstGeom>
          <a:gradFill flip="none" rotWithShape="1">
            <a:gsLst>
              <a:gs pos="31000">
                <a:schemeClr val="tx1">
                  <a:lumMod val="75000"/>
                  <a:lumOff val="25000"/>
                </a:schemeClr>
              </a:gs>
              <a:gs pos="31000">
                <a:schemeClr val="tx1"/>
              </a:gs>
            </a:gsLst>
            <a:path path="circle">
              <a:fillToRect l="50000" t="50000" r="50000" b="50000"/>
            </a:path>
            <a:tileRect/>
          </a:gradFill>
          <a:ln>
            <a:noFill/>
          </a:ln>
          <a:extLst/>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4928" dirty="0">
                <a:solidFill>
                  <a:srgbClr val="FFFFFF"/>
                </a:solidFill>
                <a:cs typeface="Arial" charset="0"/>
              </a:rPr>
              <a:t>METHODS</a:t>
            </a:r>
          </a:p>
        </p:txBody>
      </p:sp>
      <p:pic>
        <p:nvPicPr>
          <p:cNvPr id="39" name="Picture 38"/>
          <p:cNvPicPr/>
          <p:nvPr/>
        </p:nvPicPr>
        <p:blipFill>
          <a:blip r:embed="rId5"/>
          <a:stretch>
            <a:fillRect/>
          </a:stretch>
        </p:blipFill>
        <p:spPr>
          <a:xfrm>
            <a:off x="1307305" y="27651855"/>
            <a:ext cx="5220524" cy="4736769"/>
          </a:xfrm>
          <a:prstGeom prst="rect">
            <a:avLst/>
          </a:prstGeom>
        </p:spPr>
      </p:pic>
      <p:pic>
        <p:nvPicPr>
          <p:cNvPr id="40" name="Picture 39"/>
          <p:cNvPicPr/>
          <p:nvPr/>
        </p:nvPicPr>
        <p:blipFill>
          <a:blip r:embed="rId6"/>
          <a:stretch>
            <a:fillRect/>
          </a:stretch>
        </p:blipFill>
        <p:spPr>
          <a:xfrm>
            <a:off x="34850982" y="15506537"/>
            <a:ext cx="6574770" cy="4931077"/>
          </a:xfrm>
          <a:prstGeom prst="rect">
            <a:avLst/>
          </a:prstGeom>
          <a:ln>
            <a:solidFill>
              <a:sysClr val="windowText" lastClr="000000"/>
            </a:solidFill>
          </a:ln>
        </p:spPr>
      </p:pic>
      <p:graphicFrame>
        <p:nvGraphicFramePr>
          <p:cNvPr id="12" name="Table 11">
            <a:extLst>
              <a:ext uri="{FF2B5EF4-FFF2-40B4-BE49-F238E27FC236}">
                <a16:creationId xmlns:a16="http://schemas.microsoft.com/office/drawing/2014/main" id="{741657A1-9017-417D-9FF2-59F88FA09033}"/>
              </a:ext>
            </a:extLst>
          </p:cNvPr>
          <p:cNvGraphicFramePr>
            <a:graphicFrameLocks noGrp="1"/>
          </p:cNvGraphicFramePr>
          <p:nvPr>
            <p:extLst>
              <p:ext uri="{D42A27DB-BD31-4B8C-83A1-F6EECF244321}">
                <p14:modId xmlns:p14="http://schemas.microsoft.com/office/powerpoint/2010/main" val="3225308856"/>
              </p:ext>
            </p:extLst>
          </p:nvPr>
        </p:nvGraphicFramePr>
        <p:xfrm>
          <a:off x="28556481" y="15490226"/>
          <a:ext cx="6283427" cy="4947390"/>
        </p:xfrm>
        <a:graphic>
          <a:graphicData uri="http://schemas.openxmlformats.org/drawingml/2006/table">
            <a:tbl>
              <a:tblPr bandRow="1">
                <a:tableStyleId>{073A0DAA-6AF3-43AB-8588-CEC1D06C72B9}</a:tableStyleId>
              </a:tblPr>
              <a:tblGrid>
                <a:gridCol w="2759389">
                  <a:extLst>
                    <a:ext uri="{9D8B030D-6E8A-4147-A177-3AD203B41FA5}">
                      <a16:colId xmlns:a16="http://schemas.microsoft.com/office/drawing/2014/main" val="309331412"/>
                    </a:ext>
                  </a:extLst>
                </a:gridCol>
                <a:gridCol w="3524038">
                  <a:extLst>
                    <a:ext uri="{9D8B030D-6E8A-4147-A177-3AD203B41FA5}">
                      <a16:colId xmlns:a16="http://schemas.microsoft.com/office/drawing/2014/main" val="3950000021"/>
                    </a:ext>
                  </a:extLst>
                </a:gridCol>
              </a:tblGrid>
              <a:tr h="494739">
                <a:tc>
                  <a:txBody>
                    <a:bodyPr/>
                    <a:lstStyle/>
                    <a:p>
                      <a:pPr algn="l" fontAlgn="b"/>
                      <a:r>
                        <a:rPr lang="en-US" sz="2800" u="none" strike="noStrike" dirty="0">
                          <a:effectLst/>
                        </a:rPr>
                        <a:t>Trigger Events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800" u="none" strike="noStrike" dirty="0">
                          <a:effectLst/>
                        </a:rPr>
                        <a:t>Average Current (mA)</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91786"/>
                  </a:ext>
                </a:extLst>
              </a:tr>
              <a:tr h="494739">
                <a:tc>
                  <a:txBody>
                    <a:bodyPr/>
                    <a:lstStyle/>
                    <a:p>
                      <a:pPr algn="r" fontAlgn="b"/>
                      <a:r>
                        <a:rPr lang="en-US" sz="2800" u="none" strike="noStrike" dirty="0">
                          <a:effectLst/>
                        </a:rPr>
                        <a:t>500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26.43</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5130011"/>
                  </a:ext>
                </a:extLst>
              </a:tr>
              <a:tr h="494739">
                <a:tc>
                  <a:txBody>
                    <a:bodyPr/>
                    <a:lstStyle/>
                    <a:p>
                      <a:pPr algn="r" fontAlgn="b"/>
                      <a:r>
                        <a:rPr lang="en-US" sz="2800" u="none" strike="noStrike" dirty="0">
                          <a:effectLst/>
                        </a:rPr>
                        <a:t>1000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26.52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77695"/>
                  </a:ext>
                </a:extLst>
              </a:tr>
              <a:tr h="494739">
                <a:tc>
                  <a:txBody>
                    <a:bodyPr/>
                    <a:lstStyle/>
                    <a:p>
                      <a:pPr algn="r" fontAlgn="b"/>
                      <a:r>
                        <a:rPr lang="en-US" sz="2800" u="none" strike="noStrike" dirty="0">
                          <a:effectLst/>
                        </a:rPr>
                        <a:t>2000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26.7</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1201762"/>
                  </a:ext>
                </a:extLst>
              </a:tr>
              <a:tr h="494739">
                <a:tc>
                  <a:txBody>
                    <a:bodyPr/>
                    <a:lstStyle/>
                    <a:p>
                      <a:pPr algn="r" fontAlgn="b"/>
                      <a:r>
                        <a:rPr lang="en-US" sz="2800" u="none" strike="noStrike" dirty="0">
                          <a:effectLst/>
                        </a:rPr>
                        <a:t>4000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27.07</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9048903"/>
                  </a:ext>
                </a:extLst>
              </a:tr>
              <a:tr h="494739">
                <a:tc>
                  <a:txBody>
                    <a:bodyPr/>
                    <a:lstStyle/>
                    <a:p>
                      <a:pPr algn="r" fontAlgn="b"/>
                      <a:r>
                        <a:rPr lang="en-US" sz="2800" u="none" strike="noStrike" dirty="0">
                          <a:effectLst/>
                        </a:rPr>
                        <a:t>6000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27.44</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387926"/>
                  </a:ext>
                </a:extLst>
              </a:tr>
              <a:tr h="494739">
                <a:tc>
                  <a:txBody>
                    <a:bodyPr/>
                    <a:lstStyle/>
                    <a:p>
                      <a:pPr algn="r" fontAlgn="b"/>
                      <a:r>
                        <a:rPr lang="en-US" sz="2800" u="none" strike="noStrike" dirty="0">
                          <a:effectLst/>
                        </a:rPr>
                        <a:t>8000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27.82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9652449"/>
                  </a:ext>
                </a:extLst>
              </a:tr>
              <a:tr h="494739">
                <a:tc>
                  <a:txBody>
                    <a:bodyPr/>
                    <a:lstStyle/>
                    <a:p>
                      <a:pPr algn="r" fontAlgn="b"/>
                      <a:r>
                        <a:rPr lang="en-US" sz="2800" u="none" strike="noStrike" dirty="0">
                          <a:effectLst/>
                        </a:rPr>
                        <a:t>10000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28.19</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657958"/>
                  </a:ext>
                </a:extLst>
              </a:tr>
              <a:tr h="494739">
                <a:tc>
                  <a:txBody>
                    <a:bodyPr/>
                    <a:lstStyle/>
                    <a:p>
                      <a:pPr algn="r" fontAlgn="b"/>
                      <a:r>
                        <a:rPr lang="en-US" sz="2800" u="none" strike="noStrike" dirty="0">
                          <a:effectLst/>
                        </a:rPr>
                        <a:t>12000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28.55</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8271640"/>
                  </a:ext>
                </a:extLst>
              </a:tr>
              <a:tr h="494739">
                <a:tc>
                  <a:txBody>
                    <a:bodyPr/>
                    <a:lstStyle/>
                    <a:p>
                      <a:pPr algn="r" fontAlgn="b"/>
                      <a:r>
                        <a:rPr lang="en-US" sz="2800" u="none" strike="noStrike" dirty="0">
                          <a:effectLst/>
                        </a:rPr>
                        <a:t>14000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28.93</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0864851"/>
                  </a:ext>
                </a:extLst>
              </a:tr>
            </a:tbl>
          </a:graphicData>
        </a:graphic>
      </p:graphicFrame>
      <p:graphicFrame>
        <p:nvGraphicFramePr>
          <p:cNvPr id="13" name="Table 12">
            <a:extLst>
              <a:ext uri="{FF2B5EF4-FFF2-40B4-BE49-F238E27FC236}">
                <a16:creationId xmlns:a16="http://schemas.microsoft.com/office/drawing/2014/main" id="{AC484646-086A-4794-8947-87C44F6EDFA0}"/>
              </a:ext>
            </a:extLst>
          </p:cNvPr>
          <p:cNvGraphicFramePr>
            <a:graphicFrameLocks noGrp="1"/>
          </p:cNvGraphicFramePr>
          <p:nvPr>
            <p:extLst>
              <p:ext uri="{D42A27DB-BD31-4B8C-83A1-F6EECF244321}">
                <p14:modId xmlns:p14="http://schemas.microsoft.com/office/powerpoint/2010/main" val="2144391062"/>
              </p:ext>
            </p:extLst>
          </p:nvPr>
        </p:nvGraphicFramePr>
        <p:xfrm>
          <a:off x="28556481" y="11154446"/>
          <a:ext cx="12858194" cy="4335779"/>
        </p:xfrm>
        <a:graphic>
          <a:graphicData uri="http://schemas.openxmlformats.org/drawingml/2006/table">
            <a:tbl>
              <a:tblPr bandRow="1">
                <a:tableStyleId>{073A0DAA-6AF3-43AB-8588-CEC1D06C72B9}</a:tableStyleId>
              </a:tblPr>
              <a:tblGrid>
                <a:gridCol w="3271766">
                  <a:extLst>
                    <a:ext uri="{9D8B030D-6E8A-4147-A177-3AD203B41FA5}">
                      <a16:colId xmlns:a16="http://schemas.microsoft.com/office/drawing/2014/main" val="405735954"/>
                    </a:ext>
                  </a:extLst>
                </a:gridCol>
                <a:gridCol w="1035701">
                  <a:extLst>
                    <a:ext uri="{9D8B030D-6E8A-4147-A177-3AD203B41FA5}">
                      <a16:colId xmlns:a16="http://schemas.microsoft.com/office/drawing/2014/main" val="176789098"/>
                    </a:ext>
                  </a:extLst>
                </a:gridCol>
                <a:gridCol w="1035701">
                  <a:extLst>
                    <a:ext uri="{9D8B030D-6E8A-4147-A177-3AD203B41FA5}">
                      <a16:colId xmlns:a16="http://schemas.microsoft.com/office/drawing/2014/main" val="3661956353"/>
                    </a:ext>
                  </a:extLst>
                </a:gridCol>
                <a:gridCol w="1035701">
                  <a:extLst>
                    <a:ext uri="{9D8B030D-6E8A-4147-A177-3AD203B41FA5}">
                      <a16:colId xmlns:a16="http://schemas.microsoft.com/office/drawing/2014/main" val="2691923468"/>
                    </a:ext>
                  </a:extLst>
                </a:gridCol>
                <a:gridCol w="1035701">
                  <a:extLst>
                    <a:ext uri="{9D8B030D-6E8A-4147-A177-3AD203B41FA5}">
                      <a16:colId xmlns:a16="http://schemas.microsoft.com/office/drawing/2014/main" val="1190442384"/>
                    </a:ext>
                  </a:extLst>
                </a:gridCol>
                <a:gridCol w="1035701">
                  <a:extLst>
                    <a:ext uri="{9D8B030D-6E8A-4147-A177-3AD203B41FA5}">
                      <a16:colId xmlns:a16="http://schemas.microsoft.com/office/drawing/2014/main" val="2957744008"/>
                    </a:ext>
                  </a:extLst>
                </a:gridCol>
                <a:gridCol w="1035701">
                  <a:extLst>
                    <a:ext uri="{9D8B030D-6E8A-4147-A177-3AD203B41FA5}">
                      <a16:colId xmlns:a16="http://schemas.microsoft.com/office/drawing/2014/main" val="565333825"/>
                    </a:ext>
                  </a:extLst>
                </a:gridCol>
                <a:gridCol w="1035701">
                  <a:extLst>
                    <a:ext uri="{9D8B030D-6E8A-4147-A177-3AD203B41FA5}">
                      <a16:colId xmlns:a16="http://schemas.microsoft.com/office/drawing/2014/main" val="2751067164"/>
                    </a:ext>
                  </a:extLst>
                </a:gridCol>
                <a:gridCol w="1035701">
                  <a:extLst>
                    <a:ext uri="{9D8B030D-6E8A-4147-A177-3AD203B41FA5}">
                      <a16:colId xmlns:a16="http://schemas.microsoft.com/office/drawing/2014/main" val="1305636709"/>
                    </a:ext>
                  </a:extLst>
                </a:gridCol>
                <a:gridCol w="1300820">
                  <a:extLst>
                    <a:ext uri="{9D8B030D-6E8A-4147-A177-3AD203B41FA5}">
                      <a16:colId xmlns:a16="http://schemas.microsoft.com/office/drawing/2014/main" val="1933328521"/>
                    </a:ext>
                  </a:extLst>
                </a:gridCol>
              </a:tblGrid>
              <a:tr h="471356">
                <a:tc gridSpan="10">
                  <a:txBody>
                    <a:bodyPr/>
                    <a:lstStyle/>
                    <a:p>
                      <a:pPr algn="ctr" fontAlgn="b"/>
                      <a:r>
                        <a:rPr lang="en-US" sz="2800" u="none" strike="noStrike" dirty="0">
                          <a:effectLst/>
                        </a:rPr>
                        <a:t>Battery Life (Hours)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7059728"/>
                  </a:ext>
                </a:extLst>
              </a:tr>
              <a:tr h="471356">
                <a:tc gridSpan="10">
                  <a:txBody>
                    <a:bodyPr/>
                    <a:lstStyle/>
                    <a:p>
                      <a:pPr algn="ctr" fontAlgn="b"/>
                      <a:r>
                        <a:rPr lang="en-US" sz="2800" u="none" strike="noStrike" dirty="0">
                          <a:effectLst/>
                        </a:rPr>
                        <a:t>Number of Trigger Events in a Twelve Hour Period</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1757388"/>
                  </a:ext>
                </a:extLst>
              </a:tr>
              <a:tr h="564931">
                <a:tc>
                  <a:txBody>
                    <a:bodyPr/>
                    <a:lstStyle/>
                    <a:p>
                      <a:pPr algn="l" fontAlgn="b"/>
                      <a:r>
                        <a:rPr lang="en-US" sz="2800" u="none" strike="noStrike" dirty="0">
                          <a:effectLst/>
                        </a:rPr>
                        <a:t>Battery Sizes (</a:t>
                      </a:r>
                      <a:r>
                        <a:rPr lang="en-US" sz="2800" u="none" strike="noStrike" dirty="0" err="1">
                          <a:effectLst/>
                        </a:rPr>
                        <a:t>mAh</a:t>
                      </a:r>
                      <a:r>
                        <a:rPr lang="en-US" sz="2800" u="none" strike="noStrike" dirty="0">
                          <a:effectLst/>
                        </a:rPr>
                        <a:t>)</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250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a:effectLst/>
                        </a:rPr>
                        <a:t>500</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1000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2000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3000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4000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5000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6000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7000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268383"/>
                  </a:ext>
                </a:extLst>
              </a:tr>
              <a:tr h="471356">
                <a:tc>
                  <a:txBody>
                    <a:bodyPr/>
                    <a:lstStyle/>
                    <a:p>
                      <a:pPr algn="r" fontAlgn="b"/>
                      <a:r>
                        <a:rPr lang="en-US" sz="2800" u="none" strike="noStrike" dirty="0">
                          <a:effectLst/>
                        </a:rPr>
                        <a:t>250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6.62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6.60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6.55</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6.46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6.38</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a:effectLst/>
                        </a:rPr>
                        <a:t>6.29</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a:effectLst/>
                        </a:rPr>
                        <a:t>6.21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a:effectLst/>
                        </a:rPr>
                        <a:t>6.13</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6.05</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9226620"/>
                  </a:ext>
                </a:extLst>
              </a:tr>
              <a:tr h="471356">
                <a:tc>
                  <a:txBody>
                    <a:bodyPr/>
                    <a:lstStyle/>
                    <a:p>
                      <a:pPr algn="r" fontAlgn="b"/>
                      <a:r>
                        <a:rPr lang="en-US" sz="2800" u="none" strike="noStrike" dirty="0">
                          <a:effectLst/>
                        </a:rPr>
                        <a:t>400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10.59</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10.56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a:effectLst/>
                        </a:rPr>
                        <a:t>10.49</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a:effectLst/>
                        </a:rPr>
                        <a:t>10.34</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10.20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10.06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9.93</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9.81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9.68</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9671710"/>
                  </a:ext>
                </a:extLst>
              </a:tr>
              <a:tr h="471356">
                <a:tc>
                  <a:txBody>
                    <a:bodyPr/>
                    <a:lstStyle/>
                    <a:p>
                      <a:pPr algn="r" fontAlgn="b"/>
                      <a:r>
                        <a:rPr lang="en-US" sz="2800" u="none" strike="noStrike" dirty="0">
                          <a:effectLst/>
                        </a:rPr>
                        <a:t>500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13.24</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13.20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13.11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12.93</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12.76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12.58</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12.42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12.26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12.10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3182733"/>
                  </a:ext>
                </a:extLst>
              </a:tr>
              <a:tr h="471356">
                <a:tc>
                  <a:txBody>
                    <a:bodyPr/>
                    <a:lstStyle/>
                    <a:p>
                      <a:pPr algn="r" fontAlgn="b"/>
                      <a:r>
                        <a:rPr lang="en-US" sz="2800" u="none" strike="noStrike" dirty="0">
                          <a:effectLst/>
                        </a:rPr>
                        <a:t>1200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31.78</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31.67</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31.46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31.03</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30.61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30.19</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29.80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29.42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29.04</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7322118"/>
                  </a:ext>
                </a:extLst>
              </a:tr>
              <a:tr h="471356">
                <a:tc>
                  <a:txBody>
                    <a:bodyPr/>
                    <a:lstStyle/>
                    <a:p>
                      <a:pPr algn="r" fontAlgn="b"/>
                      <a:r>
                        <a:rPr lang="en-US" sz="2800" u="none" strike="noStrike" dirty="0">
                          <a:effectLst/>
                        </a:rPr>
                        <a:t>2000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52.97</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52.79</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52.43</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51.72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51.02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50.32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49.66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49.04</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48.39</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551704"/>
                  </a:ext>
                </a:extLst>
              </a:tr>
              <a:tr h="471356">
                <a:tc>
                  <a:txBody>
                    <a:bodyPr/>
                    <a:lstStyle/>
                    <a:p>
                      <a:pPr algn="r" fontAlgn="b"/>
                      <a:r>
                        <a:rPr lang="en-US" sz="2800" u="none" strike="noStrike" dirty="0">
                          <a:effectLst/>
                        </a:rPr>
                        <a:t>2500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66.21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65.99</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65.54</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64.65</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63.78</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62.90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62.08</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61.30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u="none" strike="noStrike" dirty="0">
                          <a:effectLst/>
                        </a:rPr>
                        <a:t>60.49</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8682446"/>
                  </a:ext>
                </a:extLst>
              </a:tr>
            </a:tbl>
          </a:graphicData>
        </a:graphic>
      </p:graphicFrame>
    </p:spTree>
    <p:extLst>
      <p:ext uri="{BB962C8B-B14F-4D97-AF65-F5344CB8AC3E}">
        <p14:creationId xmlns:p14="http://schemas.microsoft.com/office/powerpoint/2010/main" val="2429265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11292</TotalTime>
  <Words>1258</Words>
  <Application>Microsoft Office PowerPoint</Application>
  <PresentationFormat>Custom</PresentationFormat>
  <Paragraphs>156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Bold</vt:lpstr>
      <vt:lpstr>Calibri</vt:lpstr>
      <vt:lpstr>Office Theme</vt:lpstr>
      <vt:lpstr>PowerPoint Presentation</vt:lpstr>
    </vt:vector>
  </TitlesOfParts>
  <Company>University of Nebraska Omaha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Althea Satterfield</dc:creator>
  <cp:lastModifiedBy>Walker Arce</cp:lastModifiedBy>
  <cp:revision>93</cp:revision>
  <dcterms:created xsi:type="dcterms:W3CDTF">2013-10-11T15:47:25Z</dcterms:created>
  <dcterms:modified xsi:type="dcterms:W3CDTF">2019-01-19T22:16:51Z</dcterms:modified>
</cp:coreProperties>
</file>