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27432000"/>
  <p:notesSz cx="9296400" cy="6881813"/>
  <p:defaultTextStyle>
    <a:defPPr>
      <a:defRPr lang="en-US"/>
    </a:defPPr>
    <a:lvl1pPr marL="0" algn="l" defTabSz="3721096" rtl="0" eaLnBrk="1" latinLnBrk="0" hangingPunct="1">
      <a:defRPr sz="7291" kern="1200">
        <a:solidFill>
          <a:schemeClr val="tx1"/>
        </a:solidFill>
        <a:latin typeface="+mn-lt"/>
        <a:ea typeface="+mn-ea"/>
        <a:cs typeface="+mn-cs"/>
      </a:defRPr>
    </a:lvl1pPr>
    <a:lvl2pPr marL="1860548" algn="l" defTabSz="3721096" rtl="0" eaLnBrk="1" latinLnBrk="0" hangingPunct="1">
      <a:defRPr sz="7291" kern="1200">
        <a:solidFill>
          <a:schemeClr val="tx1"/>
        </a:solidFill>
        <a:latin typeface="+mn-lt"/>
        <a:ea typeface="+mn-ea"/>
        <a:cs typeface="+mn-cs"/>
      </a:defRPr>
    </a:lvl2pPr>
    <a:lvl3pPr marL="3721096" algn="l" defTabSz="3721096" rtl="0" eaLnBrk="1" latinLnBrk="0" hangingPunct="1">
      <a:defRPr sz="7291" kern="1200">
        <a:solidFill>
          <a:schemeClr val="tx1"/>
        </a:solidFill>
        <a:latin typeface="+mn-lt"/>
        <a:ea typeface="+mn-ea"/>
        <a:cs typeface="+mn-cs"/>
      </a:defRPr>
    </a:lvl3pPr>
    <a:lvl4pPr marL="5581644" algn="l" defTabSz="3721096" rtl="0" eaLnBrk="1" latinLnBrk="0" hangingPunct="1">
      <a:defRPr sz="7291" kern="1200">
        <a:solidFill>
          <a:schemeClr val="tx1"/>
        </a:solidFill>
        <a:latin typeface="+mn-lt"/>
        <a:ea typeface="+mn-ea"/>
        <a:cs typeface="+mn-cs"/>
      </a:defRPr>
    </a:lvl4pPr>
    <a:lvl5pPr marL="7442192" algn="l" defTabSz="3721096" rtl="0" eaLnBrk="1" latinLnBrk="0" hangingPunct="1">
      <a:defRPr sz="7291" kern="1200">
        <a:solidFill>
          <a:schemeClr val="tx1"/>
        </a:solidFill>
        <a:latin typeface="+mn-lt"/>
        <a:ea typeface="+mn-ea"/>
        <a:cs typeface="+mn-cs"/>
      </a:defRPr>
    </a:lvl5pPr>
    <a:lvl6pPr marL="9302740" algn="l" defTabSz="3721096" rtl="0" eaLnBrk="1" latinLnBrk="0" hangingPunct="1">
      <a:defRPr sz="7291" kern="1200">
        <a:solidFill>
          <a:schemeClr val="tx1"/>
        </a:solidFill>
        <a:latin typeface="+mn-lt"/>
        <a:ea typeface="+mn-ea"/>
        <a:cs typeface="+mn-cs"/>
      </a:defRPr>
    </a:lvl6pPr>
    <a:lvl7pPr marL="11163288" algn="l" defTabSz="3721096" rtl="0" eaLnBrk="1" latinLnBrk="0" hangingPunct="1">
      <a:defRPr sz="7291" kern="1200">
        <a:solidFill>
          <a:schemeClr val="tx1"/>
        </a:solidFill>
        <a:latin typeface="+mn-lt"/>
        <a:ea typeface="+mn-ea"/>
        <a:cs typeface="+mn-cs"/>
      </a:defRPr>
    </a:lvl7pPr>
    <a:lvl8pPr marL="13023836" algn="l" defTabSz="3721096" rtl="0" eaLnBrk="1" latinLnBrk="0" hangingPunct="1">
      <a:defRPr sz="7291" kern="1200">
        <a:solidFill>
          <a:schemeClr val="tx1"/>
        </a:solidFill>
        <a:latin typeface="+mn-lt"/>
        <a:ea typeface="+mn-ea"/>
        <a:cs typeface="+mn-cs"/>
      </a:defRPr>
    </a:lvl8pPr>
    <a:lvl9pPr marL="14884384" algn="l" defTabSz="3721096" rtl="0" eaLnBrk="1" latinLnBrk="0" hangingPunct="1">
      <a:defRPr sz="729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A068C2-1CC1-494D-927C-2AAA190ED6A2}" v="17" dt="2019-02-26T18:14:01.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54" autoAdjust="0"/>
    <p:restoredTop sz="95570" autoAdjust="0"/>
  </p:normalViewPr>
  <p:slideViewPr>
    <p:cSldViewPr>
      <p:cViewPr>
        <p:scale>
          <a:sx n="60" d="100"/>
          <a:sy n="60" d="100"/>
        </p:scale>
        <p:origin x="-2256" y="576"/>
      </p:cViewPr>
      <p:guideLst>
        <p:guide orient="horz" pos="8640"/>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eadid" userId="9a5c1fc7a6340f07" providerId="LiveId" clId="{9BA068C2-1CC1-494D-927C-2AAA190ED6A2}"/>
    <pc:docChg chg="undo redo custSel modSld">
      <pc:chgData name="James Headid" userId="9a5c1fc7a6340f07" providerId="LiveId" clId="{9BA068C2-1CC1-494D-927C-2AAA190ED6A2}" dt="2019-02-26T18:17:02.134" v="1831" actId="1035"/>
      <pc:docMkLst>
        <pc:docMk/>
      </pc:docMkLst>
      <pc:sldChg chg="addSp delSp modSp">
        <pc:chgData name="James Headid" userId="9a5c1fc7a6340f07" providerId="LiveId" clId="{9BA068C2-1CC1-494D-927C-2AAA190ED6A2}" dt="2019-02-26T18:17:02.134" v="1831" actId="1035"/>
        <pc:sldMkLst>
          <pc:docMk/>
          <pc:sldMk cId="0" sldId="256"/>
        </pc:sldMkLst>
        <pc:spChg chg="mod">
          <ac:chgData name="James Headid" userId="9a5c1fc7a6340f07" providerId="LiveId" clId="{9BA068C2-1CC1-494D-927C-2AAA190ED6A2}" dt="2019-02-26T16:32:12.591" v="1356" actId="20577"/>
          <ac:spMkLst>
            <pc:docMk/>
            <pc:sldMk cId="0" sldId="256"/>
            <ac:spMk id="2" creationId="{00000000-0000-0000-0000-000000000000}"/>
          </ac:spMkLst>
        </pc:spChg>
        <pc:spChg chg="mod">
          <ac:chgData name="James Headid" userId="9a5c1fc7a6340f07" providerId="LiveId" clId="{9BA068C2-1CC1-494D-927C-2AAA190ED6A2}" dt="2019-02-26T14:43:56.363" v="23" actId="20577"/>
          <ac:spMkLst>
            <pc:docMk/>
            <pc:sldMk cId="0" sldId="256"/>
            <ac:spMk id="11" creationId="{00000000-0000-0000-0000-000000000000}"/>
          </ac:spMkLst>
        </pc:spChg>
        <pc:spChg chg="mod">
          <ac:chgData name="James Headid" userId="9a5c1fc7a6340f07" providerId="LiveId" clId="{9BA068C2-1CC1-494D-927C-2AAA190ED6A2}" dt="2019-02-26T18:16:41.844" v="1808" actId="1036"/>
          <ac:spMkLst>
            <pc:docMk/>
            <pc:sldMk cId="0" sldId="256"/>
            <ac:spMk id="17" creationId="{00000000-0000-0000-0000-000000000000}"/>
          </ac:spMkLst>
        </pc:spChg>
        <pc:spChg chg="add mod">
          <ac:chgData name="James Headid" userId="9a5c1fc7a6340f07" providerId="LiveId" clId="{9BA068C2-1CC1-494D-927C-2AAA190ED6A2}" dt="2019-02-26T18:17:02.134" v="1831" actId="1035"/>
          <ac:spMkLst>
            <pc:docMk/>
            <pc:sldMk cId="0" sldId="256"/>
            <ac:spMk id="30" creationId="{82E0AB0C-1308-4995-B1A9-C2E28CAC64C3}"/>
          </ac:spMkLst>
        </pc:spChg>
        <pc:spChg chg="mod">
          <ac:chgData name="James Headid" userId="9a5c1fc7a6340f07" providerId="LiveId" clId="{9BA068C2-1CC1-494D-927C-2AAA190ED6A2}" dt="2019-02-26T18:16:58.195" v="1825" actId="20577"/>
          <ac:spMkLst>
            <pc:docMk/>
            <pc:sldMk cId="0" sldId="256"/>
            <ac:spMk id="32" creationId="{00000000-0000-0000-0000-000000000000}"/>
          </ac:spMkLst>
        </pc:spChg>
        <pc:spChg chg="mod">
          <ac:chgData name="James Headid" userId="9a5c1fc7a6340f07" providerId="LiveId" clId="{9BA068C2-1CC1-494D-927C-2AAA190ED6A2}" dt="2019-02-26T18:16:49.939" v="1812" actId="1035"/>
          <ac:spMkLst>
            <pc:docMk/>
            <pc:sldMk cId="0" sldId="256"/>
            <ac:spMk id="38" creationId="{00000000-0000-0000-0000-000000000000}"/>
          </ac:spMkLst>
        </pc:spChg>
        <pc:spChg chg="mod">
          <ac:chgData name="James Headid" userId="9a5c1fc7a6340f07" providerId="LiveId" clId="{9BA068C2-1CC1-494D-927C-2AAA190ED6A2}" dt="2019-02-26T18:16:37.531" v="1804" actId="1036"/>
          <ac:spMkLst>
            <pc:docMk/>
            <pc:sldMk cId="0" sldId="256"/>
            <ac:spMk id="41" creationId="{00000000-0000-0000-0000-000000000000}"/>
          </ac:spMkLst>
        </pc:spChg>
        <pc:spChg chg="mod">
          <ac:chgData name="James Headid" userId="9a5c1fc7a6340f07" providerId="LiveId" clId="{9BA068C2-1CC1-494D-927C-2AAA190ED6A2}" dt="2019-02-26T18:05:04.300" v="1637" actId="20577"/>
          <ac:spMkLst>
            <pc:docMk/>
            <pc:sldMk cId="0" sldId="256"/>
            <ac:spMk id="43" creationId="{00000000-0000-0000-0000-000000000000}"/>
          </ac:spMkLst>
        </pc:spChg>
        <pc:spChg chg="mod">
          <ac:chgData name="James Headid" userId="9a5c1fc7a6340f07" providerId="LiveId" clId="{9BA068C2-1CC1-494D-927C-2AAA190ED6A2}" dt="2019-02-26T15:05:46.754" v="67" actId="20577"/>
          <ac:spMkLst>
            <pc:docMk/>
            <pc:sldMk cId="0" sldId="256"/>
            <ac:spMk id="55" creationId="{00000000-0000-0000-0000-000000000000}"/>
          </ac:spMkLst>
        </pc:spChg>
        <pc:spChg chg="mod">
          <ac:chgData name="James Headid" userId="9a5c1fc7a6340f07" providerId="LiveId" clId="{9BA068C2-1CC1-494D-927C-2AAA190ED6A2}" dt="2019-02-26T18:16:18.757" v="1796" actId="1035"/>
          <ac:spMkLst>
            <pc:docMk/>
            <pc:sldMk cId="0" sldId="256"/>
            <ac:spMk id="59" creationId="{00000000-0000-0000-0000-000000000000}"/>
          </ac:spMkLst>
        </pc:spChg>
        <pc:spChg chg="mod">
          <ac:chgData name="James Headid" userId="9a5c1fc7a6340f07" providerId="LiveId" clId="{9BA068C2-1CC1-494D-927C-2AAA190ED6A2}" dt="2019-02-26T18:16:22.414" v="1800" actId="1036"/>
          <ac:spMkLst>
            <pc:docMk/>
            <pc:sldMk cId="0" sldId="256"/>
            <ac:spMk id="60" creationId="{00000000-0000-0000-0000-000000000000}"/>
          </ac:spMkLst>
        </pc:spChg>
        <pc:graphicFrameChg chg="add mod">
          <ac:chgData name="James Headid" userId="9a5c1fc7a6340f07" providerId="LiveId" clId="{9BA068C2-1CC1-494D-927C-2AAA190ED6A2}" dt="2019-02-26T18:05:37.543" v="1644" actId="14100"/>
          <ac:graphicFrameMkLst>
            <pc:docMk/>
            <pc:sldMk cId="0" sldId="256"/>
            <ac:graphicFrameMk id="35" creationId="{BBEE73D2-753A-4D1E-A74E-34653FAB2BBE}"/>
          </ac:graphicFrameMkLst>
        </pc:graphicFrameChg>
        <pc:graphicFrameChg chg="add mod">
          <ac:chgData name="James Headid" userId="9a5c1fc7a6340f07" providerId="LiveId" clId="{9BA068C2-1CC1-494D-927C-2AAA190ED6A2}" dt="2019-02-26T18:07:28.081" v="1654" actId="1076"/>
          <ac:graphicFrameMkLst>
            <pc:docMk/>
            <pc:sldMk cId="0" sldId="256"/>
            <ac:graphicFrameMk id="45" creationId="{F288305B-EA78-4780-AE4F-C889191D7DD1}"/>
          </ac:graphicFrameMkLst>
        </pc:graphicFrameChg>
        <pc:graphicFrameChg chg="modGraphic">
          <ac:chgData name="James Headid" userId="9a5c1fc7a6340f07" providerId="LiveId" clId="{9BA068C2-1CC1-494D-927C-2AAA190ED6A2}" dt="2019-02-26T14:49:39.865" v="65" actId="20577"/>
          <ac:graphicFrameMkLst>
            <pc:docMk/>
            <pc:sldMk cId="0" sldId="256"/>
            <ac:graphicFrameMk id="46" creationId="{00000000-0000-0000-0000-000000000000}"/>
          </ac:graphicFrameMkLst>
        </pc:graphicFrameChg>
        <pc:graphicFrameChg chg="add mod">
          <ac:chgData name="James Headid" userId="9a5c1fc7a6340f07" providerId="LiveId" clId="{9BA068C2-1CC1-494D-927C-2AAA190ED6A2}" dt="2019-02-26T18:08:10.372" v="1658" actId="1076"/>
          <ac:graphicFrameMkLst>
            <pc:docMk/>
            <pc:sldMk cId="0" sldId="256"/>
            <ac:graphicFrameMk id="47" creationId="{9753002D-7D8E-4469-8340-7F9866717D76}"/>
          </ac:graphicFrameMkLst>
        </pc:graphicFrameChg>
        <pc:graphicFrameChg chg="add mod">
          <ac:chgData name="James Headid" userId="9a5c1fc7a6340f07" providerId="LiveId" clId="{9BA068C2-1CC1-494D-927C-2AAA190ED6A2}" dt="2019-02-26T18:08:45.896" v="1661" actId="1076"/>
          <ac:graphicFrameMkLst>
            <pc:docMk/>
            <pc:sldMk cId="0" sldId="256"/>
            <ac:graphicFrameMk id="48" creationId="{3ABA724F-2C8C-4317-AEA9-C8D999034300}"/>
          </ac:graphicFrameMkLst>
        </pc:graphicFrameChg>
        <pc:graphicFrameChg chg="add mod">
          <ac:chgData name="James Headid" userId="9a5c1fc7a6340f07" providerId="LiveId" clId="{9BA068C2-1CC1-494D-927C-2AAA190ED6A2}" dt="2019-02-26T18:09:27.941" v="1665" actId="1076"/>
          <ac:graphicFrameMkLst>
            <pc:docMk/>
            <pc:sldMk cId="0" sldId="256"/>
            <ac:graphicFrameMk id="49" creationId="{64E957F9-8D64-4982-A1E9-A20D8F8743F3}"/>
          </ac:graphicFrameMkLst>
        </pc:graphicFrameChg>
        <pc:graphicFrameChg chg="add mod">
          <ac:chgData name="James Headid" userId="9a5c1fc7a6340f07" providerId="LiveId" clId="{9BA068C2-1CC1-494D-927C-2AAA190ED6A2}" dt="2019-02-26T18:09:59.776" v="1669" actId="1076"/>
          <ac:graphicFrameMkLst>
            <pc:docMk/>
            <pc:sldMk cId="0" sldId="256"/>
            <ac:graphicFrameMk id="50" creationId="{B0571A3E-7CF3-4320-9A89-FA5B80E80F37}"/>
          </ac:graphicFrameMkLst>
        </pc:graphicFrameChg>
        <pc:graphicFrameChg chg="add del">
          <ac:chgData name="James Headid" userId="9a5c1fc7a6340f07" providerId="LiveId" clId="{9BA068C2-1CC1-494D-927C-2AAA190ED6A2}" dt="2019-02-26T18:13:36.620" v="1756"/>
          <ac:graphicFrameMkLst>
            <pc:docMk/>
            <pc:sldMk cId="0" sldId="256"/>
            <ac:graphicFrameMk id="51" creationId="{2C023040-184D-448E-933F-4EB39B339519}"/>
          </ac:graphicFrameMkLst>
        </pc:graphicFrameChg>
        <pc:picChg chg="add del mod">
          <ac:chgData name="James Headid" userId="9a5c1fc7a6340f07" providerId="LiveId" clId="{9BA068C2-1CC1-494D-927C-2AAA190ED6A2}" dt="2019-02-26T18:13:34.990" v="1754" actId="931"/>
          <ac:picMkLst>
            <pc:docMk/>
            <pc:sldMk cId="0" sldId="256"/>
            <ac:picMk id="5" creationId="{8FBE14CA-2280-45FC-A24F-2C54FAA5D791}"/>
          </ac:picMkLst>
        </pc:picChg>
        <pc:picChg chg="add del mod">
          <ac:chgData name="James Headid" userId="9a5c1fc7a6340f07" providerId="LiveId" clId="{9BA068C2-1CC1-494D-927C-2AAA190ED6A2}" dt="2019-02-26T18:13:34.990" v="1751" actId="931"/>
          <ac:picMkLst>
            <pc:docMk/>
            <pc:sldMk cId="0" sldId="256"/>
            <ac:picMk id="7" creationId="{9E4F1EE1-200C-4AE7-89A6-C8467F4267D1}"/>
          </ac:picMkLst>
        </pc:picChg>
        <pc:picChg chg="add mod">
          <ac:chgData name="James Headid" userId="9a5c1fc7a6340f07" providerId="LiveId" clId="{9BA068C2-1CC1-494D-927C-2AAA190ED6A2}" dt="2019-02-26T18:15:31.930" v="1783" actId="1076"/>
          <ac:picMkLst>
            <pc:docMk/>
            <pc:sldMk cId="0" sldId="256"/>
            <ac:picMk id="9" creationId="{783E6943-212A-4683-9F19-F2E6BA6FCD88}"/>
          </ac:picMkLst>
        </pc:picChg>
        <pc:picChg chg="add mod">
          <ac:chgData name="James Headid" userId="9a5c1fc7a6340f07" providerId="LiveId" clId="{9BA068C2-1CC1-494D-927C-2AAA190ED6A2}" dt="2019-02-26T18:15:26.203" v="1782" actId="1076"/>
          <ac:picMkLst>
            <pc:docMk/>
            <pc:sldMk cId="0" sldId="256"/>
            <ac:picMk id="13" creationId="{EA7B72FC-7E7A-4179-886D-835FA3B8719D}"/>
          </ac:picMkLst>
        </pc:picChg>
        <pc:picChg chg="add del mod">
          <ac:chgData name="James Headid" userId="9a5c1fc7a6340f07" providerId="LiveId" clId="{9BA068C2-1CC1-494D-927C-2AAA190ED6A2}" dt="2019-02-26T18:15:22.967" v="1781" actId="14100"/>
          <ac:picMkLst>
            <pc:docMk/>
            <pc:sldMk cId="0" sldId="256"/>
            <ac:picMk id="44" creationId="{00000000-0000-0000-0000-000000000000}"/>
          </ac:picMkLst>
        </pc:picChg>
        <pc:picChg chg="mod">
          <ac:chgData name="James Headid" userId="9a5c1fc7a6340f07" providerId="LiveId" clId="{9BA068C2-1CC1-494D-927C-2AAA190ED6A2}" dt="2019-02-26T14:44:39.982" v="24" actId="1076"/>
          <ac:picMkLst>
            <pc:docMk/>
            <pc:sldMk cId="0" sldId="256"/>
            <ac:picMk id="1026" creationId="{00000000-0000-0000-0000-000000000000}"/>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1049" tIns="45524" rIns="91049" bIns="45524" rtlCol="0"/>
          <a:lstStyle>
            <a:lvl1pPr algn="l">
              <a:defRPr sz="1200"/>
            </a:lvl1pPr>
          </a:lstStyle>
          <a:p>
            <a:endParaRPr lang="en-US"/>
          </a:p>
        </p:txBody>
      </p:sp>
      <p:sp>
        <p:nvSpPr>
          <p:cNvPr id="3" name="Date Placeholder 2"/>
          <p:cNvSpPr>
            <a:spLocks noGrp="1"/>
          </p:cNvSpPr>
          <p:nvPr>
            <p:ph type="dt" idx="1"/>
          </p:nvPr>
        </p:nvSpPr>
        <p:spPr>
          <a:xfrm>
            <a:off x="5266348" y="0"/>
            <a:ext cx="4028440" cy="344091"/>
          </a:xfrm>
          <a:prstGeom prst="rect">
            <a:avLst/>
          </a:prstGeom>
        </p:spPr>
        <p:txBody>
          <a:bodyPr vert="horz" lIns="91049" tIns="45524" rIns="91049" bIns="45524" rtlCol="0"/>
          <a:lstStyle>
            <a:lvl1pPr algn="r">
              <a:defRPr sz="1200"/>
            </a:lvl1pPr>
          </a:lstStyle>
          <a:p>
            <a:fld id="{88607726-7845-4C63-B80F-50AD875F5437}" type="datetimeFigureOut">
              <a:rPr lang="en-US" smtClean="0"/>
              <a:pPr/>
              <a:t>2/26/19</a:t>
            </a:fld>
            <a:endParaRPr lang="en-US"/>
          </a:p>
        </p:txBody>
      </p:sp>
      <p:sp>
        <p:nvSpPr>
          <p:cNvPr id="4" name="Slide Image Placeholder 3"/>
          <p:cNvSpPr>
            <a:spLocks noGrp="1" noRot="1" noChangeAspect="1"/>
          </p:cNvSpPr>
          <p:nvPr>
            <p:ph type="sldImg" idx="2"/>
          </p:nvPr>
        </p:nvSpPr>
        <p:spPr>
          <a:xfrm>
            <a:off x="2584450" y="515938"/>
            <a:ext cx="4127500" cy="2579687"/>
          </a:xfrm>
          <a:prstGeom prst="rect">
            <a:avLst/>
          </a:prstGeom>
          <a:noFill/>
          <a:ln w="12700">
            <a:solidFill>
              <a:prstClr val="black"/>
            </a:solidFill>
          </a:ln>
        </p:spPr>
        <p:txBody>
          <a:bodyPr vert="horz" lIns="91049" tIns="45524" rIns="91049" bIns="45524" rtlCol="0" anchor="ctr"/>
          <a:lstStyle/>
          <a:p>
            <a:endParaRPr lang="en-US"/>
          </a:p>
        </p:txBody>
      </p:sp>
      <p:sp>
        <p:nvSpPr>
          <p:cNvPr id="5" name="Notes Placeholder 4"/>
          <p:cNvSpPr>
            <a:spLocks noGrp="1"/>
          </p:cNvSpPr>
          <p:nvPr>
            <p:ph type="body" sz="quarter" idx="3"/>
          </p:nvPr>
        </p:nvSpPr>
        <p:spPr>
          <a:xfrm>
            <a:off x="929640" y="3268862"/>
            <a:ext cx="7437120" cy="3096816"/>
          </a:xfrm>
          <a:prstGeom prst="rect">
            <a:avLst/>
          </a:prstGeom>
        </p:spPr>
        <p:txBody>
          <a:bodyPr vert="horz" lIns="91049" tIns="45524" rIns="91049" bIns="45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536130"/>
            <a:ext cx="4028440" cy="344091"/>
          </a:xfrm>
          <a:prstGeom prst="rect">
            <a:avLst/>
          </a:prstGeom>
        </p:spPr>
        <p:txBody>
          <a:bodyPr vert="horz" lIns="91049" tIns="45524" rIns="91049" bIns="45524" rtlCol="0" anchor="b"/>
          <a:lstStyle>
            <a:lvl1pPr algn="l">
              <a:defRPr sz="1200"/>
            </a:lvl1pPr>
          </a:lstStyle>
          <a:p>
            <a:endParaRPr lang="en-US"/>
          </a:p>
        </p:txBody>
      </p:sp>
      <p:sp>
        <p:nvSpPr>
          <p:cNvPr id="7" name="Slide Number Placeholder 6"/>
          <p:cNvSpPr>
            <a:spLocks noGrp="1"/>
          </p:cNvSpPr>
          <p:nvPr>
            <p:ph type="sldNum" sz="quarter" idx="5"/>
          </p:nvPr>
        </p:nvSpPr>
        <p:spPr>
          <a:xfrm>
            <a:off x="5266348" y="6536130"/>
            <a:ext cx="4028440" cy="344091"/>
          </a:xfrm>
          <a:prstGeom prst="rect">
            <a:avLst/>
          </a:prstGeom>
        </p:spPr>
        <p:txBody>
          <a:bodyPr vert="horz" lIns="91049" tIns="45524" rIns="91049" bIns="45524" rtlCol="0" anchor="b"/>
          <a:lstStyle>
            <a:lvl1pPr algn="r">
              <a:defRPr sz="1200"/>
            </a:lvl1pPr>
          </a:lstStyle>
          <a:p>
            <a:fld id="{9A1D1D76-06DD-4271-A471-093F543A7ADF}" type="slidenum">
              <a:rPr lang="en-US" smtClean="0"/>
              <a:pPr/>
              <a:t>‹#›</a:t>
            </a:fld>
            <a:endParaRPr lang="en-US"/>
          </a:p>
        </p:txBody>
      </p:sp>
    </p:spTree>
    <p:extLst>
      <p:ext uri="{BB962C8B-B14F-4D97-AF65-F5344CB8AC3E}">
        <p14:creationId xmlns:p14="http://schemas.microsoft.com/office/powerpoint/2010/main" val="1171753523"/>
      </p:ext>
    </p:extLst>
  </p:cSld>
  <p:clrMap bg1="lt1" tx1="dk1" bg2="lt2" tx2="dk2" accent1="accent1" accent2="accent2" accent3="accent3" accent4="accent4" accent5="accent5" accent6="accent6" hlink="hlink" folHlink="folHlink"/>
  <p:notesStyle>
    <a:lvl1pPr marL="0" algn="l" defTabSz="775228" rtl="0" eaLnBrk="1" latinLnBrk="0" hangingPunct="1">
      <a:defRPr sz="1017" kern="1200">
        <a:solidFill>
          <a:schemeClr val="tx1"/>
        </a:solidFill>
        <a:latin typeface="+mn-lt"/>
        <a:ea typeface="+mn-ea"/>
        <a:cs typeface="+mn-cs"/>
      </a:defRPr>
    </a:lvl1pPr>
    <a:lvl2pPr marL="387614" algn="l" defTabSz="775228" rtl="0" eaLnBrk="1" latinLnBrk="0" hangingPunct="1">
      <a:defRPr sz="1017" kern="1200">
        <a:solidFill>
          <a:schemeClr val="tx1"/>
        </a:solidFill>
        <a:latin typeface="+mn-lt"/>
        <a:ea typeface="+mn-ea"/>
        <a:cs typeface="+mn-cs"/>
      </a:defRPr>
    </a:lvl2pPr>
    <a:lvl3pPr marL="775228" algn="l" defTabSz="775228" rtl="0" eaLnBrk="1" latinLnBrk="0" hangingPunct="1">
      <a:defRPr sz="1017" kern="1200">
        <a:solidFill>
          <a:schemeClr val="tx1"/>
        </a:solidFill>
        <a:latin typeface="+mn-lt"/>
        <a:ea typeface="+mn-ea"/>
        <a:cs typeface="+mn-cs"/>
      </a:defRPr>
    </a:lvl3pPr>
    <a:lvl4pPr marL="1162842" algn="l" defTabSz="775228" rtl="0" eaLnBrk="1" latinLnBrk="0" hangingPunct="1">
      <a:defRPr sz="1017" kern="1200">
        <a:solidFill>
          <a:schemeClr val="tx1"/>
        </a:solidFill>
        <a:latin typeface="+mn-lt"/>
        <a:ea typeface="+mn-ea"/>
        <a:cs typeface="+mn-cs"/>
      </a:defRPr>
    </a:lvl4pPr>
    <a:lvl5pPr marL="1550457" algn="l" defTabSz="775228" rtl="0" eaLnBrk="1" latinLnBrk="0" hangingPunct="1">
      <a:defRPr sz="1017" kern="1200">
        <a:solidFill>
          <a:schemeClr val="tx1"/>
        </a:solidFill>
        <a:latin typeface="+mn-lt"/>
        <a:ea typeface="+mn-ea"/>
        <a:cs typeface="+mn-cs"/>
      </a:defRPr>
    </a:lvl5pPr>
    <a:lvl6pPr marL="1938071" algn="l" defTabSz="775228" rtl="0" eaLnBrk="1" latinLnBrk="0" hangingPunct="1">
      <a:defRPr sz="1017" kern="1200">
        <a:solidFill>
          <a:schemeClr val="tx1"/>
        </a:solidFill>
        <a:latin typeface="+mn-lt"/>
        <a:ea typeface="+mn-ea"/>
        <a:cs typeface="+mn-cs"/>
      </a:defRPr>
    </a:lvl6pPr>
    <a:lvl7pPr marL="2325685" algn="l" defTabSz="775228" rtl="0" eaLnBrk="1" latinLnBrk="0" hangingPunct="1">
      <a:defRPr sz="1017" kern="1200">
        <a:solidFill>
          <a:schemeClr val="tx1"/>
        </a:solidFill>
        <a:latin typeface="+mn-lt"/>
        <a:ea typeface="+mn-ea"/>
        <a:cs typeface="+mn-cs"/>
      </a:defRPr>
    </a:lvl7pPr>
    <a:lvl8pPr marL="2713299" algn="l" defTabSz="775228" rtl="0" eaLnBrk="1" latinLnBrk="0" hangingPunct="1">
      <a:defRPr sz="1017" kern="1200">
        <a:solidFill>
          <a:schemeClr val="tx1"/>
        </a:solidFill>
        <a:latin typeface="+mn-lt"/>
        <a:ea typeface="+mn-ea"/>
        <a:cs typeface="+mn-cs"/>
      </a:defRPr>
    </a:lvl8pPr>
    <a:lvl9pPr marL="3100913" algn="l" defTabSz="775228" rtl="0" eaLnBrk="1" latinLnBrk="0" hangingPunct="1">
      <a:defRPr sz="101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4450" y="515938"/>
            <a:ext cx="4127500" cy="2579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D1D76-06DD-4271-A471-093F543A7ADF}" type="slidenum">
              <a:rPr lang="en-US" smtClean="0"/>
              <a:pPr/>
              <a:t>1</a:t>
            </a:fld>
            <a:endParaRPr lang="en-US"/>
          </a:p>
        </p:txBody>
      </p:sp>
    </p:spTree>
    <p:extLst>
      <p:ext uri="{BB962C8B-B14F-4D97-AF65-F5344CB8AC3E}">
        <p14:creationId xmlns:p14="http://schemas.microsoft.com/office/powerpoint/2010/main" val="13115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8521702"/>
            <a:ext cx="37307520" cy="5880100"/>
          </a:xfrm>
        </p:spPr>
        <p:txBody>
          <a:bodyPr/>
          <a:lstStyle/>
          <a:p>
            <a:r>
              <a:rPr lang="en-US"/>
              <a:t>Click to edit Master title style</a:t>
            </a:r>
          </a:p>
        </p:txBody>
      </p:sp>
      <p:sp>
        <p:nvSpPr>
          <p:cNvPr id="3" name="Subtitle 2"/>
          <p:cNvSpPr>
            <a:spLocks noGrp="1"/>
          </p:cNvSpPr>
          <p:nvPr>
            <p:ph type="subTitle" idx="1"/>
          </p:nvPr>
        </p:nvSpPr>
        <p:spPr>
          <a:xfrm>
            <a:off x="6583680" y="15544800"/>
            <a:ext cx="30723840" cy="7010400"/>
          </a:xfrm>
        </p:spPr>
        <p:txBody>
          <a:bodyPr/>
          <a:lstStyle>
            <a:lvl1pPr marL="0" indent="0" algn="ctr">
              <a:buNone/>
              <a:defRPr>
                <a:solidFill>
                  <a:schemeClr val="tx1">
                    <a:tint val="75000"/>
                  </a:schemeClr>
                </a:solidFill>
              </a:defRPr>
            </a:lvl1pPr>
            <a:lvl2pPr marL="1828727" indent="0" algn="ctr">
              <a:buNone/>
              <a:defRPr>
                <a:solidFill>
                  <a:schemeClr val="tx1">
                    <a:tint val="75000"/>
                  </a:schemeClr>
                </a:solidFill>
              </a:defRPr>
            </a:lvl2pPr>
            <a:lvl3pPr marL="3657454" indent="0" algn="ctr">
              <a:buNone/>
              <a:defRPr>
                <a:solidFill>
                  <a:schemeClr val="tx1">
                    <a:tint val="75000"/>
                  </a:schemeClr>
                </a:solidFill>
              </a:defRPr>
            </a:lvl3pPr>
            <a:lvl4pPr marL="5486181" indent="0" algn="ctr">
              <a:buNone/>
              <a:defRPr>
                <a:solidFill>
                  <a:schemeClr val="tx1">
                    <a:tint val="75000"/>
                  </a:schemeClr>
                </a:solidFill>
              </a:defRPr>
            </a:lvl4pPr>
            <a:lvl5pPr marL="7314907" indent="0" algn="ctr">
              <a:buNone/>
              <a:defRPr>
                <a:solidFill>
                  <a:schemeClr val="tx1">
                    <a:tint val="75000"/>
                  </a:schemeClr>
                </a:solidFill>
              </a:defRPr>
            </a:lvl5pPr>
            <a:lvl6pPr marL="9143634" indent="0" algn="ctr">
              <a:buNone/>
              <a:defRPr>
                <a:solidFill>
                  <a:schemeClr val="tx1">
                    <a:tint val="75000"/>
                  </a:schemeClr>
                </a:solidFill>
              </a:defRPr>
            </a:lvl6pPr>
            <a:lvl7pPr marL="10972361" indent="0" algn="ctr">
              <a:buNone/>
              <a:defRPr>
                <a:solidFill>
                  <a:schemeClr val="tx1">
                    <a:tint val="75000"/>
                  </a:schemeClr>
                </a:solidFill>
              </a:defRPr>
            </a:lvl7pPr>
            <a:lvl8pPr marL="12801088" indent="0" algn="ctr">
              <a:buNone/>
              <a:defRPr>
                <a:solidFill>
                  <a:schemeClr val="tx1">
                    <a:tint val="75000"/>
                  </a:schemeClr>
                </a:solidFill>
              </a:defRPr>
            </a:lvl8pPr>
            <a:lvl9pPr marL="146298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026753-C724-4685-9E9B-A8A140024CEB}" type="datetimeFigureOut">
              <a:rPr lang="en-US" smtClean="0"/>
              <a:pPr/>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26753-C724-4685-9E9B-A8A140024CEB}" type="datetimeFigureOut">
              <a:rPr lang="en-US" smtClean="0"/>
              <a:pPr/>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5270500"/>
            <a:ext cx="47404018" cy="1123505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5270500"/>
            <a:ext cx="141480542" cy="1123505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26753-C724-4685-9E9B-A8A140024CEB}" type="datetimeFigureOut">
              <a:rPr lang="en-US" smtClean="0"/>
              <a:pPr/>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026753-C724-4685-9E9B-A8A140024CEB}" type="datetimeFigureOut">
              <a:rPr lang="en-US" smtClean="0"/>
              <a:pPr/>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7627602"/>
            <a:ext cx="37307520" cy="5448300"/>
          </a:xfrm>
        </p:spPr>
        <p:txBody>
          <a:bodyPr anchor="t"/>
          <a:lstStyle>
            <a:lvl1pPr algn="l">
              <a:defRPr sz="15999" b="1" cap="all"/>
            </a:lvl1pPr>
          </a:lstStyle>
          <a:p>
            <a:r>
              <a:rPr lang="en-US"/>
              <a:t>Click to edit Master title style</a:t>
            </a:r>
          </a:p>
        </p:txBody>
      </p:sp>
      <p:sp>
        <p:nvSpPr>
          <p:cNvPr id="3" name="Text Placeholder 2"/>
          <p:cNvSpPr>
            <a:spLocks noGrp="1"/>
          </p:cNvSpPr>
          <p:nvPr>
            <p:ph type="body" idx="1"/>
          </p:nvPr>
        </p:nvSpPr>
        <p:spPr>
          <a:xfrm>
            <a:off x="3467102" y="11626854"/>
            <a:ext cx="37307520" cy="6000748"/>
          </a:xfrm>
        </p:spPr>
        <p:txBody>
          <a:bodyPr anchor="b"/>
          <a:lstStyle>
            <a:lvl1pPr marL="0" indent="0">
              <a:buNone/>
              <a:defRPr sz="8000">
                <a:solidFill>
                  <a:schemeClr val="tx1">
                    <a:tint val="75000"/>
                  </a:schemeClr>
                </a:solidFill>
              </a:defRPr>
            </a:lvl1pPr>
            <a:lvl2pPr marL="1828727" indent="0">
              <a:buNone/>
              <a:defRPr sz="7166">
                <a:solidFill>
                  <a:schemeClr val="tx1">
                    <a:tint val="75000"/>
                  </a:schemeClr>
                </a:solidFill>
              </a:defRPr>
            </a:lvl2pPr>
            <a:lvl3pPr marL="3657454" indent="0">
              <a:buNone/>
              <a:defRPr sz="6416">
                <a:solidFill>
                  <a:schemeClr val="tx1">
                    <a:tint val="75000"/>
                  </a:schemeClr>
                </a:solidFill>
              </a:defRPr>
            </a:lvl3pPr>
            <a:lvl4pPr marL="5486181" indent="0">
              <a:buNone/>
              <a:defRPr sz="5583">
                <a:solidFill>
                  <a:schemeClr val="tx1">
                    <a:tint val="75000"/>
                  </a:schemeClr>
                </a:solidFill>
              </a:defRPr>
            </a:lvl4pPr>
            <a:lvl5pPr marL="7314907" indent="0">
              <a:buNone/>
              <a:defRPr sz="5583">
                <a:solidFill>
                  <a:schemeClr val="tx1">
                    <a:tint val="75000"/>
                  </a:schemeClr>
                </a:solidFill>
              </a:defRPr>
            </a:lvl5pPr>
            <a:lvl6pPr marL="9143634" indent="0">
              <a:buNone/>
              <a:defRPr sz="5583">
                <a:solidFill>
                  <a:schemeClr val="tx1">
                    <a:tint val="75000"/>
                  </a:schemeClr>
                </a:solidFill>
              </a:defRPr>
            </a:lvl6pPr>
            <a:lvl7pPr marL="10972361" indent="0">
              <a:buNone/>
              <a:defRPr sz="5583">
                <a:solidFill>
                  <a:schemeClr val="tx1">
                    <a:tint val="75000"/>
                  </a:schemeClr>
                </a:solidFill>
              </a:defRPr>
            </a:lvl7pPr>
            <a:lvl8pPr marL="12801088" indent="0">
              <a:buNone/>
              <a:defRPr sz="5583">
                <a:solidFill>
                  <a:schemeClr val="tx1">
                    <a:tint val="75000"/>
                  </a:schemeClr>
                </a:solidFill>
              </a:defRPr>
            </a:lvl8pPr>
            <a:lvl9pPr marL="14629815" indent="0">
              <a:buNone/>
              <a:defRPr sz="558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026753-C724-4685-9E9B-A8A140024CEB}" type="datetimeFigureOut">
              <a:rPr lang="en-US" smtClean="0"/>
              <a:pPr/>
              <a:t>2/26/19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0721300"/>
            <a:ext cx="94442280" cy="868997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0721300"/>
            <a:ext cx="94442280" cy="86899752"/>
          </a:xfrm>
        </p:spPr>
        <p:txBody>
          <a:bodyPr/>
          <a:lstStyle>
            <a:lvl1pPr>
              <a:defRPr sz="11166"/>
            </a:lvl1pPr>
            <a:lvl2pPr>
              <a:defRPr sz="9583"/>
            </a:lvl2pPr>
            <a:lvl3pPr>
              <a:defRPr sz="8000"/>
            </a:lvl3pPr>
            <a:lvl4pPr>
              <a:defRPr sz="7166"/>
            </a:lvl4pPr>
            <a:lvl5pPr>
              <a:defRPr sz="7166"/>
            </a:lvl5pPr>
            <a:lvl6pPr>
              <a:defRPr sz="7166"/>
            </a:lvl6pPr>
            <a:lvl7pPr>
              <a:defRPr sz="7166"/>
            </a:lvl7pPr>
            <a:lvl8pPr>
              <a:defRPr sz="7166"/>
            </a:lvl8pPr>
            <a:lvl9pPr>
              <a:defRPr sz="7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026753-C724-4685-9E9B-A8A140024CEB}" type="datetimeFigureOut">
              <a:rPr lang="en-US" smtClean="0"/>
              <a:pPr/>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098552"/>
            <a:ext cx="39502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6140452"/>
            <a:ext cx="19392902" cy="2559048"/>
          </a:xfrm>
        </p:spPr>
        <p:txBody>
          <a:bodyPr anchor="b"/>
          <a:lstStyle>
            <a:lvl1pPr marL="0" indent="0">
              <a:buNone/>
              <a:defRPr sz="9583" b="1"/>
            </a:lvl1pPr>
            <a:lvl2pPr marL="1828727" indent="0">
              <a:buNone/>
              <a:defRPr sz="8000" b="1"/>
            </a:lvl2pPr>
            <a:lvl3pPr marL="3657454" indent="0">
              <a:buNone/>
              <a:defRPr sz="7166" b="1"/>
            </a:lvl3pPr>
            <a:lvl4pPr marL="5486181" indent="0">
              <a:buNone/>
              <a:defRPr sz="6416" b="1"/>
            </a:lvl4pPr>
            <a:lvl5pPr marL="7314907" indent="0">
              <a:buNone/>
              <a:defRPr sz="6416" b="1"/>
            </a:lvl5pPr>
            <a:lvl6pPr marL="9143634" indent="0">
              <a:buNone/>
              <a:defRPr sz="6416" b="1"/>
            </a:lvl6pPr>
            <a:lvl7pPr marL="10972361" indent="0">
              <a:buNone/>
              <a:defRPr sz="6416" b="1"/>
            </a:lvl7pPr>
            <a:lvl8pPr marL="12801088" indent="0">
              <a:buNone/>
              <a:defRPr sz="6416" b="1"/>
            </a:lvl8pPr>
            <a:lvl9pPr marL="14629815" indent="0">
              <a:buNone/>
              <a:defRPr sz="6416" b="1"/>
            </a:lvl9pPr>
          </a:lstStyle>
          <a:p>
            <a:pPr lvl="0"/>
            <a:r>
              <a:rPr lang="en-US"/>
              <a:t>Click to edit Master text styles</a:t>
            </a:r>
          </a:p>
        </p:txBody>
      </p:sp>
      <p:sp>
        <p:nvSpPr>
          <p:cNvPr id="4" name="Content Placeholder 3"/>
          <p:cNvSpPr>
            <a:spLocks noGrp="1"/>
          </p:cNvSpPr>
          <p:nvPr>
            <p:ph sz="half" idx="2"/>
          </p:nvPr>
        </p:nvSpPr>
        <p:spPr>
          <a:xfrm>
            <a:off x="2194560" y="8699500"/>
            <a:ext cx="19392902"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6140452"/>
            <a:ext cx="19400520" cy="2559048"/>
          </a:xfrm>
        </p:spPr>
        <p:txBody>
          <a:bodyPr anchor="b"/>
          <a:lstStyle>
            <a:lvl1pPr marL="0" indent="0">
              <a:buNone/>
              <a:defRPr sz="9583" b="1"/>
            </a:lvl1pPr>
            <a:lvl2pPr marL="1828727" indent="0">
              <a:buNone/>
              <a:defRPr sz="8000" b="1"/>
            </a:lvl2pPr>
            <a:lvl3pPr marL="3657454" indent="0">
              <a:buNone/>
              <a:defRPr sz="7166" b="1"/>
            </a:lvl3pPr>
            <a:lvl4pPr marL="5486181" indent="0">
              <a:buNone/>
              <a:defRPr sz="6416" b="1"/>
            </a:lvl4pPr>
            <a:lvl5pPr marL="7314907" indent="0">
              <a:buNone/>
              <a:defRPr sz="6416" b="1"/>
            </a:lvl5pPr>
            <a:lvl6pPr marL="9143634" indent="0">
              <a:buNone/>
              <a:defRPr sz="6416" b="1"/>
            </a:lvl6pPr>
            <a:lvl7pPr marL="10972361" indent="0">
              <a:buNone/>
              <a:defRPr sz="6416" b="1"/>
            </a:lvl7pPr>
            <a:lvl8pPr marL="12801088" indent="0">
              <a:buNone/>
              <a:defRPr sz="6416" b="1"/>
            </a:lvl8pPr>
            <a:lvl9pPr marL="14629815" indent="0">
              <a:buNone/>
              <a:defRPr sz="6416" b="1"/>
            </a:lvl9pPr>
          </a:lstStyle>
          <a:p>
            <a:pPr lvl="0"/>
            <a:r>
              <a:rPr lang="en-US"/>
              <a:t>Click to edit Master text styles</a:t>
            </a:r>
          </a:p>
        </p:txBody>
      </p:sp>
      <p:sp>
        <p:nvSpPr>
          <p:cNvPr id="6" name="Content Placeholder 5"/>
          <p:cNvSpPr>
            <a:spLocks noGrp="1"/>
          </p:cNvSpPr>
          <p:nvPr>
            <p:ph sz="quarter" idx="4"/>
          </p:nvPr>
        </p:nvSpPr>
        <p:spPr>
          <a:xfrm>
            <a:off x="22296122" y="8699500"/>
            <a:ext cx="19400520" cy="15805152"/>
          </a:xfrm>
        </p:spPr>
        <p:txBody>
          <a:bodyPr/>
          <a:lstStyle>
            <a:lvl1pPr>
              <a:defRPr sz="9583"/>
            </a:lvl1pPr>
            <a:lvl2pPr>
              <a:defRPr sz="8000"/>
            </a:lvl2pPr>
            <a:lvl3pPr>
              <a:defRPr sz="7166"/>
            </a:lvl3pPr>
            <a:lvl4pPr>
              <a:defRPr sz="6416"/>
            </a:lvl4pPr>
            <a:lvl5pPr>
              <a:defRPr sz="6416"/>
            </a:lvl5pPr>
            <a:lvl6pPr>
              <a:defRPr sz="6416"/>
            </a:lvl6pPr>
            <a:lvl7pPr>
              <a:defRPr sz="6416"/>
            </a:lvl7pPr>
            <a:lvl8pPr>
              <a:defRPr sz="6416"/>
            </a:lvl8pPr>
            <a:lvl9pPr>
              <a:defRPr sz="64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026753-C724-4685-9E9B-A8A140024CEB}" type="datetimeFigureOut">
              <a:rPr lang="en-US" smtClean="0"/>
              <a:pPr/>
              <a:t>2/26/19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026753-C724-4685-9E9B-A8A140024CEB}" type="datetimeFigureOut">
              <a:rPr lang="en-US" smtClean="0"/>
              <a:pPr/>
              <a:t>2/26/19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26753-C724-4685-9E9B-A8A140024CEB}" type="datetimeFigureOut">
              <a:rPr lang="en-US" smtClean="0"/>
              <a:pPr/>
              <a:t>2/26/19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092200"/>
            <a:ext cx="14439902" cy="46482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7160240" y="1092202"/>
            <a:ext cx="24536400" cy="23412452"/>
          </a:xfrm>
        </p:spPr>
        <p:txBody>
          <a:bodyPr/>
          <a:lstStyle>
            <a:lvl1pPr>
              <a:defRPr sz="12833"/>
            </a:lvl1pPr>
            <a:lvl2pPr>
              <a:defRPr sz="11166"/>
            </a:lvl2pPr>
            <a:lvl3pPr>
              <a:defRPr sz="9583"/>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5740402"/>
            <a:ext cx="14439902" cy="18764252"/>
          </a:xfrm>
        </p:spPr>
        <p:txBody>
          <a:bodyPr/>
          <a:lstStyle>
            <a:lvl1pPr marL="0" indent="0">
              <a:buNone/>
              <a:defRPr sz="5583"/>
            </a:lvl1pPr>
            <a:lvl2pPr marL="1828727" indent="0">
              <a:buNone/>
              <a:defRPr sz="4833"/>
            </a:lvl2pPr>
            <a:lvl3pPr marL="3657454" indent="0">
              <a:buNone/>
              <a:defRPr sz="4000"/>
            </a:lvl3pPr>
            <a:lvl4pPr marL="5486181" indent="0">
              <a:buNone/>
              <a:defRPr sz="3583"/>
            </a:lvl4pPr>
            <a:lvl5pPr marL="7314907" indent="0">
              <a:buNone/>
              <a:defRPr sz="3583"/>
            </a:lvl5pPr>
            <a:lvl6pPr marL="9143634" indent="0">
              <a:buNone/>
              <a:defRPr sz="3583"/>
            </a:lvl6pPr>
            <a:lvl7pPr marL="10972361" indent="0">
              <a:buNone/>
              <a:defRPr sz="3583"/>
            </a:lvl7pPr>
            <a:lvl8pPr marL="12801088" indent="0">
              <a:buNone/>
              <a:defRPr sz="3583"/>
            </a:lvl8pPr>
            <a:lvl9pPr marL="14629815"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0D026753-C724-4685-9E9B-A8A140024CEB}" type="datetimeFigureOut">
              <a:rPr lang="en-US" smtClean="0"/>
              <a:pPr/>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9202400"/>
            <a:ext cx="26334720" cy="2266952"/>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8602982" y="2451100"/>
            <a:ext cx="26334720" cy="16459200"/>
          </a:xfrm>
        </p:spPr>
        <p:txBody>
          <a:bodyPr/>
          <a:lstStyle>
            <a:lvl1pPr marL="0" indent="0">
              <a:buNone/>
              <a:defRPr sz="12833"/>
            </a:lvl1pPr>
            <a:lvl2pPr marL="1828727" indent="0">
              <a:buNone/>
              <a:defRPr sz="11166"/>
            </a:lvl2pPr>
            <a:lvl3pPr marL="3657454" indent="0">
              <a:buNone/>
              <a:defRPr sz="9583"/>
            </a:lvl3pPr>
            <a:lvl4pPr marL="5486181" indent="0">
              <a:buNone/>
              <a:defRPr sz="8000"/>
            </a:lvl4pPr>
            <a:lvl5pPr marL="7314907" indent="0">
              <a:buNone/>
              <a:defRPr sz="8000"/>
            </a:lvl5pPr>
            <a:lvl6pPr marL="9143634" indent="0">
              <a:buNone/>
              <a:defRPr sz="8000"/>
            </a:lvl6pPr>
            <a:lvl7pPr marL="10972361" indent="0">
              <a:buNone/>
              <a:defRPr sz="8000"/>
            </a:lvl7pPr>
            <a:lvl8pPr marL="12801088" indent="0">
              <a:buNone/>
              <a:defRPr sz="8000"/>
            </a:lvl8pPr>
            <a:lvl9pPr marL="14629815" indent="0">
              <a:buNone/>
              <a:defRPr sz="8000"/>
            </a:lvl9pPr>
          </a:lstStyle>
          <a:p>
            <a:endParaRPr lang="en-US"/>
          </a:p>
        </p:txBody>
      </p:sp>
      <p:sp>
        <p:nvSpPr>
          <p:cNvPr id="4" name="Text Placeholder 3"/>
          <p:cNvSpPr>
            <a:spLocks noGrp="1"/>
          </p:cNvSpPr>
          <p:nvPr>
            <p:ph type="body" sz="half" idx="2"/>
          </p:nvPr>
        </p:nvSpPr>
        <p:spPr>
          <a:xfrm>
            <a:off x="8602982" y="21469352"/>
            <a:ext cx="26334720" cy="3219448"/>
          </a:xfrm>
        </p:spPr>
        <p:txBody>
          <a:bodyPr/>
          <a:lstStyle>
            <a:lvl1pPr marL="0" indent="0">
              <a:buNone/>
              <a:defRPr sz="5583"/>
            </a:lvl1pPr>
            <a:lvl2pPr marL="1828727" indent="0">
              <a:buNone/>
              <a:defRPr sz="4833"/>
            </a:lvl2pPr>
            <a:lvl3pPr marL="3657454" indent="0">
              <a:buNone/>
              <a:defRPr sz="4000"/>
            </a:lvl3pPr>
            <a:lvl4pPr marL="5486181" indent="0">
              <a:buNone/>
              <a:defRPr sz="3583"/>
            </a:lvl4pPr>
            <a:lvl5pPr marL="7314907" indent="0">
              <a:buNone/>
              <a:defRPr sz="3583"/>
            </a:lvl5pPr>
            <a:lvl6pPr marL="9143634" indent="0">
              <a:buNone/>
              <a:defRPr sz="3583"/>
            </a:lvl6pPr>
            <a:lvl7pPr marL="10972361" indent="0">
              <a:buNone/>
              <a:defRPr sz="3583"/>
            </a:lvl7pPr>
            <a:lvl8pPr marL="12801088" indent="0">
              <a:buNone/>
              <a:defRPr sz="3583"/>
            </a:lvl8pPr>
            <a:lvl9pPr marL="14629815" indent="0">
              <a:buNone/>
              <a:defRPr sz="3583"/>
            </a:lvl9pPr>
          </a:lstStyle>
          <a:p>
            <a:pPr lvl="0"/>
            <a:r>
              <a:rPr lang="en-US"/>
              <a:t>Click to edit Master text styles</a:t>
            </a:r>
          </a:p>
        </p:txBody>
      </p:sp>
      <p:sp>
        <p:nvSpPr>
          <p:cNvPr id="5" name="Date Placeholder 4"/>
          <p:cNvSpPr>
            <a:spLocks noGrp="1"/>
          </p:cNvSpPr>
          <p:nvPr>
            <p:ph type="dt" sz="half" idx="10"/>
          </p:nvPr>
        </p:nvSpPr>
        <p:spPr/>
        <p:txBody>
          <a:bodyPr/>
          <a:lstStyle/>
          <a:p>
            <a:fld id="{0D026753-C724-4685-9E9B-A8A140024CEB}" type="datetimeFigureOut">
              <a:rPr lang="en-US" smtClean="0"/>
              <a:pPr/>
              <a:t>2/26/19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1BE77-8025-4900-96A6-5AB892910F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098552"/>
            <a:ext cx="39502080" cy="45720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6400802"/>
            <a:ext cx="39502080" cy="1810385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25425402"/>
            <a:ext cx="10241280" cy="1460500"/>
          </a:xfrm>
          <a:prstGeom prst="rect">
            <a:avLst/>
          </a:prstGeom>
        </p:spPr>
        <p:txBody>
          <a:bodyPr vert="horz" lIns="438912" tIns="219456" rIns="438912" bIns="219456" rtlCol="0" anchor="ctr"/>
          <a:lstStyle>
            <a:lvl1pPr algn="l">
              <a:defRPr sz="4833">
                <a:solidFill>
                  <a:schemeClr val="tx1">
                    <a:tint val="75000"/>
                  </a:schemeClr>
                </a:solidFill>
              </a:defRPr>
            </a:lvl1pPr>
          </a:lstStyle>
          <a:p>
            <a:fld id="{0D026753-C724-4685-9E9B-A8A140024CEB}" type="datetimeFigureOut">
              <a:rPr lang="en-US" smtClean="0"/>
              <a:pPr/>
              <a:t>2/26/19</a:t>
            </a:fld>
            <a:endParaRPr lang="en-US"/>
          </a:p>
        </p:txBody>
      </p:sp>
      <p:sp>
        <p:nvSpPr>
          <p:cNvPr id="5" name="Footer Placeholder 4"/>
          <p:cNvSpPr>
            <a:spLocks noGrp="1"/>
          </p:cNvSpPr>
          <p:nvPr>
            <p:ph type="ftr" sz="quarter" idx="3"/>
          </p:nvPr>
        </p:nvSpPr>
        <p:spPr>
          <a:xfrm>
            <a:off x="14996160" y="25425402"/>
            <a:ext cx="13898880" cy="1460500"/>
          </a:xfrm>
          <a:prstGeom prst="rect">
            <a:avLst/>
          </a:prstGeom>
        </p:spPr>
        <p:txBody>
          <a:bodyPr vert="horz" lIns="438912" tIns="219456" rIns="438912" bIns="219456" rtlCol="0" anchor="ctr"/>
          <a:lstStyle>
            <a:lvl1pPr algn="ctr">
              <a:defRPr sz="48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5425402"/>
            <a:ext cx="10241280" cy="1460500"/>
          </a:xfrm>
          <a:prstGeom prst="rect">
            <a:avLst/>
          </a:prstGeom>
        </p:spPr>
        <p:txBody>
          <a:bodyPr vert="horz" lIns="438912" tIns="219456" rIns="438912" bIns="219456" rtlCol="0" anchor="ctr"/>
          <a:lstStyle>
            <a:lvl1pPr algn="r">
              <a:defRPr sz="4833">
                <a:solidFill>
                  <a:schemeClr val="tx1">
                    <a:tint val="75000"/>
                  </a:schemeClr>
                </a:solidFill>
              </a:defRPr>
            </a:lvl1pPr>
          </a:lstStyle>
          <a:p>
            <a:fld id="{F7E1BE77-8025-4900-96A6-5AB892910F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454" rtl="0" eaLnBrk="1" latinLnBrk="0" hangingPunct="1">
        <a:spcBef>
          <a:spcPct val="0"/>
        </a:spcBef>
        <a:buNone/>
        <a:defRPr sz="17583" kern="1200">
          <a:solidFill>
            <a:schemeClr val="tx1"/>
          </a:solidFill>
          <a:latin typeface="+mj-lt"/>
          <a:ea typeface="+mj-ea"/>
          <a:cs typeface="+mj-cs"/>
        </a:defRPr>
      </a:lvl1pPr>
    </p:titleStyle>
    <p:bodyStyle>
      <a:lvl1pPr marL="1371545" indent="-1371545" algn="l" defTabSz="3657454" rtl="0" eaLnBrk="1" latinLnBrk="0" hangingPunct="1">
        <a:spcBef>
          <a:spcPct val="20000"/>
        </a:spcBef>
        <a:buFont typeface="Arial" pitchFamily="34" charset="0"/>
        <a:buChar char="•"/>
        <a:defRPr sz="12833" kern="1200">
          <a:solidFill>
            <a:schemeClr val="tx1"/>
          </a:solidFill>
          <a:latin typeface="+mn-lt"/>
          <a:ea typeface="+mn-ea"/>
          <a:cs typeface="+mn-cs"/>
        </a:defRPr>
      </a:lvl1pPr>
      <a:lvl2pPr marL="2971681" indent="-1142954" algn="l" defTabSz="3657454" rtl="0" eaLnBrk="1" latinLnBrk="0" hangingPunct="1">
        <a:spcBef>
          <a:spcPct val="20000"/>
        </a:spcBef>
        <a:buFont typeface="Arial" pitchFamily="34" charset="0"/>
        <a:buChar char="–"/>
        <a:defRPr sz="11166" kern="1200">
          <a:solidFill>
            <a:schemeClr val="tx1"/>
          </a:solidFill>
          <a:latin typeface="+mn-lt"/>
          <a:ea typeface="+mn-ea"/>
          <a:cs typeface="+mn-cs"/>
        </a:defRPr>
      </a:lvl2pPr>
      <a:lvl3pPr marL="4571817" indent="-914363" algn="l" defTabSz="3657454" rtl="0" eaLnBrk="1" latinLnBrk="0" hangingPunct="1">
        <a:spcBef>
          <a:spcPct val="20000"/>
        </a:spcBef>
        <a:buFont typeface="Arial" pitchFamily="34" charset="0"/>
        <a:buChar char="•"/>
        <a:defRPr sz="9583" kern="1200">
          <a:solidFill>
            <a:schemeClr val="tx1"/>
          </a:solidFill>
          <a:latin typeface="+mn-lt"/>
          <a:ea typeface="+mn-ea"/>
          <a:cs typeface="+mn-cs"/>
        </a:defRPr>
      </a:lvl3pPr>
      <a:lvl4pPr marL="6400544"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27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799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6725"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5451"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178" indent="-914363" algn="l" defTabSz="3657454"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454" rtl="0" eaLnBrk="1" latinLnBrk="0" hangingPunct="1">
        <a:defRPr sz="7166" kern="1200">
          <a:solidFill>
            <a:schemeClr val="tx1"/>
          </a:solidFill>
          <a:latin typeface="+mn-lt"/>
          <a:ea typeface="+mn-ea"/>
          <a:cs typeface="+mn-cs"/>
        </a:defRPr>
      </a:lvl1pPr>
      <a:lvl2pPr marL="1828727" algn="l" defTabSz="3657454" rtl="0" eaLnBrk="1" latinLnBrk="0" hangingPunct="1">
        <a:defRPr sz="7166" kern="1200">
          <a:solidFill>
            <a:schemeClr val="tx1"/>
          </a:solidFill>
          <a:latin typeface="+mn-lt"/>
          <a:ea typeface="+mn-ea"/>
          <a:cs typeface="+mn-cs"/>
        </a:defRPr>
      </a:lvl2pPr>
      <a:lvl3pPr marL="3657454" algn="l" defTabSz="3657454" rtl="0" eaLnBrk="1" latinLnBrk="0" hangingPunct="1">
        <a:defRPr sz="7166" kern="1200">
          <a:solidFill>
            <a:schemeClr val="tx1"/>
          </a:solidFill>
          <a:latin typeface="+mn-lt"/>
          <a:ea typeface="+mn-ea"/>
          <a:cs typeface="+mn-cs"/>
        </a:defRPr>
      </a:lvl3pPr>
      <a:lvl4pPr marL="5486181" algn="l" defTabSz="3657454" rtl="0" eaLnBrk="1" latinLnBrk="0" hangingPunct="1">
        <a:defRPr sz="7166" kern="1200">
          <a:solidFill>
            <a:schemeClr val="tx1"/>
          </a:solidFill>
          <a:latin typeface="+mn-lt"/>
          <a:ea typeface="+mn-ea"/>
          <a:cs typeface="+mn-cs"/>
        </a:defRPr>
      </a:lvl4pPr>
      <a:lvl5pPr marL="7314907" algn="l" defTabSz="3657454" rtl="0" eaLnBrk="1" latinLnBrk="0" hangingPunct="1">
        <a:defRPr sz="7166" kern="1200">
          <a:solidFill>
            <a:schemeClr val="tx1"/>
          </a:solidFill>
          <a:latin typeface="+mn-lt"/>
          <a:ea typeface="+mn-ea"/>
          <a:cs typeface="+mn-cs"/>
        </a:defRPr>
      </a:lvl5pPr>
      <a:lvl6pPr marL="9143634" algn="l" defTabSz="3657454" rtl="0" eaLnBrk="1" latinLnBrk="0" hangingPunct="1">
        <a:defRPr sz="7166" kern="1200">
          <a:solidFill>
            <a:schemeClr val="tx1"/>
          </a:solidFill>
          <a:latin typeface="+mn-lt"/>
          <a:ea typeface="+mn-ea"/>
          <a:cs typeface="+mn-cs"/>
        </a:defRPr>
      </a:lvl6pPr>
      <a:lvl7pPr marL="10972361" algn="l" defTabSz="3657454" rtl="0" eaLnBrk="1" latinLnBrk="0" hangingPunct="1">
        <a:defRPr sz="7166" kern="1200">
          <a:solidFill>
            <a:schemeClr val="tx1"/>
          </a:solidFill>
          <a:latin typeface="+mn-lt"/>
          <a:ea typeface="+mn-ea"/>
          <a:cs typeface="+mn-cs"/>
        </a:defRPr>
      </a:lvl7pPr>
      <a:lvl8pPr marL="12801088" algn="l" defTabSz="3657454" rtl="0" eaLnBrk="1" latinLnBrk="0" hangingPunct="1">
        <a:defRPr sz="7166" kern="1200">
          <a:solidFill>
            <a:schemeClr val="tx1"/>
          </a:solidFill>
          <a:latin typeface="+mn-lt"/>
          <a:ea typeface="+mn-ea"/>
          <a:cs typeface="+mn-cs"/>
        </a:defRPr>
      </a:lvl8pPr>
      <a:lvl9pPr marL="14629815" algn="l" defTabSz="3657454" rtl="0" eaLnBrk="1" latinLnBrk="0" hangingPunct="1">
        <a:defRPr sz="71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oleObject" Target="../embeddings/oleObject4.bin"/><Relationship Id="rId18" Type="http://schemas.openxmlformats.org/officeDocument/2006/relationships/image" Target="../media/image6.e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3.emf"/><Relationship Id="rId17" Type="http://schemas.openxmlformats.org/officeDocument/2006/relationships/oleObject" Target="../embeddings/oleObject6.bin"/><Relationship Id="rId2" Type="http://schemas.openxmlformats.org/officeDocument/2006/relationships/slideLayout" Target="../slideLayouts/slideLayout7.xml"/><Relationship Id="rId16" Type="http://schemas.openxmlformats.org/officeDocument/2006/relationships/image" Target="../media/image5.emf"/><Relationship Id="rId20" Type="http://schemas.openxmlformats.org/officeDocument/2006/relationships/image" Target="../media/image11.jpg"/><Relationship Id="rId1" Type="http://schemas.openxmlformats.org/officeDocument/2006/relationships/vmlDrawing" Target="../drawings/vmlDrawing1.vml"/><Relationship Id="rId6" Type="http://schemas.openxmlformats.org/officeDocument/2006/relationships/image" Target="../media/image9.jpeg"/><Relationship Id="rId11" Type="http://schemas.openxmlformats.org/officeDocument/2006/relationships/oleObject" Target="../embeddings/oleObject3.bin"/><Relationship Id="rId5" Type="http://schemas.openxmlformats.org/officeDocument/2006/relationships/image" Target="../media/image8.png"/><Relationship Id="rId15" Type="http://schemas.openxmlformats.org/officeDocument/2006/relationships/oleObject" Target="../embeddings/oleObject5.bin"/><Relationship Id="rId10" Type="http://schemas.openxmlformats.org/officeDocument/2006/relationships/image" Target="../media/image2.emf"/><Relationship Id="rId19" Type="http://schemas.openxmlformats.org/officeDocument/2006/relationships/image" Target="../media/image10.jpg"/><Relationship Id="rId4" Type="http://schemas.openxmlformats.org/officeDocument/2006/relationships/image" Target="../media/image7.png"/><Relationship Id="rId9" Type="http://schemas.openxmlformats.org/officeDocument/2006/relationships/oleObject" Target="../embeddings/oleObject2.bin"/><Relationship Id="rId1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753600" y="304800"/>
            <a:ext cx="27051000" cy="2723823"/>
          </a:xfrm>
          <a:prstGeom prst="rect">
            <a:avLst/>
          </a:prstGeom>
          <a:noFill/>
        </p:spPr>
        <p:txBody>
          <a:bodyPr wrap="square" rtlCol="0" anchor="t">
            <a:spAutoFit/>
          </a:bodyPr>
          <a:lstStyle/>
          <a:p>
            <a:pPr algn="ctr"/>
            <a:r>
              <a:rPr lang="en-US" sz="5700" b="1" dirty="0">
                <a:latin typeface="Arial" pitchFamily="34" charset="0"/>
                <a:cs typeface="Arial" pitchFamily="34" charset="0"/>
              </a:rPr>
              <a:t>IMPACTS OF MITOCHONDRIAL-TARGETED ANTIOXIDANT (</a:t>
            </a:r>
            <a:r>
              <a:rPr lang="en-US" sz="5700" b="1" dirty="0" err="1">
                <a:latin typeface="Arial" pitchFamily="34" charset="0"/>
                <a:cs typeface="Arial" pitchFamily="34" charset="0"/>
              </a:rPr>
              <a:t>MitoQ</a:t>
            </a:r>
            <a:r>
              <a:rPr lang="en-US" sz="5700" b="1" dirty="0">
                <a:latin typeface="Arial" pitchFamily="34" charset="0"/>
                <a:cs typeface="Arial" pitchFamily="34" charset="0"/>
              </a:rPr>
              <a:t>) ON SKELETAL MUSCLE MITOCHONDRIAL FUNCTION IN PERIPHERAL ARTERIAL DISEASE PATIENTS: PILOT STUDY</a:t>
            </a:r>
            <a:endParaRPr lang="en-US" sz="5700" dirty="0">
              <a:latin typeface="Arial" pitchFamily="34" charset="0"/>
              <a:cs typeface="Arial" pitchFamily="34" charset="0"/>
            </a:endParaRPr>
          </a:p>
        </p:txBody>
      </p:sp>
      <p:sp>
        <p:nvSpPr>
          <p:cNvPr id="12" name="TextBox 11"/>
          <p:cNvSpPr txBox="1"/>
          <p:nvPr/>
        </p:nvSpPr>
        <p:spPr>
          <a:xfrm>
            <a:off x="12589406" y="3124200"/>
            <a:ext cx="21929194" cy="2092881"/>
          </a:xfrm>
          <a:prstGeom prst="rect">
            <a:avLst/>
          </a:prstGeom>
          <a:noFill/>
        </p:spPr>
        <p:txBody>
          <a:bodyPr wrap="square" rtlCol="0">
            <a:spAutoFit/>
          </a:bodyPr>
          <a:lstStyle/>
          <a:p>
            <a:pPr algn="ctr"/>
            <a:r>
              <a:rPr lang="en-US" sz="4000" b="1" dirty="0">
                <a:latin typeface="Arial" pitchFamily="34" charset="0"/>
                <a:cs typeface="Arial" pitchFamily="34" charset="0"/>
              </a:rPr>
              <a:t>Jiwon Song, </a:t>
            </a:r>
            <a:r>
              <a:rPr lang="en-US" sz="4000" dirty="0">
                <a:latin typeface="Arial" pitchFamily="34" charset="0"/>
                <a:cs typeface="Arial" pitchFamily="34" charset="0"/>
              </a:rPr>
              <a:t>Elizabeth J. Pekas, Steve D. Scott, Ronald J. Headid III, Michael D. Shukis, </a:t>
            </a:r>
            <a:r>
              <a:rPr lang="en-US" sz="4000" dirty="0" err="1">
                <a:latin typeface="Arial" pitchFamily="34" charset="0"/>
                <a:cs typeface="Arial" pitchFamily="34" charset="0"/>
              </a:rPr>
              <a:t>Jeonghwa</a:t>
            </a:r>
            <a:r>
              <a:rPr lang="en-US" sz="4000" dirty="0">
                <a:latin typeface="Arial" pitchFamily="34" charset="0"/>
                <a:cs typeface="Arial" pitchFamily="34" charset="0"/>
              </a:rPr>
              <a:t> Shin, and Song-Young Park</a:t>
            </a:r>
          </a:p>
          <a:p>
            <a:pPr algn="ctr"/>
            <a:r>
              <a:rPr lang="en-US" sz="4000" dirty="0">
                <a:latin typeface="Arial" pitchFamily="34" charset="0"/>
                <a:cs typeface="Arial" pitchFamily="34" charset="0"/>
              </a:rPr>
              <a:t>University of Nebraska at Omaha</a:t>
            </a:r>
            <a:r>
              <a:rPr lang="en-US" sz="5000" dirty="0">
                <a:latin typeface="Arial" pitchFamily="34" charset="0"/>
                <a:cs typeface="Arial" pitchFamily="34" charset="0"/>
              </a:rPr>
              <a:t>, </a:t>
            </a:r>
            <a:r>
              <a:rPr lang="en-US" sz="4000" dirty="0">
                <a:latin typeface="Arial" pitchFamily="34" charset="0"/>
                <a:cs typeface="Arial" pitchFamily="34" charset="0"/>
              </a:rPr>
              <a:t>School of Health and Kinesiology, Omaha, NE</a:t>
            </a:r>
          </a:p>
        </p:txBody>
      </p:sp>
      <p:sp>
        <p:nvSpPr>
          <p:cNvPr id="15" name="TextBox 14"/>
          <p:cNvSpPr txBox="1"/>
          <p:nvPr/>
        </p:nvSpPr>
        <p:spPr>
          <a:xfrm>
            <a:off x="1371600" y="5257800"/>
            <a:ext cx="13716000" cy="784830"/>
          </a:xfrm>
          <a:prstGeom prst="rect">
            <a:avLst/>
          </a:prstGeom>
          <a:solidFill>
            <a:srgbClr val="C00000"/>
          </a:solidFill>
        </p:spPr>
        <p:txBody>
          <a:bodyPr wrap="square" rtlCol="0">
            <a:spAutoFit/>
          </a:bodyPr>
          <a:lstStyle/>
          <a:p>
            <a:pPr algn="ctr"/>
            <a:r>
              <a:rPr lang="en-US" sz="4500" b="1" dirty="0">
                <a:solidFill>
                  <a:schemeClr val="bg1"/>
                </a:solidFill>
                <a:latin typeface="Times New Roman" panose="02020603050405020304" pitchFamily="18" charset="0"/>
                <a:cs typeface="Times New Roman" pitchFamily="18" charset="0"/>
              </a:rPr>
              <a:t>BACKGROUND</a:t>
            </a:r>
          </a:p>
        </p:txBody>
      </p:sp>
      <p:sp>
        <p:nvSpPr>
          <p:cNvPr id="38" name="TextBox 37"/>
          <p:cNvSpPr txBox="1"/>
          <p:nvPr/>
        </p:nvSpPr>
        <p:spPr>
          <a:xfrm>
            <a:off x="29866376" y="19683455"/>
            <a:ext cx="13336889" cy="784830"/>
          </a:xfrm>
          <a:prstGeom prst="rect">
            <a:avLst/>
          </a:prstGeom>
          <a:solidFill>
            <a:srgbClr val="C00000"/>
          </a:solidFill>
        </p:spPr>
        <p:txBody>
          <a:bodyPr wrap="square" rtlCol="0">
            <a:spAutoFit/>
          </a:bodyPr>
          <a:lstStyle/>
          <a:p>
            <a:pPr algn="ctr"/>
            <a:r>
              <a:rPr lang="en-US" sz="4500" b="1" dirty="0">
                <a:solidFill>
                  <a:schemeClr val="bg1"/>
                </a:solidFill>
                <a:latin typeface="Times New Roman" panose="02020603050405020304" pitchFamily="18" charset="0"/>
                <a:cs typeface="Times New Roman" pitchFamily="18" charset="0"/>
              </a:rPr>
              <a:t>CONCLUSIONS</a:t>
            </a:r>
          </a:p>
        </p:txBody>
      </p:sp>
      <p:sp>
        <p:nvSpPr>
          <p:cNvPr id="40" name="TextBox 39"/>
          <p:cNvSpPr txBox="1"/>
          <p:nvPr/>
        </p:nvSpPr>
        <p:spPr>
          <a:xfrm>
            <a:off x="15392400" y="5311170"/>
            <a:ext cx="13751170" cy="784830"/>
          </a:xfrm>
          <a:prstGeom prst="rect">
            <a:avLst/>
          </a:prstGeom>
          <a:solidFill>
            <a:srgbClr val="C00000"/>
          </a:solidFill>
        </p:spPr>
        <p:txBody>
          <a:bodyPr wrap="square" rtlCol="0">
            <a:spAutoFit/>
          </a:bodyPr>
          <a:lstStyle/>
          <a:p>
            <a:pPr algn="ctr"/>
            <a:r>
              <a:rPr lang="en-US" sz="4500" b="1" dirty="0">
                <a:solidFill>
                  <a:schemeClr val="bg1"/>
                </a:solidFill>
                <a:latin typeface="Times New Roman" panose="02020603050405020304" pitchFamily="18" charset="0"/>
                <a:cs typeface="Times New Roman" pitchFamily="18" charset="0"/>
              </a:rPr>
              <a:t>METHODS</a:t>
            </a:r>
          </a:p>
        </p:txBody>
      </p:sp>
      <p:sp>
        <p:nvSpPr>
          <p:cNvPr id="41" name="TextBox 40"/>
          <p:cNvSpPr txBox="1"/>
          <p:nvPr/>
        </p:nvSpPr>
        <p:spPr>
          <a:xfrm>
            <a:off x="1143000" y="20703570"/>
            <a:ext cx="13792200" cy="784830"/>
          </a:xfrm>
          <a:prstGeom prst="rect">
            <a:avLst/>
          </a:prstGeom>
          <a:solidFill>
            <a:srgbClr val="C00000"/>
          </a:solidFill>
        </p:spPr>
        <p:txBody>
          <a:bodyPr wrap="square" rtlCol="0">
            <a:spAutoFit/>
          </a:bodyPr>
          <a:lstStyle/>
          <a:p>
            <a:pPr algn="ctr"/>
            <a:r>
              <a:rPr lang="en-US" sz="4500" b="1" dirty="0">
                <a:solidFill>
                  <a:schemeClr val="bg1"/>
                </a:solidFill>
                <a:latin typeface="Times New Roman" panose="02020603050405020304" pitchFamily="18" charset="0"/>
                <a:cs typeface="Times New Roman" pitchFamily="18" charset="0"/>
              </a:rPr>
              <a:t>METHODS</a:t>
            </a:r>
          </a:p>
        </p:txBody>
      </p:sp>
      <p:sp>
        <p:nvSpPr>
          <p:cNvPr id="42" name="TextBox 41"/>
          <p:cNvSpPr txBox="1"/>
          <p:nvPr/>
        </p:nvSpPr>
        <p:spPr>
          <a:xfrm>
            <a:off x="29565600" y="5311170"/>
            <a:ext cx="13487400" cy="784830"/>
          </a:xfrm>
          <a:prstGeom prst="rect">
            <a:avLst/>
          </a:prstGeom>
          <a:solidFill>
            <a:srgbClr val="C00000"/>
          </a:solidFill>
        </p:spPr>
        <p:txBody>
          <a:bodyPr wrap="square" rtlCol="0">
            <a:spAutoFit/>
          </a:bodyPr>
          <a:lstStyle/>
          <a:p>
            <a:pPr algn="ctr"/>
            <a:r>
              <a:rPr lang="en-US" sz="4500" b="1" dirty="0">
                <a:solidFill>
                  <a:schemeClr val="bg1"/>
                </a:solidFill>
                <a:latin typeface="Times New Roman" panose="02020603050405020304" pitchFamily="18" charset="0"/>
                <a:cs typeface="Times New Roman" pitchFamily="18" charset="0"/>
              </a:rPr>
              <a:t>RESULTS</a:t>
            </a:r>
          </a:p>
        </p:txBody>
      </p:sp>
      <p:sp>
        <p:nvSpPr>
          <p:cNvPr id="3" name="Rectangle 2"/>
          <p:cNvSpPr/>
          <p:nvPr/>
        </p:nvSpPr>
        <p:spPr>
          <a:xfrm>
            <a:off x="36534821" y="3962400"/>
            <a:ext cx="4831900" cy="589841"/>
          </a:xfrm>
          <a:prstGeom prst="rect">
            <a:avLst/>
          </a:prstGeom>
          <a:noFill/>
        </p:spPr>
        <p:txBody>
          <a:bodyPr wrap="none" lIns="76200" tIns="38100" rIns="76200" bIns="38100">
            <a:spAutoFit/>
          </a:bodyPr>
          <a:lstStyle/>
          <a:p>
            <a:pPr algn="ctr"/>
            <a:r>
              <a:rPr lang="en-US" sz="3333" b="1" dirty="0">
                <a:ln w="12700">
                  <a:noFill/>
                  <a:prstDash val="solid"/>
                </a:ln>
                <a:latin typeface="Arial" pitchFamily="34" charset="0"/>
                <a:cs typeface="Arial" pitchFamily="34" charset="0"/>
              </a:rPr>
              <a:t>Vascular Research Lab</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7486" y="-1143264"/>
            <a:ext cx="7458604" cy="7467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54652" y="6324600"/>
            <a:ext cx="13304348" cy="11172289"/>
          </a:xfrm>
          <a:prstGeom prst="rect">
            <a:avLst/>
          </a:prstGeom>
          <a:noFill/>
        </p:spPr>
        <p:txBody>
          <a:bodyPr wrap="square" rtlCol="0">
            <a:spAutoFit/>
          </a:bodyPr>
          <a:lstStyle/>
          <a:p>
            <a:pPr algn="just">
              <a:buFont typeface="Arial" pitchFamily="34" charset="0"/>
              <a:buChar char="•"/>
            </a:pPr>
            <a:r>
              <a:rPr lang="en-US" sz="3600" dirty="0">
                <a:latin typeface="Arial" pitchFamily="34" charset="0"/>
                <a:cs typeface="Arial" pitchFamily="34" charset="0"/>
              </a:rPr>
              <a:t> </a:t>
            </a:r>
            <a:r>
              <a:rPr lang="en-US" altLang="ko-KR" sz="3600" dirty="0">
                <a:latin typeface="Arial" panose="020B0604020202020204" pitchFamily="34" charset="0"/>
                <a:cs typeface="Arial" panose="020B0604020202020204" pitchFamily="34" charset="0"/>
              </a:rPr>
              <a:t>Peripheral arterial disease (PAD) is an atherosclerotic disease characterized by the development of plaque buildup in the peripheral arteries of the legs resulting in decreased blood flow which attenuates oxygen transfer capacity to the skeletal muscle.</a:t>
            </a:r>
          </a:p>
          <a:p>
            <a:pPr algn="just">
              <a:buFont typeface="Arial" pitchFamily="34" charset="0"/>
              <a:buChar char="•"/>
            </a:pPr>
            <a:r>
              <a:rPr lang="en-US" sz="3600" dirty="0">
                <a:latin typeface="Arial" pitchFamily="34" charset="0"/>
                <a:cs typeface="Arial" pitchFamily="34" charset="0"/>
              </a:rPr>
              <a:t> A prominent symptom of PAD is claudication, or pain and/or cramping in the lower legs caused by inadequate blood flow. Claudication caused by PAD can drastically reduce an individual’s quality of life and exercise capacity. Markers of vascular health, such as endothelial function and arterial stiffness, have also been shown to be attenuated in patients with PAD which may contribute to the pathology of PAD. </a:t>
            </a:r>
          </a:p>
          <a:p>
            <a:pPr algn="just">
              <a:buFont typeface="Arial" pitchFamily="34" charset="0"/>
              <a:buChar char="•"/>
            </a:pPr>
            <a:r>
              <a:rPr lang="en-US" sz="3600" dirty="0">
                <a:latin typeface="Arial" pitchFamily="34" charset="0"/>
                <a:cs typeface="Arial" pitchFamily="34" charset="0"/>
              </a:rPr>
              <a:t> Excessive reactive oxygen species (ROS) has been shown to disrupt endothelial function via oxidative stress. Mitochondrial-targeted antioxidant (</a:t>
            </a:r>
            <a:r>
              <a:rPr lang="en-US" sz="3600" dirty="0" err="1">
                <a:latin typeface="Arial" pitchFamily="34" charset="0"/>
                <a:cs typeface="Arial" pitchFamily="34" charset="0"/>
              </a:rPr>
              <a:t>MitoQ</a:t>
            </a:r>
            <a:r>
              <a:rPr lang="en-US" sz="3600" dirty="0">
                <a:latin typeface="Arial" pitchFamily="34" charset="0"/>
                <a:cs typeface="Arial" pitchFamily="34" charset="0"/>
              </a:rPr>
              <a:t>) has been shown to ameliorate impairments of endothelial dysfunction by targeting </a:t>
            </a:r>
            <a:r>
              <a:rPr lang="en-US" sz="3600" dirty="0" err="1">
                <a:latin typeface="Arial" pitchFamily="34" charset="0"/>
                <a:cs typeface="Arial" pitchFamily="34" charset="0"/>
              </a:rPr>
              <a:t>mtROS</a:t>
            </a:r>
            <a:r>
              <a:rPr lang="en-US" sz="3600" dirty="0">
                <a:latin typeface="Arial" pitchFamily="34" charset="0"/>
                <a:cs typeface="Arial" pitchFamily="34" charset="0"/>
              </a:rPr>
              <a:t>. </a:t>
            </a:r>
          </a:p>
          <a:p>
            <a:pPr algn="just">
              <a:buFont typeface="Arial" pitchFamily="34" charset="0"/>
              <a:buChar char="•"/>
            </a:pPr>
            <a:r>
              <a:rPr lang="en-US" sz="3600" dirty="0">
                <a:latin typeface="Arial" pitchFamily="34" charset="0"/>
                <a:cs typeface="Arial" pitchFamily="34" charset="0"/>
              </a:rPr>
              <a:t> Previous studies have shown that </a:t>
            </a:r>
            <a:r>
              <a:rPr lang="en-US" sz="3600" dirty="0" err="1">
                <a:latin typeface="Arial" pitchFamily="34" charset="0"/>
                <a:cs typeface="Arial" pitchFamily="34" charset="0"/>
              </a:rPr>
              <a:t>MitoQ</a:t>
            </a:r>
            <a:r>
              <a:rPr lang="en-US" sz="3600" dirty="0">
                <a:latin typeface="Arial" pitchFamily="34" charset="0"/>
                <a:cs typeface="Arial" pitchFamily="34" charset="0"/>
              </a:rPr>
              <a:t> intake can improve vascular function in healthy older individuals. Therefore, the effect of </a:t>
            </a:r>
            <a:r>
              <a:rPr lang="en-US" sz="3600" dirty="0" err="1">
                <a:latin typeface="Arial" pitchFamily="34" charset="0"/>
                <a:cs typeface="Arial" pitchFamily="34" charset="0"/>
              </a:rPr>
              <a:t>MitoQ</a:t>
            </a:r>
            <a:r>
              <a:rPr lang="en-US" sz="3600" dirty="0">
                <a:latin typeface="Arial" pitchFamily="34" charset="0"/>
                <a:cs typeface="Arial" pitchFamily="34" charset="0"/>
              </a:rPr>
              <a:t> intake in PAD patients has been examined in this study </a:t>
            </a:r>
            <a:endParaRPr lang="en-US" sz="3600" dirty="0">
              <a:latin typeface="Times New Roman" pitchFamily="18" charset="0"/>
              <a:cs typeface="Times New Roman" pitchFamily="18" charset="0"/>
            </a:endParaRPr>
          </a:p>
          <a:p>
            <a:pPr marL="457200" indent="-457200">
              <a:buFont typeface="Arial"/>
              <a:buChar char="•"/>
            </a:pPr>
            <a:endParaRPr lang="en-US" sz="3600" dirty="0">
              <a:latin typeface="Times New Roman" pitchFamily="18" charset="0"/>
              <a:cs typeface="Times New Roman" pitchFamily="18" charset="0"/>
            </a:endParaRPr>
          </a:p>
        </p:txBody>
      </p:sp>
      <p:sp>
        <p:nvSpPr>
          <p:cNvPr id="17" name="TextBox 16"/>
          <p:cNvSpPr txBox="1"/>
          <p:nvPr/>
        </p:nvSpPr>
        <p:spPr>
          <a:xfrm>
            <a:off x="1364512" y="21744087"/>
            <a:ext cx="13487400" cy="5078313"/>
          </a:xfrm>
          <a:prstGeom prst="rect">
            <a:avLst/>
          </a:prstGeom>
          <a:noFill/>
        </p:spPr>
        <p:txBody>
          <a:bodyPr wrap="square" rtlCol="0">
            <a:spAutoFit/>
          </a:bodyPr>
          <a:lstStyle/>
          <a:p>
            <a:pPr algn="just">
              <a:buFont typeface="Arial" pitchFamily="34" charset="0"/>
              <a:buChar char="•"/>
            </a:pPr>
            <a:r>
              <a:rPr lang="en-US" sz="3600" dirty="0">
                <a:solidFill>
                  <a:prstClr val="black"/>
                </a:solidFill>
                <a:latin typeface="Arial" pitchFamily="34" charset="0"/>
                <a:cs typeface="Arial" pitchFamily="34" charset="0"/>
              </a:rPr>
              <a:t> Two patients with </a:t>
            </a:r>
            <a:r>
              <a:rPr lang="en-US" altLang="ko-KR" sz="3600" dirty="0">
                <a:latin typeface="Arial" panose="020B0604020202020204" pitchFamily="34" charset="0"/>
                <a:cs typeface="Arial" panose="020B0604020202020204" pitchFamily="34" charset="0"/>
              </a:rPr>
              <a:t>PAD (stage II-III, age around 73) had vascular measurements taken pre- and post-</a:t>
            </a:r>
            <a:r>
              <a:rPr lang="en-US" altLang="ko-KR" sz="3600" dirty="0" err="1">
                <a:latin typeface="Arial" panose="020B0604020202020204" pitchFamily="34" charset="0"/>
                <a:cs typeface="Arial" panose="020B0604020202020204" pitchFamily="34" charset="0"/>
              </a:rPr>
              <a:t>MitoQ</a:t>
            </a:r>
            <a:r>
              <a:rPr lang="en-US" altLang="ko-KR" sz="3600" dirty="0">
                <a:latin typeface="Arial" panose="020B0604020202020204" pitchFamily="34" charset="0"/>
                <a:cs typeface="Arial" panose="020B0604020202020204" pitchFamily="34" charset="0"/>
              </a:rPr>
              <a:t> intake. </a:t>
            </a:r>
          </a:p>
          <a:p>
            <a:pPr algn="just">
              <a:buFont typeface="Arial" pitchFamily="34" charset="0"/>
              <a:buChar char="•"/>
            </a:pP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MitoQ</a:t>
            </a:r>
            <a:r>
              <a:rPr lang="en-US" sz="3600" dirty="0">
                <a:solidFill>
                  <a:prstClr val="black"/>
                </a:solidFill>
                <a:latin typeface="Arial" panose="020B0604020202020204" pitchFamily="34" charset="0"/>
                <a:cs typeface="Arial" panose="020B0604020202020204" pitchFamily="34" charset="0"/>
              </a:rPr>
              <a:t> dose was 80mg</a:t>
            </a:r>
          </a:p>
          <a:p>
            <a:pPr algn="just">
              <a:buFont typeface="Arial" pitchFamily="34" charset="0"/>
              <a:buChar char="•"/>
            </a:pPr>
            <a:r>
              <a:rPr lang="en-US" sz="3600" dirty="0">
                <a:solidFill>
                  <a:prstClr val="black"/>
                </a:solidFill>
                <a:latin typeface="Arial" panose="020B0604020202020204" pitchFamily="34" charset="0"/>
                <a:cs typeface="Arial" panose="020B0604020202020204" pitchFamily="34" charset="0"/>
              </a:rPr>
              <a:t> Participant characteristics including height, weight, body composition, and grip strength were measured.</a:t>
            </a:r>
          </a:p>
          <a:p>
            <a:pPr algn="just">
              <a:buFont typeface="Arial" pitchFamily="34" charset="0"/>
              <a:buChar char="•"/>
            </a:pPr>
            <a:r>
              <a:rPr lang="en-US" altLang="ko-KR" sz="3600" dirty="0">
                <a:solidFill>
                  <a:prstClr val="black"/>
                </a:solidFill>
                <a:latin typeface="Arial" pitchFamily="34" charset="0"/>
                <a:cs typeface="Arial" pitchFamily="34" charset="0"/>
              </a:rPr>
              <a:t> Before and after intake of </a:t>
            </a:r>
            <a:r>
              <a:rPr lang="en-US" altLang="ko-KR" sz="3600" dirty="0" err="1">
                <a:solidFill>
                  <a:prstClr val="black"/>
                </a:solidFill>
                <a:latin typeface="Arial" pitchFamily="34" charset="0"/>
                <a:cs typeface="Arial" pitchFamily="34" charset="0"/>
              </a:rPr>
              <a:t>MitoQ</a:t>
            </a:r>
            <a:r>
              <a:rPr lang="en-US" altLang="ko-KR" sz="3600" dirty="0">
                <a:solidFill>
                  <a:prstClr val="black"/>
                </a:solidFill>
                <a:latin typeface="Arial" pitchFamily="34" charset="0"/>
                <a:cs typeface="Arial" pitchFamily="34" charset="0"/>
              </a:rPr>
              <a:t>, resting HR, peripheral and central BP, endothelial function by flow-mediated dilation and arterial stiffness by carotid-to-radial wave velocity were measured.</a:t>
            </a:r>
          </a:p>
          <a:p>
            <a:pPr algn="just">
              <a:buFont typeface="Arial" pitchFamily="34" charset="0"/>
              <a:buChar char="•"/>
            </a:pPr>
            <a:endParaRPr lang="en-US" sz="3600" dirty="0">
              <a:latin typeface="Times New Roman" pitchFamily="18" charset="0"/>
              <a:cs typeface="Times New Roman" pitchFamily="18" charset="0"/>
            </a:endParaRPr>
          </a:p>
        </p:txBody>
      </p:sp>
      <p:sp>
        <p:nvSpPr>
          <p:cNvPr id="55" name="TextBox 54"/>
          <p:cNvSpPr txBox="1"/>
          <p:nvPr/>
        </p:nvSpPr>
        <p:spPr>
          <a:xfrm>
            <a:off x="15392400" y="12016770"/>
            <a:ext cx="13751170" cy="784830"/>
          </a:xfrm>
          <a:prstGeom prst="rect">
            <a:avLst/>
          </a:prstGeom>
          <a:solidFill>
            <a:srgbClr val="C00000"/>
          </a:solidFill>
        </p:spPr>
        <p:txBody>
          <a:bodyPr wrap="square" rtlCol="0">
            <a:spAutoFit/>
          </a:bodyPr>
          <a:lstStyle/>
          <a:p>
            <a:pPr algn="ctr"/>
            <a:r>
              <a:rPr lang="en-US" sz="4500" b="1" dirty="0">
                <a:solidFill>
                  <a:schemeClr val="bg1"/>
                </a:solidFill>
                <a:latin typeface="Times New Roman" panose="02020603050405020304" pitchFamily="18" charset="0"/>
                <a:cs typeface="Times New Roman" pitchFamily="18" charset="0"/>
              </a:rPr>
              <a:t>RESULTS</a:t>
            </a:r>
          </a:p>
        </p:txBody>
      </p:sp>
      <p:sp>
        <p:nvSpPr>
          <p:cNvPr id="59" name="TextBox 58"/>
          <p:cNvSpPr txBox="1"/>
          <p:nvPr/>
        </p:nvSpPr>
        <p:spPr>
          <a:xfrm>
            <a:off x="1254022" y="16916400"/>
            <a:ext cx="13646355" cy="784830"/>
          </a:xfrm>
          <a:prstGeom prst="rect">
            <a:avLst/>
          </a:prstGeom>
          <a:solidFill>
            <a:srgbClr val="C00000"/>
          </a:solidFill>
        </p:spPr>
        <p:txBody>
          <a:bodyPr wrap="square" rtlCol="0">
            <a:spAutoFit/>
          </a:bodyPr>
          <a:lstStyle/>
          <a:p>
            <a:pPr algn="ctr"/>
            <a:r>
              <a:rPr lang="en-US" sz="4500" b="1" dirty="0">
                <a:solidFill>
                  <a:schemeClr val="bg1"/>
                </a:solidFill>
                <a:latin typeface="Times New Roman" panose="02020603050405020304" pitchFamily="18" charset="0"/>
                <a:cs typeface="Times New Roman" pitchFamily="18" charset="0"/>
              </a:rPr>
              <a:t>PURPOSE</a:t>
            </a:r>
          </a:p>
        </p:txBody>
      </p:sp>
      <p:sp>
        <p:nvSpPr>
          <p:cNvPr id="60" name="TextBox 59"/>
          <p:cNvSpPr txBox="1"/>
          <p:nvPr/>
        </p:nvSpPr>
        <p:spPr>
          <a:xfrm>
            <a:off x="1295400" y="17723108"/>
            <a:ext cx="13563600" cy="4832092"/>
          </a:xfrm>
          <a:prstGeom prst="rect">
            <a:avLst/>
          </a:prstGeom>
          <a:noFill/>
        </p:spPr>
        <p:txBody>
          <a:bodyPr wrap="square" rtlCol="0">
            <a:spAutoFit/>
          </a:bodyPr>
          <a:lstStyle/>
          <a:p>
            <a:pPr algn="just">
              <a:spcAft>
                <a:spcPts val="1200"/>
              </a:spcAft>
              <a:buFont typeface="Arial" pitchFamily="34" charset="0"/>
              <a:buChar char="•"/>
            </a:pPr>
            <a:r>
              <a:rPr lang="en-US" sz="3600" dirty="0">
                <a:latin typeface="Arial" pitchFamily="34" charset="0"/>
                <a:cs typeface="Arial" pitchFamily="34" charset="0"/>
              </a:rPr>
              <a:t>To examine the impacts of </a:t>
            </a:r>
            <a:r>
              <a:rPr lang="en-US" sz="3600" dirty="0" err="1">
                <a:latin typeface="Arial" pitchFamily="34" charset="0"/>
                <a:cs typeface="Arial" pitchFamily="34" charset="0"/>
              </a:rPr>
              <a:t>MitoQ</a:t>
            </a:r>
            <a:r>
              <a:rPr lang="en-US" sz="3600" dirty="0">
                <a:latin typeface="Arial" pitchFamily="34" charset="0"/>
                <a:cs typeface="Arial" pitchFamily="34" charset="0"/>
              </a:rPr>
              <a:t> intake on </a:t>
            </a:r>
            <a:r>
              <a:rPr lang="en-US" altLang="ko-KR" sz="3600" dirty="0">
                <a:latin typeface="Arial" panose="020B0604020202020204" pitchFamily="34" charset="0"/>
                <a:cs typeface="Arial" panose="020B0604020202020204" pitchFamily="34" charset="0"/>
              </a:rPr>
              <a:t>heart rate (HR), blood pressure, endothelial function, arterial stiffness, mitochondrial function in patients with PAD. </a:t>
            </a:r>
            <a:endParaRPr lang="en-US" sz="3600" dirty="0">
              <a:latin typeface="Arial" pitchFamily="34" charset="0"/>
              <a:cs typeface="Arial" pitchFamily="34" charset="0"/>
            </a:endParaRPr>
          </a:p>
          <a:p>
            <a:pPr algn="just">
              <a:spcAft>
                <a:spcPts val="1200"/>
              </a:spcAft>
              <a:buFont typeface="Arial" pitchFamily="34" charset="0"/>
              <a:buChar char="•"/>
            </a:pPr>
            <a:r>
              <a:rPr lang="en-US" sz="3600" dirty="0">
                <a:latin typeface="Arial" pitchFamily="34" charset="0"/>
                <a:cs typeface="Arial" pitchFamily="34" charset="0"/>
              </a:rPr>
              <a:t> Hypothesis: </a:t>
            </a:r>
            <a:r>
              <a:rPr lang="en-US" sz="3600" dirty="0" err="1">
                <a:latin typeface="Arial" pitchFamily="34" charset="0"/>
                <a:cs typeface="Arial" pitchFamily="34" charset="0"/>
              </a:rPr>
              <a:t>MitoQ</a:t>
            </a:r>
            <a:r>
              <a:rPr lang="en-US" sz="3600" dirty="0">
                <a:latin typeface="Arial" pitchFamily="34" charset="0"/>
                <a:cs typeface="Arial" pitchFamily="34" charset="0"/>
              </a:rPr>
              <a:t> intake would improve vascular function in PAD patients.</a:t>
            </a:r>
          </a:p>
          <a:p>
            <a:pPr algn="just">
              <a:buFont typeface="Arial" pitchFamily="34" charset="0"/>
              <a:buChar char="•"/>
            </a:pPr>
            <a:endParaRPr lang="en-US" sz="3600" dirty="0">
              <a:latin typeface="Times New Roman" pitchFamily="18" charset="0"/>
              <a:cs typeface="Times New Roman" pitchFamily="18" charset="0"/>
            </a:endParaRPr>
          </a:p>
          <a:p>
            <a:pPr algn="just">
              <a:buFont typeface="Arial" pitchFamily="34" charset="0"/>
              <a:buChar char="•"/>
            </a:pPr>
            <a:endParaRPr lang="en-US" sz="3600" dirty="0">
              <a:latin typeface="Times New Roman" pitchFamily="18" charset="0"/>
              <a:cs typeface="Times New Roman" pitchFamily="18" charset="0"/>
            </a:endParaRPr>
          </a:p>
          <a:p>
            <a:pPr marL="457200" indent="-457200">
              <a:buFont typeface="Arial"/>
              <a:buChar char="•"/>
            </a:pPr>
            <a:endParaRPr lang="en-US" sz="3600" dirty="0">
              <a:latin typeface="Times New Roman" pitchFamily="18" charset="0"/>
              <a:cs typeface="Times New Roman" pitchFamily="18" charset="0"/>
            </a:endParaRPr>
          </a:p>
        </p:txBody>
      </p:sp>
      <p:sp>
        <p:nvSpPr>
          <p:cNvPr id="25" name="TextBox 32"/>
          <p:cNvSpPr txBox="1">
            <a:spLocks noChangeArrowheads="1"/>
          </p:cNvSpPr>
          <p:nvPr/>
        </p:nvSpPr>
        <p:spPr bwMode="auto">
          <a:xfrm>
            <a:off x="30099000" y="11847493"/>
            <a:ext cx="6172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Figure 3. </a:t>
            </a:r>
            <a:r>
              <a:rPr lang="en-US" sz="2800" dirty="0">
                <a:latin typeface="Arial" pitchFamily="34" charset="0"/>
                <a:cs typeface="Arial" pitchFamily="34" charset="0"/>
              </a:rPr>
              <a:t>Peripheral blood pressure (mmHg) pre- and post-</a:t>
            </a:r>
            <a:r>
              <a:rPr lang="en-US" sz="2800" dirty="0" err="1">
                <a:latin typeface="Arial" pitchFamily="34" charset="0"/>
                <a:cs typeface="Arial" pitchFamily="34" charset="0"/>
              </a:rPr>
              <a:t>MitoQ</a:t>
            </a:r>
            <a:r>
              <a:rPr lang="en-US" sz="2800" dirty="0">
                <a:latin typeface="Arial" pitchFamily="34" charset="0"/>
                <a:cs typeface="Arial" pitchFamily="34" charset="0"/>
              </a:rPr>
              <a:t> intake</a:t>
            </a:r>
          </a:p>
        </p:txBody>
      </p:sp>
      <p:sp>
        <p:nvSpPr>
          <p:cNvPr id="27" name="TextBox 32"/>
          <p:cNvSpPr txBox="1">
            <a:spLocks noChangeArrowheads="1"/>
          </p:cNvSpPr>
          <p:nvPr/>
        </p:nvSpPr>
        <p:spPr bwMode="auto">
          <a:xfrm>
            <a:off x="36957000" y="11859161"/>
            <a:ext cx="5867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Figure 4. </a:t>
            </a:r>
            <a:r>
              <a:rPr lang="en-US" sz="2800" dirty="0">
                <a:latin typeface="Arial" pitchFamily="34" charset="0"/>
                <a:cs typeface="Arial" pitchFamily="34" charset="0"/>
              </a:rPr>
              <a:t>Central blood pressure (mmHg) pre- and post-</a:t>
            </a:r>
            <a:r>
              <a:rPr lang="en-US" sz="2800" dirty="0" err="1">
                <a:latin typeface="Arial" pitchFamily="34" charset="0"/>
                <a:cs typeface="Arial" pitchFamily="34" charset="0"/>
              </a:rPr>
              <a:t>MitoQ</a:t>
            </a:r>
            <a:r>
              <a:rPr lang="en-US" sz="2800" dirty="0">
                <a:latin typeface="Arial" pitchFamily="34" charset="0"/>
                <a:cs typeface="Arial" pitchFamily="34" charset="0"/>
              </a:rPr>
              <a:t> intake</a:t>
            </a:r>
          </a:p>
          <a:p>
            <a:pPr eaLnBrk="1" hangingPunct="1">
              <a:spcAft>
                <a:spcPts val="1200"/>
              </a:spcAft>
            </a:pPr>
            <a:r>
              <a:rPr lang="en-US" sz="2400" b="1" dirty="0">
                <a:cs typeface="Arial" charset="0"/>
              </a:rPr>
              <a:t> </a:t>
            </a:r>
          </a:p>
        </p:txBody>
      </p:sp>
      <p:sp>
        <p:nvSpPr>
          <p:cNvPr id="29" name="TextBox 32"/>
          <p:cNvSpPr txBox="1">
            <a:spLocks noChangeArrowheads="1"/>
          </p:cNvSpPr>
          <p:nvPr/>
        </p:nvSpPr>
        <p:spPr bwMode="auto">
          <a:xfrm>
            <a:off x="30134021" y="18360467"/>
            <a:ext cx="6400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Figure 5. </a:t>
            </a:r>
            <a:r>
              <a:rPr lang="en-US" sz="2800" dirty="0">
                <a:latin typeface="Arial" pitchFamily="34" charset="0"/>
                <a:cs typeface="Arial" pitchFamily="34" charset="0"/>
              </a:rPr>
              <a:t>Flow-mediated dilation (%) pre- and post-</a:t>
            </a:r>
            <a:r>
              <a:rPr lang="en-US" sz="2800" dirty="0" err="1">
                <a:latin typeface="Arial" pitchFamily="34" charset="0"/>
                <a:cs typeface="Arial" pitchFamily="34" charset="0"/>
              </a:rPr>
              <a:t>MitoQ</a:t>
            </a:r>
            <a:r>
              <a:rPr lang="en-US" sz="2800" dirty="0">
                <a:latin typeface="Arial" pitchFamily="34" charset="0"/>
                <a:cs typeface="Arial" pitchFamily="34" charset="0"/>
              </a:rPr>
              <a:t> intake</a:t>
            </a:r>
          </a:p>
          <a:p>
            <a:pPr eaLnBrk="1" hangingPunct="1">
              <a:spcAft>
                <a:spcPts val="1200"/>
              </a:spcAft>
            </a:pPr>
            <a:r>
              <a:rPr lang="en-US" sz="2400" b="1" dirty="0">
                <a:cs typeface="Arial" charset="0"/>
              </a:rPr>
              <a:t> </a:t>
            </a:r>
          </a:p>
        </p:txBody>
      </p:sp>
      <p:sp>
        <p:nvSpPr>
          <p:cNvPr id="31" name="TextBox 32"/>
          <p:cNvSpPr txBox="1">
            <a:spLocks noChangeArrowheads="1"/>
          </p:cNvSpPr>
          <p:nvPr/>
        </p:nvSpPr>
        <p:spPr bwMode="auto">
          <a:xfrm>
            <a:off x="37138350" y="18327846"/>
            <a:ext cx="59436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Figure 6. </a:t>
            </a:r>
            <a:r>
              <a:rPr lang="en-US" sz="2800" dirty="0">
                <a:latin typeface="Arial" pitchFamily="34" charset="0"/>
                <a:cs typeface="Arial" pitchFamily="34" charset="0"/>
              </a:rPr>
              <a:t>Deceleration time (ms) pre- and post-</a:t>
            </a:r>
            <a:r>
              <a:rPr lang="en-US" sz="2800" dirty="0" err="1">
                <a:latin typeface="Arial" pitchFamily="34" charset="0"/>
                <a:cs typeface="Arial" pitchFamily="34" charset="0"/>
              </a:rPr>
              <a:t>MitoQ</a:t>
            </a:r>
            <a:r>
              <a:rPr lang="en-US" sz="2800" dirty="0">
                <a:latin typeface="Arial" pitchFamily="34" charset="0"/>
                <a:cs typeface="Arial" pitchFamily="34" charset="0"/>
              </a:rPr>
              <a:t> intake</a:t>
            </a:r>
            <a:endParaRPr lang="en-US" sz="2800" dirty="0">
              <a:latin typeface="Times New Roman" pitchFamily="18" charset="0"/>
              <a:cs typeface="Times New Roman" pitchFamily="18" charset="0"/>
            </a:endParaRPr>
          </a:p>
          <a:p>
            <a:pPr eaLnBrk="1" hangingPunct="1">
              <a:spcAft>
                <a:spcPts val="1200"/>
              </a:spcAft>
            </a:pPr>
            <a:r>
              <a:rPr lang="en-US" sz="2400" b="1" dirty="0">
                <a:cs typeface="Arial" charset="0"/>
              </a:rPr>
              <a:t> </a:t>
            </a:r>
          </a:p>
        </p:txBody>
      </p:sp>
      <p:sp>
        <p:nvSpPr>
          <p:cNvPr id="32" name="TextBox 31"/>
          <p:cNvSpPr txBox="1"/>
          <p:nvPr/>
        </p:nvSpPr>
        <p:spPr>
          <a:xfrm>
            <a:off x="30060900" y="20596454"/>
            <a:ext cx="12877800" cy="4462760"/>
          </a:xfrm>
          <a:prstGeom prst="rect">
            <a:avLst/>
          </a:prstGeom>
          <a:noFill/>
        </p:spPr>
        <p:txBody>
          <a:bodyPr wrap="square" rtlCol="0">
            <a:spAutoFit/>
          </a:bodyPr>
          <a:lstStyle/>
          <a:p>
            <a:pPr algn="just">
              <a:buFont typeface="Arial" pitchFamily="34" charset="0"/>
              <a:buChar char="•"/>
            </a:pPr>
            <a:r>
              <a:rPr lang="en-US" altLang="ko-KR" sz="3600" dirty="0">
                <a:latin typeface="Arial" panose="020B0604020202020204" pitchFamily="34" charset="0"/>
                <a:cs typeface="Arial" panose="020B0604020202020204" pitchFamily="34" charset="0"/>
              </a:rPr>
              <a:t> These preliminary findings suggest that the utilization of </a:t>
            </a:r>
            <a:r>
              <a:rPr lang="en-US" altLang="ko-KR" sz="3600" dirty="0" err="1">
                <a:latin typeface="Arial" panose="020B0604020202020204" pitchFamily="34" charset="0"/>
                <a:cs typeface="Arial" panose="020B0604020202020204" pitchFamily="34" charset="0"/>
              </a:rPr>
              <a:t>MitoQ</a:t>
            </a:r>
            <a:r>
              <a:rPr lang="en-US" altLang="ko-KR" sz="3600" dirty="0">
                <a:latin typeface="Arial" panose="020B0604020202020204" pitchFamily="34" charset="0"/>
                <a:cs typeface="Arial" panose="020B0604020202020204" pitchFamily="34" charset="0"/>
              </a:rPr>
              <a:t> may potentially improve central and peripheral vascular function and may be useful as a therapeutic treatment for PAD patients.</a:t>
            </a:r>
          </a:p>
          <a:p>
            <a:pPr algn="just">
              <a:buFont typeface="Arial" pitchFamily="34" charset="0"/>
              <a:buChar char="•"/>
            </a:pPr>
            <a:r>
              <a:rPr lang="en-US" altLang="ko-KR" sz="3600" dirty="0">
                <a:latin typeface="Arial" panose="020B0604020202020204" pitchFamily="34" charset="0"/>
                <a:cs typeface="Arial" panose="020B0604020202020204" pitchFamily="34" charset="0"/>
              </a:rPr>
              <a:t> There should be future studies with more participants to demonstrate the effectiveness of </a:t>
            </a:r>
            <a:r>
              <a:rPr lang="en-US" altLang="ko-KR" sz="3600" dirty="0" err="1">
                <a:latin typeface="Arial" panose="020B0604020202020204" pitchFamily="34" charset="0"/>
                <a:cs typeface="Arial" panose="020B0604020202020204" pitchFamily="34" charset="0"/>
              </a:rPr>
              <a:t>MitoQ</a:t>
            </a:r>
            <a:r>
              <a:rPr lang="en-US" altLang="ko-KR" sz="3600" dirty="0">
                <a:latin typeface="Arial" panose="020B0604020202020204" pitchFamily="34" charset="0"/>
                <a:cs typeface="Arial" panose="020B0604020202020204" pitchFamily="34" charset="0"/>
              </a:rPr>
              <a:t> on vascular function in PAD patients.</a:t>
            </a:r>
            <a:endParaRPr lang="ko-KR" altLang="ko-KR" sz="3600" dirty="0">
              <a:latin typeface="Arial" panose="020B0604020202020204" pitchFamily="34" charset="0"/>
              <a:cs typeface="Arial" panose="020B0604020202020204" pitchFamily="34" charset="0"/>
            </a:endParaRPr>
          </a:p>
          <a:p>
            <a:pPr>
              <a:buFont typeface="Arial" pitchFamily="34" charset="0"/>
              <a:buChar char="•"/>
            </a:pPr>
            <a:endParaRPr lang="en-US" sz="3200" dirty="0">
              <a:latin typeface="Times New Roman" pitchFamily="18" charset="0"/>
              <a:cs typeface="Times New Roman" pitchFamily="18" charset="0"/>
            </a:endParaRPr>
          </a:p>
        </p:txBody>
      </p:sp>
      <p:pic>
        <p:nvPicPr>
          <p:cNvPr id="3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99800" y="-533400"/>
            <a:ext cx="49530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5849600" y="15697200"/>
            <a:ext cx="184731" cy="1214307"/>
          </a:xfrm>
          <a:prstGeom prst="rect">
            <a:avLst/>
          </a:prstGeom>
          <a:noFill/>
        </p:spPr>
        <p:txBody>
          <a:bodyPr wrap="none" rtlCol="0">
            <a:spAutoFit/>
          </a:bodyPr>
          <a:lstStyle/>
          <a:p>
            <a:endParaRPr lang="en-US" dirty="0"/>
          </a:p>
        </p:txBody>
      </p:sp>
      <p:sp>
        <p:nvSpPr>
          <p:cNvPr id="37" name="TextBox 32"/>
          <p:cNvSpPr txBox="1">
            <a:spLocks noChangeArrowheads="1"/>
          </p:cNvSpPr>
          <p:nvPr/>
        </p:nvSpPr>
        <p:spPr bwMode="auto">
          <a:xfrm>
            <a:off x="15468600" y="11009293"/>
            <a:ext cx="13639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Flow-mediated dilation: </a:t>
            </a:r>
            <a:r>
              <a:rPr lang="en-US" sz="2800" dirty="0">
                <a:latin typeface="Arial" pitchFamily="34" charset="0"/>
                <a:cs typeface="Arial" pitchFamily="34" charset="0"/>
              </a:rPr>
              <a:t>non-invasive measurement of endothelial function  using  a trigger-monitor EKG system and Doppler ultrasound.</a:t>
            </a:r>
          </a:p>
        </p:txBody>
      </p:sp>
      <p:sp>
        <p:nvSpPr>
          <p:cNvPr id="39" name="TextBox 32"/>
          <p:cNvSpPr txBox="1">
            <a:spLocks noChangeArrowheads="1"/>
          </p:cNvSpPr>
          <p:nvPr/>
        </p:nvSpPr>
        <p:spPr bwMode="auto">
          <a:xfrm>
            <a:off x="15544800" y="12838093"/>
            <a:ext cx="13411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Table 1. </a:t>
            </a:r>
            <a:r>
              <a:rPr lang="en-US" sz="2800" dirty="0">
                <a:latin typeface="Arial" pitchFamily="34" charset="0"/>
                <a:cs typeface="Arial" pitchFamily="34" charset="0"/>
              </a:rPr>
              <a:t>Participant characteristics and vascular function parameters pre- and post- </a:t>
            </a:r>
            <a:r>
              <a:rPr lang="en-US" sz="2800" dirty="0" err="1">
                <a:latin typeface="Arial" pitchFamily="34" charset="0"/>
                <a:cs typeface="Arial" pitchFamily="34" charset="0"/>
              </a:rPr>
              <a:t>MitoQ</a:t>
            </a:r>
            <a:r>
              <a:rPr lang="en-US" sz="2800" dirty="0">
                <a:latin typeface="Arial" pitchFamily="34" charset="0"/>
                <a:cs typeface="Arial" pitchFamily="34" charset="0"/>
              </a:rPr>
              <a:t> intake (n=2).</a:t>
            </a:r>
          </a:p>
        </p:txBody>
      </p:sp>
      <p:sp>
        <p:nvSpPr>
          <p:cNvPr id="33" name="TextBox 32"/>
          <p:cNvSpPr txBox="1">
            <a:spLocks noChangeArrowheads="1"/>
          </p:cNvSpPr>
          <p:nvPr/>
        </p:nvSpPr>
        <p:spPr bwMode="auto">
          <a:xfrm>
            <a:off x="15925800" y="25068074"/>
            <a:ext cx="62484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Figure 1. </a:t>
            </a:r>
            <a:r>
              <a:rPr lang="en-US" sz="2800" dirty="0">
                <a:latin typeface="Arial" pitchFamily="34" charset="0"/>
                <a:cs typeface="Arial" pitchFamily="34" charset="0"/>
              </a:rPr>
              <a:t>Carotid-to-radial pulse wave velocity (m/s) pre- and post-</a:t>
            </a:r>
            <a:r>
              <a:rPr lang="en-US" sz="2800" dirty="0" err="1">
                <a:latin typeface="Arial" pitchFamily="34" charset="0"/>
                <a:cs typeface="Arial" pitchFamily="34" charset="0"/>
              </a:rPr>
              <a:t>MitoQ</a:t>
            </a:r>
            <a:r>
              <a:rPr lang="en-US" sz="2800" dirty="0">
                <a:latin typeface="Arial" pitchFamily="34" charset="0"/>
                <a:cs typeface="Arial" pitchFamily="34" charset="0"/>
              </a:rPr>
              <a:t> intake</a:t>
            </a:r>
          </a:p>
          <a:p>
            <a:pPr eaLnBrk="1" hangingPunct="1">
              <a:spcAft>
                <a:spcPts val="1200"/>
              </a:spcAft>
            </a:pPr>
            <a:r>
              <a:rPr lang="en-US" sz="2400" b="1" dirty="0">
                <a:cs typeface="Arial" charset="0"/>
              </a:rPr>
              <a:t> </a:t>
            </a:r>
          </a:p>
        </p:txBody>
      </p:sp>
      <p:pic>
        <p:nvPicPr>
          <p:cNvPr id="44" name="Picture 43" descr="FMD.jpg"/>
          <p:cNvPicPr>
            <a:picLocks noChangeAspect="1"/>
          </p:cNvPicPr>
          <p:nvPr/>
        </p:nvPicPr>
        <p:blipFill>
          <a:blip r:embed="rId6" cstate="print"/>
          <a:stretch>
            <a:fillRect/>
          </a:stretch>
        </p:blipFill>
        <p:spPr>
          <a:xfrm>
            <a:off x="15438576" y="6220897"/>
            <a:ext cx="5152024" cy="4648200"/>
          </a:xfrm>
          <a:prstGeom prst="rect">
            <a:avLst/>
          </a:prstGeom>
        </p:spPr>
      </p:pic>
      <p:graphicFrame>
        <p:nvGraphicFramePr>
          <p:cNvPr id="46" name="Table 45"/>
          <p:cNvGraphicFramePr>
            <a:graphicFrameLocks noGrp="1"/>
          </p:cNvGraphicFramePr>
          <p:nvPr>
            <p:extLst>
              <p:ext uri="{D42A27DB-BD31-4B8C-83A1-F6EECF244321}">
                <p14:modId xmlns:p14="http://schemas.microsoft.com/office/powerpoint/2010/main" val="3054901627"/>
              </p:ext>
            </p:extLst>
          </p:nvPr>
        </p:nvGraphicFramePr>
        <p:xfrm>
          <a:off x="15697198" y="13384530"/>
          <a:ext cx="13258802" cy="6960870"/>
        </p:xfrm>
        <a:graphic>
          <a:graphicData uri="http://schemas.openxmlformats.org/drawingml/2006/table">
            <a:tbl>
              <a:tblPr/>
              <a:tblGrid>
                <a:gridCol w="6873290">
                  <a:extLst>
                    <a:ext uri="{9D8B030D-6E8A-4147-A177-3AD203B41FA5}">
                      <a16:colId xmlns:a16="http://schemas.microsoft.com/office/drawing/2014/main" val="20000"/>
                    </a:ext>
                  </a:extLst>
                </a:gridCol>
                <a:gridCol w="2128504">
                  <a:extLst>
                    <a:ext uri="{9D8B030D-6E8A-4147-A177-3AD203B41FA5}">
                      <a16:colId xmlns:a16="http://schemas.microsoft.com/office/drawing/2014/main" val="20001"/>
                    </a:ext>
                  </a:extLst>
                </a:gridCol>
                <a:gridCol w="2128504">
                  <a:extLst>
                    <a:ext uri="{9D8B030D-6E8A-4147-A177-3AD203B41FA5}">
                      <a16:colId xmlns:a16="http://schemas.microsoft.com/office/drawing/2014/main" val="20002"/>
                    </a:ext>
                  </a:extLst>
                </a:gridCol>
                <a:gridCol w="2128504">
                  <a:extLst>
                    <a:ext uri="{9D8B030D-6E8A-4147-A177-3AD203B41FA5}">
                      <a16:colId xmlns:a16="http://schemas.microsoft.com/office/drawing/2014/main" val="20003"/>
                    </a:ext>
                  </a:extLst>
                </a:gridCol>
              </a:tblGrid>
              <a:tr h="200025">
                <a:tc>
                  <a:txBody>
                    <a:bodyPr/>
                    <a:lstStyle/>
                    <a:p>
                      <a:pPr algn="l" fontAlgn="b"/>
                      <a:r>
                        <a:rPr lang="en-US" sz="3200" b="1" i="0" u="none" strike="noStrike" dirty="0">
                          <a:solidFill>
                            <a:srgbClr val="000000"/>
                          </a:solidFill>
                          <a:latin typeface="Times New Roman"/>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imes New Roman"/>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Times New Roman"/>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32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9550">
                <a:tc>
                  <a:txBody>
                    <a:bodyPr/>
                    <a:lstStyle/>
                    <a:p>
                      <a:pPr algn="l" fontAlgn="b"/>
                      <a:r>
                        <a:rPr lang="en-US" sz="3200" b="0" i="0" u="none" strike="noStrike">
                          <a:solidFill>
                            <a:srgbClr val="000000"/>
                          </a:solidFill>
                          <a:latin typeface="Times New Roman"/>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200" b="0" i="0" u="none" strike="noStrike">
                          <a:solidFill>
                            <a:srgbClr val="000000"/>
                          </a:solidFill>
                          <a:latin typeface="Times New Roman"/>
                        </a:rPr>
                        <a:t>Pre</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200" b="0" i="0" u="none" strike="noStrike">
                          <a:solidFill>
                            <a:srgbClr val="000000"/>
                          </a:solidFill>
                          <a:latin typeface="Times New Roman"/>
                        </a:rPr>
                        <a:t>Post</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l-GR" sz="3200" b="0" i="0" u="none" strike="noStrike">
                          <a:solidFill>
                            <a:srgbClr val="000000"/>
                          </a:solidFill>
                          <a:latin typeface="Calibri"/>
                        </a:rPr>
                        <a:t>Δ</a:t>
                      </a: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3200" b="0" i="0" u="none" strike="noStrike">
                          <a:solidFill>
                            <a:srgbClr val="000000"/>
                          </a:solidFill>
                          <a:latin typeface="Times New Roman"/>
                        </a:rPr>
                        <a:t>Age, y</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3200" b="0" i="0" u="none" strike="noStrike" dirty="0">
                          <a:solidFill>
                            <a:srgbClr val="000000"/>
                          </a:solidFill>
                          <a:latin typeface="Times New Roman"/>
                        </a:rPr>
                        <a:t>73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3200" b="0" i="0" u="none" strike="noStrike">
                          <a:solidFill>
                            <a:srgbClr val="000000"/>
                          </a:solidFill>
                          <a:latin typeface="Times New Roman"/>
                        </a:rPr>
                        <a:t>73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en-US" sz="3200" b="0" i="0" u="none" strike="noStrike">
                          <a:solidFill>
                            <a:srgbClr val="000000"/>
                          </a:solidFill>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90500">
                <a:tc>
                  <a:txBody>
                    <a:bodyPr/>
                    <a:lstStyle/>
                    <a:p>
                      <a:pPr algn="l" fontAlgn="b"/>
                      <a:r>
                        <a:rPr lang="en-US" sz="3200" b="0" i="0" u="none" strike="noStrike" dirty="0">
                          <a:solidFill>
                            <a:srgbClr val="000000"/>
                          </a:solidFill>
                          <a:latin typeface="Times New Roman"/>
                        </a:rPr>
                        <a:t>Height, cm</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165.75</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165.75</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n-US" sz="3200" b="0" i="0" u="none" strike="noStrike" dirty="0">
                          <a:solidFill>
                            <a:srgbClr val="000000"/>
                          </a:solidFill>
                          <a:latin typeface="Times New Roman"/>
                        </a:rPr>
                        <a:t>Mass, kg</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71.1</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71.1</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US" sz="3200" b="0" i="0" u="none" strike="noStrike">
                          <a:solidFill>
                            <a:srgbClr val="000000"/>
                          </a:solidFill>
                          <a:latin typeface="Times New Roman"/>
                        </a:rPr>
                        <a:t>BMI, kg/m^2</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25.2</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25.2</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US" sz="3200" b="0" i="0" u="none" strike="noStrike">
                          <a:solidFill>
                            <a:srgbClr val="000000"/>
                          </a:solidFill>
                          <a:latin typeface="Times New Roman"/>
                        </a:rPr>
                        <a:t>Body fat, %</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39.75</a:t>
                      </a:r>
                    </a:p>
                  </a:txBody>
                  <a:tcPr marL="9525" marR="9525" marT="9525" marB="0" anchor="b">
                    <a:lnL>
                      <a:noFill/>
                    </a:lnL>
                    <a:lnR>
                      <a:noFill/>
                    </a:lnR>
                    <a:lnT>
                      <a:noFill/>
                    </a:lnT>
                    <a:lnB>
                      <a:noFill/>
                    </a:lnB>
                  </a:tcPr>
                </a:tc>
                <a:tc>
                  <a:txBody>
                    <a:bodyPr/>
                    <a:lstStyle/>
                    <a:p>
                      <a:pPr algn="ctr" rtl="0" fontAlgn="b"/>
                      <a:r>
                        <a:rPr lang="en-US" sz="3200" b="0" i="0" u="none" strike="noStrike" dirty="0">
                          <a:solidFill>
                            <a:srgbClr val="000000"/>
                          </a:solidFill>
                          <a:latin typeface="Times New Roman"/>
                        </a:rPr>
                        <a:t>39.75</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n-US" sz="3200" b="0" i="0" u="none" strike="noStrike">
                          <a:solidFill>
                            <a:srgbClr val="000000"/>
                          </a:solidFill>
                          <a:latin typeface="Times New Roman"/>
                        </a:rPr>
                        <a:t>R grip strength</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13</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13</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n-US" sz="3200" b="0" i="0" u="none" strike="noStrike">
                          <a:solidFill>
                            <a:srgbClr val="000000"/>
                          </a:solidFill>
                          <a:latin typeface="Times New Roman"/>
                        </a:rPr>
                        <a:t>L grip strength</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41</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Times New Roman"/>
                        </a:rPr>
                        <a:t>41</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0</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US" sz="3200" b="0" i="0" u="none" strike="noStrike">
                          <a:solidFill>
                            <a:srgbClr val="000000"/>
                          </a:solidFill>
                          <a:latin typeface="Times New Roman"/>
                        </a:rPr>
                        <a:t>Heart rate, bpm</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75</a:t>
                      </a:r>
                    </a:p>
                  </a:txBody>
                  <a:tcPr marL="9525" marR="9525" marT="9525" marB="0" anchor="b">
                    <a:lnL>
                      <a:noFill/>
                    </a:lnL>
                    <a:lnR>
                      <a:noFill/>
                    </a:lnR>
                    <a:lnT>
                      <a:noFill/>
                    </a:lnT>
                    <a:lnB>
                      <a:noFill/>
                    </a:lnB>
                  </a:tcPr>
                </a:tc>
                <a:tc>
                  <a:txBody>
                    <a:bodyPr/>
                    <a:lstStyle/>
                    <a:p>
                      <a:pPr algn="ctr" rtl="0" fontAlgn="b"/>
                      <a:r>
                        <a:rPr lang="en-US" sz="3200" b="0" i="0" u="none" strike="noStrike" dirty="0">
                          <a:solidFill>
                            <a:srgbClr val="000000"/>
                          </a:solidFill>
                          <a:latin typeface="Calibri"/>
                        </a:rPr>
                        <a:t>72.5</a:t>
                      </a:r>
                    </a:p>
                  </a:txBody>
                  <a:tcPr marL="9525" marR="9525" marT="9525" marB="0" anchor="b">
                    <a:lnL>
                      <a:noFill/>
                    </a:lnL>
                    <a:lnR>
                      <a:noFill/>
                    </a:lnR>
                    <a:lnT>
                      <a:noFill/>
                    </a:lnT>
                    <a:lnB>
                      <a:noFill/>
                    </a:lnB>
                  </a:tcPr>
                </a:tc>
                <a:tc>
                  <a:txBody>
                    <a:bodyPr/>
                    <a:lstStyle/>
                    <a:p>
                      <a:pPr algn="ctr" rtl="0" fontAlgn="b"/>
                      <a:r>
                        <a:rPr lang="en-US" sz="3200" b="0" i="0" u="none" strike="noStrike" dirty="0">
                          <a:solidFill>
                            <a:srgbClr val="000000"/>
                          </a:solidFill>
                          <a:latin typeface="Calibri"/>
                        </a:rPr>
                        <a:t>-2.5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US" sz="3200" b="0" i="0" u="none" strike="noStrike">
                          <a:solidFill>
                            <a:srgbClr val="000000"/>
                          </a:solidFill>
                          <a:latin typeface="Times New Roman"/>
                        </a:rPr>
                        <a:t>Peripheral pulse pressure, mmHg</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54</a:t>
                      </a:r>
                    </a:p>
                  </a:txBody>
                  <a:tcPr marL="9525" marR="9525" marT="9525" marB="0" anchor="b">
                    <a:lnL>
                      <a:noFill/>
                    </a:lnL>
                    <a:lnR>
                      <a:noFill/>
                    </a:lnR>
                    <a:lnT>
                      <a:noFill/>
                    </a:lnT>
                    <a:lnB>
                      <a:noFill/>
                    </a:lnB>
                  </a:tcPr>
                </a:tc>
                <a:tc>
                  <a:txBody>
                    <a:bodyPr/>
                    <a:lstStyle/>
                    <a:p>
                      <a:pPr algn="ctr" rtl="0" fontAlgn="b"/>
                      <a:r>
                        <a:rPr lang="en-US" sz="3200" b="0" i="0" u="none" strike="noStrike" dirty="0">
                          <a:solidFill>
                            <a:srgbClr val="000000"/>
                          </a:solidFill>
                          <a:latin typeface="Calibri"/>
                        </a:rPr>
                        <a:t>62</a:t>
                      </a:r>
                    </a:p>
                  </a:txBody>
                  <a:tcPr marL="9525" marR="9525" marT="9525" marB="0" anchor="b">
                    <a:lnL>
                      <a:noFill/>
                    </a:lnL>
                    <a:lnR>
                      <a:noFill/>
                    </a:lnR>
                    <a:lnT>
                      <a:noFill/>
                    </a:lnT>
                    <a:lnB>
                      <a:noFill/>
                    </a:lnB>
                  </a:tcPr>
                </a:tc>
                <a:tc>
                  <a:txBody>
                    <a:bodyPr/>
                    <a:lstStyle/>
                    <a:p>
                      <a:pPr algn="ctr" rtl="0" fontAlgn="b"/>
                      <a:r>
                        <a:rPr lang="en-US" sz="3200" b="0" i="0" u="none" strike="noStrike" dirty="0">
                          <a:solidFill>
                            <a:srgbClr val="000000"/>
                          </a:solidFill>
                          <a:latin typeface="Calibri"/>
                        </a:rPr>
                        <a:t>8</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90500">
                <a:tc>
                  <a:txBody>
                    <a:bodyPr/>
                    <a:lstStyle/>
                    <a:p>
                      <a:pPr algn="l" fontAlgn="b"/>
                      <a:r>
                        <a:rPr lang="en-US" sz="3200" b="0" i="0" u="none" strike="noStrike">
                          <a:solidFill>
                            <a:srgbClr val="000000"/>
                          </a:solidFill>
                          <a:latin typeface="Times New Roman"/>
                        </a:rPr>
                        <a:t>Central pulse pressure, mmHg</a:t>
                      </a:r>
                    </a:p>
                  </a:txBody>
                  <a:tcPr marL="9525" marR="9525" marT="9525" marB="0" anchor="b">
                    <a:lnL>
                      <a:noFill/>
                    </a:lnL>
                    <a:lnR>
                      <a:noFill/>
                    </a:lnR>
                    <a:lnT>
                      <a:noFill/>
                    </a:lnT>
                    <a:lnB>
                      <a:noFill/>
                    </a:lnB>
                  </a:tcPr>
                </a:tc>
                <a:tc>
                  <a:txBody>
                    <a:bodyPr/>
                    <a:lstStyle/>
                    <a:p>
                      <a:pPr algn="ctr" rtl="0" fontAlgn="b"/>
                      <a:r>
                        <a:rPr lang="en-US" sz="3200" b="0" i="0" u="none" strike="noStrike">
                          <a:solidFill>
                            <a:srgbClr val="000000"/>
                          </a:solidFill>
                          <a:latin typeface="Calibri"/>
                        </a:rPr>
                        <a:t>51</a:t>
                      </a:r>
                    </a:p>
                  </a:txBody>
                  <a:tcPr marL="9525" marR="9525" marT="9525" marB="0" anchor="b">
                    <a:lnL>
                      <a:noFill/>
                    </a:lnL>
                    <a:lnR>
                      <a:noFill/>
                    </a:lnR>
                    <a:lnT>
                      <a:noFill/>
                    </a:lnT>
                    <a:lnB>
                      <a:noFill/>
                    </a:lnB>
                  </a:tcPr>
                </a:tc>
                <a:tc>
                  <a:txBody>
                    <a:bodyPr/>
                    <a:lstStyle/>
                    <a:p>
                      <a:pPr algn="ctr" rtl="0" fontAlgn="b"/>
                      <a:r>
                        <a:rPr lang="en-US" sz="3200" b="0" i="0" u="none" strike="noStrike" dirty="0">
                          <a:solidFill>
                            <a:srgbClr val="000000"/>
                          </a:solidFill>
                          <a:latin typeface="Calibri"/>
                        </a:rPr>
                        <a:t>45.5</a:t>
                      </a:r>
                    </a:p>
                  </a:txBody>
                  <a:tcPr marL="9525" marR="9525" marT="9525" marB="0" anchor="b">
                    <a:lnL>
                      <a:noFill/>
                    </a:lnL>
                    <a:lnR>
                      <a:noFill/>
                    </a:lnR>
                    <a:lnT>
                      <a:noFill/>
                    </a:lnT>
                    <a:lnB>
                      <a:noFill/>
                    </a:lnB>
                  </a:tcPr>
                </a:tc>
                <a:tc>
                  <a:txBody>
                    <a:bodyPr/>
                    <a:lstStyle/>
                    <a:p>
                      <a:pPr algn="ctr" rtl="0" fontAlgn="b"/>
                      <a:r>
                        <a:rPr lang="en-US" sz="3200" b="0" i="0" u="none" strike="noStrike" dirty="0">
                          <a:solidFill>
                            <a:srgbClr val="000000"/>
                          </a:solidFill>
                          <a:latin typeface="Calibri"/>
                        </a:rPr>
                        <a:t>-5.5</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00025">
                <a:tc>
                  <a:txBody>
                    <a:bodyPr/>
                    <a:lstStyle/>
                    <a:p>
                      <a:pPr algn="l" fontAlgn="b"/>
                      <a:r>
                        <a:rPr lang="en-US" sz="3200" b="0" i="0" u="none" strike="noStrike">
                          <a:solidFill>
                            <a:srgbClr val="000000"/>
                          </a:solidFill>
                          <a:latin typeface="Times New Roman"/>
                        </a:rPr>
                        <a:t>Augmented pressure, mmHg</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b"/>
                      <a:r>
                        <a:rPr lang="en-US" sz="3200" b="0" i="0" u="none" strike="noStrike">
                          <a:solidFill>
                            <a:srgbClr val="000000"/>
                          </a:solidFill>
                          <a:latin typeface="Calibri"/>
                        </a:rPr>
                        <a:t>11.5</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b"/>
                      <a:r>
                        <a:rPr lang="en-US" sz="3200" b="0" i="0" u="none" strike="noStrike" dirty="0">
                          <a:solidFill>
                            <a:srgbClr val="000000"/>
                          </a:solidFill>
                          <a:latin typeface="Calibri"/>
                        </a:rPr>
                        <a:t>4</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rtl="0" fontAlgn="b"/>
                      <a:r>
                        <a:rPr lang="en-US" sz="3200" b="0" i="0" u="none" strike="noStrike" dirty="0">
                          <a:solidFill>
                            <a:srgbClr val="000000"/>
                          </a:solidFill>
                          <a:latin typeface="Calibri"/>
                        </a:rPr>
                        <a:t>-7.5</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025">
                <a:tc>
                  <a:txBody>
                    <a:bodyPr/>
                    <a:lstStyle/>
                    <a:p>
                      <a:pPr algn="l" fontAlgn="b"/>
                      <a:r>
                        <a:rPr lang="en-US" sz="3200" b="0" i="0" u="none" strike="noStrike" dirty="0">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3200" b="0" i="0" u="none" strike="noStrike" dirty="0">
                          <a:solidFill>
                            <a:srgbClr val="000000"/>
                          </a:solidFill>
                          <a:latin typeface="Calibri"/>
                        </a:rPr>
                        <a:t> </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3200" b="0" i="0" u="none" strike="noStrike" dirty="0">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3200" b="0" i="0" u="none" strike="noStrike" dirty="0">
                        <a:solidFill>
                          <a:srgbClr val="000000"/>
                        </a:solidFill>
                        <a:latin typeface="Calibri"/>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bl>
          </a:graphicData>
        </a:graphic>
      </p:graphicFrame>
      <p:sp>
        <p:nvSpPr>
          <p:cNvPr id="43" name="TextBox 42"/>
          <p:cNvSpPr txBox="1">
            <a:spLocks noChangeArrowheads="1"/>
          </p:cNvSpPr>
          <p:nvPr/>
        </p:nvSpPr>
        <p:spPr bwMode="auto">
          <a:xfrm>
            <a:off x="23012400" y="25194161"/>
            <a:ext cx="6248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just" eaLnBrk="1" hangingPunct="1"/>
            <a:r>
              <a:rPr lang="en-US" sz="2800" b="1" dirty="0">
                <a:latin typeface="Arial" pitchFamily="34" charset="0"/>
                <a:cs typeface="Arial" pitchFamily="34" charset="0"/>
              </a:rPr>
              <a:t>Figure 2. </a:t>
            </a:r>
            <a:r>
              <a:rPr lang="en-US" sz="2800" dirty="0">
                <a:latin typeface="Arial" pitchFamily="34" charset="0"/>
                <a:cs typeface="Arial" pitchFamily="34" charset="0"/>
              </a:rPr>
              <a:t>Resting HR (bpm) pre- and post-</a:t>
            </a:r>
            <a:r>
              <a:rPr lang="en-US" sz="2800" dirty="0" err="1">
                <a:latin typeface="Arial" pitchFamily="34" charset="0"/>
                <a:cs typeface="Arial" pitchFamily="34" charset="0"/>
              </a:rPr>
              <a:t>MitoQ</a:t>
            </a:r>
            <a:r>
              <a:rPr lang="en-US" sz="2800" dirty="0">
                <a:latin typeface="Arial" pitchFamily="34" charset="0"/>
                <a:cs typeface="Arial" pitchFamily="34" charset="0"/>
              </a:rPr>
              <a:t> intake</a:t>
            </a:r>
          </a:p>
          <a:p>
            <a:pPr eaLnBrk="1" hangingPunct="1">
              <a:spcAft>
                <a:spcPts val="1200"/>
              </a:spcAft>
            </a:pPr>
            <a:r>
              <a:rPr lang="en-US" sz="2400" b="1" dirty="0">
                <a:cs typeface="Arial" charset="0"/>
              </a:rPr>
              <a:t> </a:t>
            </a:r>
          </a:p>
        </p:txBody>
      </p:sp>
      <p:sp>
        <p:nvSpPr>
          <p:cNvPr id="30" name="TextBox 29">
            <a:extLst>
              <a:ext uri="{FF2B5EF4-FFF2-40B4-BE49-F238E27FC236}">
                <a16:creationId xmlns:a16="http://schemas.microsoft.com/office/drawing/2014/main" id="{82E0AB0C-1308-4995-B1A9-C2E28CAC64C3}"/>
              </a:ext>
            </a:extLst>
          </p:cNvPr>
          <p:cNvSpPr txBox="1"/>
          <p:nvPr/>
        </p:nvSpPr>
        <p:spPr>
          <a:xfrm>
            <a:off x="30110316" y="24942938"/>
            <a:ext cx="13487400" cy="1569660"/>
          </a:xfrm>
          <a:prstGeom prst="rect">
            <a:avLst/>
          </a:prstGeom>
          <a:noFill/>
        </p:spPr>
        <p:txBody>
          <a:bodyPr wrap="square" rtlCol="0">
            <a:spAutoFit/>
          </a:bodyPr>
          <a:lstStyle/>
          <a:p>
            <a:r>
              <a:rPr lang="en-US" sz="3200" i="1" dirty="0">
                <a:latin typeface="Arial" pitchFamily="34" charset="0"/>
                <a:cs typeface="Arial" pitchFamily="34" charset="0"/>
              </a:rPr>
              <a:t>This project was funded by the University Committee on Research and Creative Activity (UCRCA) and the Graduate Research and Creativity Activity (GRACA) Grant.</a:t>
            </a:r>
          </a:p>
        </p:txBody>
      </p:sp>
      <p:graphicFrame>
        <p:nvGraphicFramePr>
          <p:cNvPr id="35" name="Object 34">
            <a:extLst>
              <a:ext uri="{FF2B5EF4-FFF2-40B4-BE49-F238E27FC236}">
                <a16:creationId xmlns:a16="http://schemas.microsoft.com/office/drawing/2014/main" id="{BBEE73D2-753A-4D1E-A74E-34653FAB2BBE}"/>
              </a:ext>
            </a:extLst>
          </p:cNvPr>
          <p:cNvGraphicFramePr>
            <a:graphicFrameLocks noChangeAspect="1"/>
          </p:cNvGraphicFramePr>
          <p:nvPr>
            <p:extLst>
              <p:ext uri="{D42A27DB-BD31-4B8C-83A1-F6EECF244321}">
                <p14:modId xmlns:p14="http://schemas.microsoft.com/office/powerpoint/2010/main" val="353866396"/>
              </p:ext>
            </p:extLst>
          </p:nvPr>
        </p:nvGraphicFramePr>
        <p:xfrm>
          <a:off x="22702402" y="19964401"/>
          <a:ext cx="7099549" cy="5036760"/>
        </p:xfrm>
        <a:graphic>
          <a:graphicData uri="http://schemas.openxmlformats.org/presentationml/2006/ole">
            <mc:AlternateContent xmlns:mc="http://schemas.openxmlformats.org/markup-compatibility/2006">
              <mc:Choice xmlns:v="urn:schemas-microsoft-com:vml" Requires="v">
                <p:oleObj spid="_x0000_s1056" name="SPW 12.0 Graph" r:id="rId7" imgW="5577973" imgH="3957946" progId="SigmaPlotGraphicObject.11">
                  <p:embed/>
                </p:oleObj>
              </mc:Choice>
              <mc:Fallback>
                <p:oleObj name="SPW 12.0 Graph" r:id="rId7" imgW="5577973" imgH="3957946" progId="SigmaPlotGraphicObject.11">
                  <p:embed/>
                  <p:pic>
                    <p:nvPicPr>
                      <p:cNvPr id="35" name="Object 34">
                        <a:extLst>
                          <a:ext uri="{FF2B5EF4-FFF2-40B4-BE49-F238E27FC236}">
                            <a16:creationId xmlns:a16="http://schemas.microsoft.com/office/drawing/2014/main" id="{BBEE73D2-753A-4D1E-A74E-34653FAB2BBE}"/>
                          </a:ext>
                        </a:extLst>
                      </p:cNvPr>
                      <p:cNvPicPr/>
                      <p:nvPr/>
                    </p:nvPicPr>
                    <p:blipFill>
                      <a:blip r:embed="rId8"/>
                      <a:stretch>
                        <a:fillRect/>
                      </a:stretch>
                    </p:blipFill>
                    <p:spPr>
                      <a:xfrm>
                        <a:off x="22702402" y="19964401"/>
                        <a:ext cx="7099549" cy="5036760"/>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F288305B-EA78-4780-AE4F-C889191D7DD1}"/>
              </a:ext>
            </a:extLst>
          </p:cNvPr>
          <p:cNvGraphicFramePr>
            <a:graphicFrameLocks noChangeAspect="1"/>
          </p:cNvGraphicFramePr>
          <p:nvPr>
            <p:extLst>
              <p:ext uri="{D42A27DB-BD31-4B8C-83A1-F6EECF244321}">
                <p14:modId xmlns:p14="http://schemas.microsoft.com/office/powerpoint/2010/main" val="1764258592"/>
              </p:ext>
            </p:extLst>
          </p:nvPr>
        </p:nvGraphicFramePr>
        <p:xfrm>
          <a:off x="29355796" y="6403938"/>
          <a:ext cx="7579987" cy="5311104"/>
        </p:xfrm>
        <a:graphic>
          <a:graphicData uri="http://schemas.openxmlformats.org/presentationml/2006/ole">
            <mc:AlternateContent xmlns:mc="http://schemas.openxmlformats.org/markup-compatibility/2006">
              <mc:Choice xmlns:v="urn:schemas-microsoft-com:vml" Requires="v">
                <p:oleObj spid="_x0000_s1057" name="SPW 12.0 Graph" r:id="rId9" imgW="5647959" imgH="3957946" progId="SigmaPlotGraphicObject.11">
                  <p:embed/>
                </p:oleObj>
              </mc:Choice>
              <mc:Fallback>
                <p:oleObj name="SPW 12.0 Graph" r:id="rId9" imgW="5647959" imgH="3957946" progId="SigmaPlotGraphicObject.11">
                  <p:embed/>
                  <p:pic>
                    <p:nvPicPr>
                      <p:cNvPr id="45" name="Object 44">
                        <a:extLst>
                          <a:ext uri="{FF2B5EF4-FFF2-40B4-BE49-F238E27FC236}">
                            <a16:creationId xmlns:a16="http://schemas.microsoft.com/office/drawing/2014/main" id="{F288305B-EA78-4780-AE4F-C889191D7DD1}"/>
                          </a:ext>
                        </a:extLst>
                      </p:cNvPr>
                      <p:cNvPicPr/>
                      <p:nvPr/>
                    </p:nvPicPr>
                    <p:blipFill>
                      <a:blip r:embed="rId10"/>
                      <a:stretch>
                        <a:fillRect/>
                      </a:stretch>
                    </p:blipFill>
                    <p:spPr>
                      <a:xfrm>
                        <a:off x="29355796" y="6403938"/>
                        <a:ext cx="7579987" cy="5311104"/>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9753002D-7D8E-4469-8340-7F9866717D76}"/>
              </a:ext>
            </a:extLst>
          </p:cNvPr>
          <p:cNvGraphicFramePr>
            <a:graphicFrameLocks noChangeAspect="1"/>
          </p:cNvGraphicFramePr>
          <p:nvPr>
            <p:extLst>
              <p:ext uri="{D42A27DB-BD31-4B8C-83A1-F6EECF244321}">
                <p14:modId xmlns:p14="http://schemas.microsoft.com/office/powerpoint/2010/main" val="3348387421"/>
              </p:ext>
            </p:extLst>
          </p:nvPr>
        </p:nvGraphicFramePr>
        <p:xfrm>
          <a:off x="36271200" y="6403937"/>
          <a:ext cx="7677900" cy="5381001"/>
        </p:xfrm>
        <a:graphic>
          <a:graphicData uri="http://schemas.openxmlformats.org/presentationml/2006/ole">
            <mc:AlternateContent xmlns:mc="http://schemas.openxmlformats.org/markup-compatibility/2006">
              <mc:Choice xmlns:v="urn:schemas-microsoft-com:vml" Requires="v">
                <p:oleObj spid="_x0000_s1058" name="SPW 12.0 Graph" r:id="rId11" imgW="5650845" imgH="3960825" progId="SigmaPlotGraphicObject.11">
                  <p:embed/>
                </p:oleObj>
              </mc:Choice>
              <mc:Fallback>
                <p:oleObj name="SPW 12.0 Graph" r:id="rId11" imgW="5650845" imgH="3960825" progId="SigmaPlotGraphicObject.11">
                  <p:embed/>
                  <p:pic>
                    <p:nvPicPr>
                      <p:cNvPr id="47" name="Object 46">
                        <a:extLst>
                          <a:ext uri="{FF2B5EF4-FFF2-40B4-BE49-F238E27FC236}">
                            <a16:creationId xmlns:a16="http://schemas.microsoft.com/office/drawing/2014/main" id="{9753002D-7D8E-4469-8340-7F9866717D76}"/>
                          </a:ext>
                        </a:extLst>
                      </p:cNvPr>
                      <p:cNvPicPr/>
                      <p:nvPr/>
                    </p:nvPicPr>
                    <p:blipFill>
                      <a:blip r:embed="rId12"/>
                      <a:stretch>
                        <a:fillRect/>
                      </a:stretch>
                    </p:blipFill>
                    <p:spPr>
                      <a:xfrm>
                        <a:off x="36271200" y="6403937"/>
                        <a:ext cx="7677900" cy="5381001"/>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3ABA724F-2C8C-4317-AEA9-C8D999034300}"/>
              </a:ext>
            </a:extLst>
          </p:cNvPr>
          <p:cNvGraphicFramePr>
            <a:graphicFrameLocks noChangeAspect="1"/>
          </p:cNvGraphicFramePr>
          <p:nvPr>
            <p:extLst>
              <p:ext uri="{D42A27DB-BD31-4B8C-83A1-F6EECF244321}">
                <p14:modId xmlns:p14="http://schemas.microsoft.com/office/powerpoint/2010/main" val="732519465"/>
              </p:ext>
            </p:extLst>
          </p:nvPr>
        </p:nvGraphicFramePr>
        <p:xfrm>
          <a:off x="29637751" y="13006639"/>
          <a:ext cx="7358614" cy="5288274"/>
        </p:xfrm>
        <a:graphic>
          <a:graphicData uri="http://schemas.openxmlformats.org/presentationml/2006/ole">
            <mc:AlternateContent xmlns:mc="http://schemas.openxmlformats.org/markup-compatibility/2006">
              <mc:Choice xmlns:v="urn:schemas-microsoft-com:vml" Requires="v">
                <p:oleObj spid="_x0000_s1059" name="SPW 12.0 Graph" r:id="rId13" imgW="5507626" imgH="3957946" progId="SigmaPlotGraphicObject.11">
                  <p:embed/>
                </p:oleObj>
              </mc:Choice>
              <mc:Fallback>
                <p:oleObj name="SPW 12.0 Graph" r:id="rId13" imgW="5507626" imgH="3957946" progId="SigmaPlotGraphicObject.11">
                  <p:embed/>
                  <p:pic>
                    <p:nvPicPr>
                      <p:cNvPr id="48" name="Object 47">
                        <a:extLst>
                          <a:ext uri="{FF2B5EF4-FFF2-40B4-BE49-F238E27FC236}">
                            <a16:creationId xmlns:a16="http://schemas.microsoft.com/office/drawing/2014/main" id="{3ABA724F-2C8C-4317-AEA9-C8D999034300}"/>
                          </a:ext>
                        </a:extLst>
                      </p:cNvPr>
                      <p:cNvPicPr/>
                      <p:nvPr/>
                    </p:nvPicPr>
                    <p:blipFill>
                      <a:blip r:embed="rId14"/>
                      <a:stretch>
                        <a:fillRect/>
                      </a:stretch>
                    </p:blipFill>
                    <p:spPr>
                      <a:xfrm>
                        <a:off x="29637751" y="13006639"/>
                        <a:ext cx="7358614" cy="5288274"/>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64E957F9-8D64-4982-A1E9-A20D8F8743F3}"/>
              </a:ext>
            </a:extLst>
          </p:cNvPr>
          <p:cNvGraphicFramePr>
            <a:graphicFrameLocks noChangeAspect="1"/>
          </p:cNvGraphicFramePr>
          <p:nvPr>
            <p:extLst>
              <p:ext uri="{D42A27DB-BD31-4B8C-83A1-F6EECF244321}">
                <p14:modId xmlns:p14="http://schemas.microsoft.com/office/powerpoint/2010/main" val="2126517484"/>
              </p:ext>
            </p:extLst>
          </p:nvPr>
        </p:nvGraphicFramePr>
        <p:xfrm>
          <a:off x="15229810" y="20029730"/>
          <a:ext cx="7101782" cy="5038344"/>
        </p:xfrm>
        <a:graphic>
          <a:graphicData uri="http://schemas.openxmlformats.org/presentationml/2006/ole">
            <mc:AlternateContent xmlns:mc="http://schemas.openxmlformats.org/markup-compatibility/2006">
              <mc:Choice xmlns:v="urn:schemas-microsoft-com:vml" Requires="v">
                <p:oleObj spid="_x0000_s1060" name="SPW 12.0 Graph" r:id="rId15" imgW="5577973" imgH="3957946" progId="SigmaPlotGraphicObject.11">
                  <p:embed/>
                </p:oleObj>
              </mc:Choice>
              <mc:Fallback>
                <p:oleObj name="SPW 12.0 Graph" r:id="rId15" imgW="5577973" imgH="3957946" progId="SigmaPlotGraphicObject.11">
                  <p:embed/>
                  <p:pic>
                    <p:nvPicPr>
                      <p:cNvPr id="49" name="Object 48">
                        <a:extLst>
                          <a:ext uri="{FF2B5EF4-FFF2-40B4-BE49-F238E27FC236}">
                            <a16:creationId xmlns:a16="http://schemas.microsoft.com/office/drawing/2014/main" id="{64E957F9-8D64-4982-A1E9-A20D8F8743F3}"/>
                          </a:ext>
                        </a:extLst>
                      </p:cNvPr>
                      <p:cNvPicPr/>
                      <p:nvPr/>
                    </p:nvPicPr>
                    <p:blipFill>
                      <a:blip r:embed="rId16"/>
                      <a:stretch>
                        <a:fillRect/>
                      </a:stretch>
                    </p:blipFill>
                    <p:spPr>
                      <a:xfrm>
                        <a:off x="15229810" y="20029730"/>
                        <a:ext cx="7101782" cy="5038344"/>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B0571A3E-7CF3-4320-9A89-FA5B80E80F37}"/>
              </a:ext>
            </a:extLst>
          </p:cNvPr>
          <p:cNvGraphicFramePr>
            <a:graphicFrameLocks noChangeAspect="1"/>
          </p:cNvGraphicFramePr>
          <p:nvPr>
            <p:extLst>
              <p:ext uri="{D42A27DB-BD31-4B8C-83A1-F6EECF244321}">
                <p14:modId xmlns:p14="http://schemas.microsoft.com/office/powerpoint/2010/main" val="2311628118"/>
              </p:ext>
            </p:extLst>
          </p:nvPr>
        </p:nvGraphicFramePr>
        <p:xfrm>
          <a:off x="36267450" y="12999079"/>
          <a:ext cx="7510423" cy="5260882"/>
        </p:xfrm>
        <a:graphic>
          <a:graphicData uri="http://schemas.openxmlformats.org/presentationml/2006/ole">
            <mc:AlternateContent xmlns:mc="http://schemas.openxmlformats.org/markup-compatibility/2006">
              <mc:Choice xmlns:v="urn:schemas-microsoft-com:vml" Requires="v">
                <p:oleObj spid="_x0000_s1061" name="SPW 12.0 Graph" r:id="rId17" imgW="5649402" imgH="3957946" progId="SigmaPlotGraphicObject.11">
                  <p:embed/>
                </p:oleObj>
              </mc:Choice>
              <mc:Fallback>
                <p:oleObj name="SPW 12.0 Graph" r:id="rId17" imgW="5649402" imgH="3957946" progId="SigmaPlotGraphicObject.11">
                  <p:embed/>
                  <p:pic>
                    <p:nvPicPr>
                      <p:cNvPr id="50" name="Object 49">
                        <a:extLst>
                          <a:ext uri="{FF2B5EF4-FFF2-40B4-BE49-F238E27FC236}">
                            <a16:creationId xmlns:a16="http://schemas.microsoft.com/office/drawing/2014/main" id="{B0571A3E-7CF3-4320-9A89-FA5B80E80F37}"/>
                          </a:ext>
                        </a:extLst>
                      </p:cNvPr>
                      <p:cNvPicPr/>
                      <p:nvPr/>
                    </p:nvPicPr>
                    <p:blipFill>
                      <a:blip r:embed="rId18"/>
                      <a:stretch>
                        <a:fillRect/>
                      </a:stretch>
                    </p:blipFill>
                    <p:spPr>
                      <a:xfrm>
                        <a:off x="36267450" y="12999079"/>
                        <a:ext cx="7510423" cy="5260882"/>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83E6943-212A-4683-9F19-F2E6BA6FCD88}"/>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975319" y="6248481"/>
            <a:ext cx="3483863" cy="4645152"/>
          </a:xfrm>
          <a:prstGeom prst="rect">
            <a:avLst/>
          </a:prstGeom>
        </p:spPr>
      </p:pic>
      <p:pic>
        <p:nvPicPr>
          <p:cNvPr id="13" name="Picture 12">
            <a:extLst>
              <a:ext uri="{FF2B5EF4-FFF2-40B4-BE49-F238E27FC236}">
                <a16:creationId xmlns:a16="http://schemas.microsoft.com/office/drawing/2014/main" id="{EA7B72FC-7E7A-4179-886D-835FA3B8719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843901" y="6248481"/>
            <a:ext cx="4299669" cy="464515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30284</TotalTime>
  <Words>657</Words>
  <Application>Microsoft Macintosh PowerPoint</Application>
  <PresentationFormat>Custom</PresentationFormat>
  <Paragraphs>93</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맑은 고딕</vt:lpstr>
      <vt:lpstr>ＭＳ Ｐゴシック</vt:lpstr>
      <vt:lpstr>Arial</vt:lpstr>
      <vt:lpstr>Calibri</vt:lpstr>
      <vt:lpstr>Times New Roman</vt:lpstr>
      <vt:lpstr>Office Theme</vt:lpstr>
      <vt:lpstr>SPW 12.0 Graph</vt:lpstr>
      <vt:lpstr>PowerPoint Presentation</vt:lpstr>
    </vt:vector>
  </TitlesOfParts>
  <Company>UNO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dslivka</dc:creator>
  <cp:lastModifiedBy>Song-Young Park</cp:lastModifiedBy>
  <cp:revision>672</cp:revision>
  <cp:lastPrinted>2017-10-22T18:13:51Z</cp:lastPrinted>
  <dcterms:created xsi:type="dcterms:W3CDTF">2011-05-03T18:12:53Z</dcterms:created>
  <dcterms:modified xsi:type="dcterms:W3CDTF">2019-02-26T18:47:57Z</dcterms:modified>
</cp:coreProperties>
</file>