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51206400" cy="32918400"/>
  <p:notesSz cx="6858000" cy="9144000"/>
  <p:embeddedFontLst>
    <p:embeddedFont>
      <p:font typeface="Corbel" panose="020B050302020402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50CE6EB-99BA-425C-8ED9-EA39E035A373}">
  <a:tblStyle styleId="{A50CE6EB-99BA-425C-8ED9-EA39E035A373}"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0" d="100"/>
          <a:sy n="20" d="100"/>
        </p:scale>
        <p:origin x="-64" y="-548"/>
      </p:cViewPr>
      <p:guideLst>
        <p:guide orient="horz" pos="10368"/>
        <p:guide pos="161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1890"/>
              </a:spcBef>
              <a:spcAft>
                <a:spcPts val="0"/>
              </a:spcAft>
              <a:buClr>
                <a:srgbClr val="000000"/>
              </a:buClr>
              <a:buSzPts val="1400"/>
              <a:buFont typeface="Arial"/>
              <a:buNone/>
              <a:defRPr sz="6300" b="0" i="0" u="none" strike="noStrike" cap="none">
                <a:solidFill>
                  <a:schemeClr val="dk1"/>
                </a:solidFill>
                <a:latin typeface="Arial"/>
                <a:ea typeface="Arial"/>
                <a:cs typeface="Arial"/>
                <a:sym typeface="Arial"/>
              </a:defRPr>
            </a:lvl1pPr>
            <a:lvl2pPr marL="914400" marR="0" lvl="1" indent="-228600" algn="l" rtl="0">
              <a:lnSpc>
                <a:spcPct val="100000"/>
              </a:lnSpc>
              <a:spcBef>
                <a:spcPts val="1890"/>
              </a:spcBef>
              <a:spcAft>
                <a:spcPts val="0"/>
              </a:spcAft>
              <a:buClr>
                <a:srgbClr val="000000"/>
              </a:buClr>
              <a:buSzPts val="1400"/>
              <a:buFont typeface="Arial"/>
              <a:buNone/>
              <a:defRPr sz="6300" b="0" i="0" u="none" strike="noStrike" cap="none">
                <a:solidFill>
                  <a:schemeClr val="dk1"/>
                </a:solidFill>
                <a:latin typeface="Arial"/>
                <a:ea typeface="Arial"/>
                <a:cs typeface="Arial"/>
                <a:sym typeface="Arial"/>
              </a:defRPr>
            </a:lvl2pPr>
            <a:lvl3pPr marL="1371600" marR="0" lvl="2" indent="-228600" algn="l" rtl="0">
              <a:lnSpc>
                <a:spcPct val="100000"/>
              </a:lnSpc>
              <a:spcBef>
                <a:spcPts val="1890"/>
              </a:spcBef>
              <a:spcAft>
                <a:spcPts val="0"/>
              </a:spcAft>
              <a:buClr>
                <a:srgbClr val="000000"/>
              </a:buClr>
              <a:buSzPts val="1400"/>
              <a:buFont typeface="Arial"/>
              <a:buNone/>
              <a:defRPr sz="63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90"/>
              </a:spcBef>
              <a:spcAft>
                <a:spcPts val="0"/>
              </a:spcAft>
              <a:buClr>
                <a:srgbClr val="000000"/>
              </a:buClr>
              <a:buSzPts val="1400"/>
              <a:buFont typeface="Arial"/>
              <a:buNone/>
              <a:defRPr sz="63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90"/>
              </a:spcBef>
              <a:spcAft>
                <a:spcPts val="0"/>
              </a:spcAft>
              <a:buClr>
                <a:srgbClr val="000000"/>
              </a:buClr>
              <a:buSzPts val="1400"/>
              <a:buFont typeface="Arial"/>
              <a:buNone/>
              <a:defRPr sz="63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63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63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63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63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6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762000" y="685800"/>
            <a:ext cx="5334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7"/>
        <p:cNvGrpSpPr/>
        <p:nvPr/>
      </p:nvGrpSpPr>
      <p:grpSpPr>
        <a:xfrm>
          <a:off x="0" y="0"/>
          <a:ext cx="0" cy="0"/>
          <a:chOff x="0" y="0"/>
          <a:chExt cx="0" cy="0"/>
        </a:xfrm>
      </p:grpSpPr>
      <p:sp>
        <p:nvSpPr>
          <p:cNvPr id="18" name="Google Shape;18;p2"/>
          <p:cNvSpPr/>
          <p:nvPr/>
        </p:nvSpPr>
        <p:spPr>
          <a:xfrm>
            <a:off x="1524000" y="1447800"/>
            <a:ext cx="48234598" cy="29946599"/>
          </a:xfrm>
          <a:prstGeom prst="roundRect">
            <a:avLst>
              <a:gd name="adj" fmla="val 5854"/>
            </a:avLst>
          </a:prstGeom>
          <a:solidFill>
            <a:srgbClr val="FFFFFF"/>
          </a:solidFill>
          <a:ln w="9525" cap="rnd" cmpd="sng">
            <a:solidFill>
              <a:srgbClr val="FFFFFF"/>
            </a:solidFill>
            <a:prstDash val="solid"/>
            <a:round/>
            <a:headEnd type="none" w="sm" len="sm"/>
            <a:tailEnd type="none" w="sm" len="sm"/>
          </a:ln>
          <a:effectLst>
            <a:outerShdw blurRad="39000" dist="25400" dir="5400000" rotWithShape="0">
              <a:srgbClr val="000000">
                <a:alpha val="37254"/>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rgbClr val="000000"/>
              </a:solidFill>
              <a:latin typeface="Arial"/>
              <a:ea typeface="Arial"/>
              <a:cs typeface="Arial"/>
              <a:sym typeface="Arial"/>
            </a:endParaRPr>
          </a:p>
        </p:txBody>
      </p:sp>
      <p:pic>
        <p:nvPicPr>
          <p:cNvPr id="19" name="Google Shape;19;p2" descr="UNO-icon-color.png"/>
          <p:cNvPicPr preferRelativeResize="0"/>
          <p:nvPr/>
        </p:nvPicPr>
        <p:blipFill rotWithShape="1">
          <a:blip r:embed="rId2">
            <a:alphaModFix/>
          </a:blip>
          <a:srcRect/>
          <a:stretch/>
        </p:blipFill>
        <p:spPr>
          <a:xfrm>
            <a:off x="44500800" y="26212800"/>
            <a:ext cx="5638800" cy="56388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11"/>
          <p:cNvSpPr txBox="1">
            <a:spLocks noGrp="1"/>
          </p:cNvSpPr>
          <p:nvPr>
            <p:ph type="title"/>
          </p:nvPr>
        </p:nvSpPr>
        <p:spPr>
          <a:xfrm>
            <a:off x="2560638" y="731838"/>
            <a:ext cx="46085126" cy="6005512"/>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1"/>
          <p:cNvSpPr txBox="1">
            <a:spLocks noGrp="1"/>
          </p:cNvSpPr>
          <p:nvPr>
            <p:ph type="body" idx="1"/>
          </p:nvPr>
        </p:nvSpPr>
        <p:spPr>
          <a:xfrm rot="5400000">
            <a:off x="14501812" y="-3419474"/>
            <a:ext cx="22202775" cy="46085126"/>
          </a:xfrm>
          <a:prstGeom prst="rect">
            <a:avLst/>
          </a:prstGeom>
          <a:noFill/>
          <a:ln>
            <a:noFill/>
          </a:ln>
        </p:spPr>
        <p:txBody>
          <a:bodyPr spcFirstLastPara="1" wrap="square" lIns="288425" tIns="480700" rIns="480700" bIns="240350" anchor="t" anchorCtr="0"/>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87" name="Google Shape;87;p11"/>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1"/>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1"/>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12"/>
          <p:cNvSpPr/>
          <p:nvPr/>
        </p:nvSpPr>
        <p:spPr>
          <a:xfrm>
            <a:off x="36953825" y="0"/>
            <a:ext cx="255588" cy="32918401"/>
          </a:xfrm>
          <a:prstGeom prst="rect">
            <a:avLst/>
          </a:prstGeom>
          <a:solidFill>
            <a:srgbClr val="FFFFFF"/>
          </a:solidFill>
          <a:ln>
            <a:noFill/>
          </a:ln>
          <a:effectLst>
            <a:outerShdw blurRad="31750" dist="10160" dir="10800000" algn="tl" rotWithShape="0">
              <a:srgbClr val="000000">
                <a:alpha val="60000"/>
              </a:srgbClr>
            </a:outerShdw>
          </a:effectLst>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92" name="Google Shape;92;p12"/>
          <p:cNvSpPr/>
          <p:nvPr/>
        </p:nvSpPr>
        <p:spPr>
          <a:xfrm>
            <a:off x="37226875" y="0"/>
            <a:ext cx="14082713" cy="32918401"/>
          </a:xfrm>
          <a:prstGeom prst="rect">
            <a:avLst/>
          </a:prstGeom>
          <a:solidFill>
            <a:srgbClr val="000000"/>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93" name="Google Shape;93;p12"/>
          <p:cNvSpPr txBox="1">
            <a:spLocks noGrp="1"/>
          </p:cNvSpPr>
          <p:nvPr>
            <p:ph type="title"/>
          </p:nvPr>
        </p:nvSpPr>
        <p:spPr>
          <a:xfrm rot="5400000">
            <a:off x="29268421" y="10027934"/>
            <a:ext cx="28087320" cy="10668000"/>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12"/>
          <p:cNvSpPr txBox="1">
            <a:spLocks noGrp="1"/>
          </p:cNvSpPr>
          <p:nvPr>
            <p:ph type="body" idx="1"/>
          </p:nvPr>
        </p:nvSpPr>
        <p:spPr>
          <a:xfrm rot="5400000">
            <a:off x="5372099" y="-1348738"/>
            <a:ext cx="28087320" cy="33710881"/>
          </a:xfrm>
          <a:prstGeom prst="rect">
            <a:avLst/>
          </a:prstGeom>
          <a:noFill/>
          <a:ln>
            <a:noFill/>
          </a:ln>
        </p:spPr>
        <p:txBody>
          <a:bodyPr spcFirstLastPara="1" wrap="square" lIns="288425" tIns="480700" rIns="480700" bIns="240350" anchor="t" anchorCtr="0"/>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95" name="Google Shape;95;p12"/>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txBox="1">
            <a:spLocks noGrp="1"/>
          </p:cNvSpPr>
          <p:nvPr>
            <p:ph type="ftr" idx="11"/>
          </p:nvPr>
        </p:nvSpPr>
        <p:spPr>
          <a:xfrm>
            <a:off x="14787563" y="30611763"/>
            <a:ext cx="21483637" cy="1752600"/>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2"/>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sp>
        <p:nvSpPr>
          <p:cNvPr id="21" name="Google Shape;21;p3"/>
          <p:cNvSpPr/>
          <p:nvPr/>
        </p:nvSpPr>
        <p:spPr>
          <a:xfrm>
            <a:off x="0" y="0"/>
            <a:ext cx="51206400" cy="24650700"/>
          </a:xfrm>
          <a:prstGeom prst="rect">
            <a:avLst/>
          </a:prstGeom>
          <a:solidFill>
            <a:srgbClr val="000000"/>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22" name="Google Shape;22;p3"/>
          <p:cNvSpPr/>
          <p:nvPr/>
        </p:nvSpPr>
        <p:spPr>
          <a:xfrm>
            <a:off x="0" y="24615775"/>
            <a:ext cx="51206400" cy="219075"/>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pic>
        <p:nvPicPr>
          <p:cNvPr id="23" name="Google Shape;23;p3" descr="V2_1page"/>
          <p:cNvPicPr preferRelativeResize="0"/>
          <p:nvPr/>
        </p:nvPicPr>
        <p:blipFill rotWithShape="1">
          <a:blip r:embed="rId2">
            <a:alphaModFix/>
          </a:blip>
          <a:srcRect/>
          <a:stretch/>
        </p:blipFill>
        <p:spPr>
          <a:xfrm>
            <a:off x="0" y="0"/>
            <a:ext cx="51215927" cy="32926338"/>
          </a:xfrm>
          <a:prstGeom prst="rect">
            <a:avLst/>
          </a:prstGeom>
          <a:noFill/>
          <a:ln>
            <a:noFill/>
          </a:ln>
        </p:spPr>
      </p:pic>
      <p:cxnSp>
        <p:nvCxnSpPr>
          <p:cNvPr id="24" name="Google Shape;24;p3"/>
          <p:cNvCxnSpPr/>
          <p:nvPr/>
        </p:nvCxnSpPr>
        <p:spPr>
          <a:xfrm>
            <a:off x="7680325" y="15408275"/>
            <a:ext cx="35845751" cy="0"/>
          </a:xfrm>
          <a:prstGeom prst="straightConnector1">
            <a:avLst/>
          </a:prstGeom>
          <a:noFill/>
          <a:ln w="9525" cap="flat" cmpd="sng">
            <a:solidFill>
              <a:schemeClr val="dk1"/>
            </a:solidFill>
            <a:prstDash val="solid"/>
            <a:round/>
            <a:headEnd type="none" w="sm" len="sm"/>
            <a:tailEnd type="none" w="sm" len="sm"/>
          </a:ln>
        </p:spPr>
      </p:cxnSp>
      <p:cxnSp>
        <p:nvCxnSpPr>
          <p:cNvPr id="25" name="Google Shape;25;p3"/>
          <p:cNvCxnSpPr/>
          <p:nvPr/>
        </p:nvCxnSpPr>
        <p:spPr>
          <a:xfrm>
            <a:off x="7680325" y="22051963"/>
            <a:ext cx="35845751" cy="0"/>
          </a:xfrm>
          <a:prstGeom prst="straightConnector1">
            <a:avLst/>
          </a:prstGeom>
          <a:noFill/>
          <a:ln w="9525" cap="flat" cmpd="sng">
            <a:solidFill>
              <a:schemeClr val="dk1"/>
            </a:solidFill>
            <a:prstDash val="solid"/>
            <a:round/>
            <a:headEnd type="none" w="sm" len="sm"/>
            <a:tailEnd type="none" w="sm" len="sm"/>
          </a:ln>
        </p:spPr>
      </p:cxnSp>
      <p:sp>
        <p:nvSpPr>
          <p:cNvPr id="26" name="Google Shape;26;p3"/>
          <p:cNvSpPr txBox="1">
            <a:spLocks noGrp="1"/>
          </p:cNvSpPr>
          <p:nvPr>
            <p:ph type="ctrTitle"/>
          </p:nvPr>
        </p:nvSpPr>
        <p:spPr>
          <a:xfrm>
            <a:off x="3840480" y="16108070"/>
            <a:ext cx="45232321" cy="8032090"/>
          </a:xfrm>
          <a:prstGeom prst="rect">
            <a:avLst/>
          </a:prstGeom>
          <a:noFill/>
          <a:ln>
            <a:noFill/>
          </a:ln>
        </p:spPr>
        <p:txBody>
          <a:bodyPr spcFirstLastPara="1" wrap="square" lIns="480700" tIns="0" rIns="240350" bIns="0" anchor="t" anchorCtr="0"/>
          <a:lstStyle>
            <a:lvl1pPr lvl="0" algn="l">
              <a:lnSpc>
                <a:spcPct val="100000"/>
              </a:lnSpc>
              <a:spcBef>
                <a:spcPts val="0"/>
              </a:spcBef>
              <a:spcAft>
                <a:spcPts val="0"/>
              </a:spcAft>
              <a:buSzPts val="1400"/>
              <a:buNone/>
              <a:defRPr sz="247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ubTitle" idx="1"/>
          </p:nvPr>
        </p:nvSpPr>
        <p:spPr>
          <a:xfrm>
            <a:off x="3840480" y="8778240"/>
            <a:ext cx="45232321" cy="7198157"/>
          </a:xfrm>
          <a:prstGeom prst="rect">
            <a:avLst/>
          </a:prstGeom>
          <a:noFill/>
          <a:ln>
            <a:noFill/>
          </a:ln>
        </p:spPr>
        <p:txBody>
          <a:bodyPr spcFirstLastPara="1" wrap="square" lIns="624900" tIns="0" rIns="240350" bIns="0" anchor="b" anchorCtr="0"/>
          <a:lstStyle>
            <a:lvl1pPr lvl="0" algn="l">
              <a:lnSpc>
                <a:spcPct val="100000"/>
              </a:lnSpc>
              <a:spcBef>
                <a:spcPts val="0"/>
              </a:spcBef>
              <a:spcAft>
                <a:spcPts val="0"/>
              </a:spcAft>
              <a:buSzPts val="8400"/>
              <a:buNone/>
              <a:defRPr sz="10500">
                <a:solidFill>
                  <a:srgbClr val="FFFFFF"/>
                </a:solidFill>
              </a:defRPr>
            </a:lvl1pPr>
            <a:lvl2pPr lvl="1" algn="ctr">
              <a:lnSpc>
                <a:spcPct val="100000"/>
              </a:lnSpc>
              <a:spcBef>
                <a:spcPts val="2940"/>
              </a:spcBef>
              <a:spcAft>
                <a:spcPts val="0"/>
              </a:spcAft>
              <a:buSzPts val="13230"/>
              <a:buNone/>
              <a:defRPr>
                <a:solidFill>
                  <a:schemeClr val="lt1"/>
                </a:solidFill>
              </a:defRPr>
            </a:lvl2pPr>
            <a:lvl3pPr lvl="2" algn="ctr">
              <a:lnSpc>
                <a:spcPct val="100000"/>
              </a:lnSpc>
              <a:spcBef>
                <a:spcPts val="2520"/>
              </a:spcBef>
              <a:spcAft>
                <a:spcPts val="0"/>
              </a:spcAft>
              <a:buSzPts val="12600"/>
              <a:buNone/>
              <a:defRPr>
                <a:solidFill>
                  <a:schemeClr val="lt1"/>
                </a:solidFill>
              </a:defRPr>
            </a:lvl3pPr>
            <a:lvl4pPr lvl="3" algn="ctr">
              <a:lnSpc>
                <a:spcPct val="100000"/>
              </a:lnSpc>
              <a:spcBef>
                <a:spcPts val="2100"/>
              </a:spcBef>
              <a:spcAft>
                <a:spcPts val="0"/>
              </a:spcAft>
              <a:buSzPts val="10500"/>
              <a:buNone/>
              <a:defRPr>
                <a:solidFill>
                  <a:schemeClr val="lt1"/>
                </a:solidFill>
              </a:defRPr>
            </a:lvl4pPr>
            <a:lvl5pPr lvl="4" algn="ctr">
              <a:lnSpc>
                <a:spcPct val="100000"/>
              </a:lnSpc>
              <a:spcBef>
                <a:spcPts val="2100"/>
              </a:spcBef>
              <a:spcAft>
                <a:spcPts val="0"/>
              </a:spcAft>
              <a:buSzPts val="10500"/>
              <a:buNone/>
              <a:defRPr>
                <a:solidFill>
                  <a:schemeClr val="lt1"/>
                </a:solidFill>
              </a:defRPr>
            </a:lvl5pPr>
            <a:lvl6pPr lvl="5" algn="ctr">
              <a:lnSpc>
                <a:spcPct val="100000"/>
              </a:lnSpc>
              <a:spcBef>
                <a:spcPts val="2100"/>
              </a:spcBef>
              <a:spcAft>
                <a:spcPts val="0"/>
              </a:spcAft>
              <a:buSzPts val="10500"/>
              <a:buNone/>
              <a:defRPr>
                <a:solidFill>
                  <a:schemeClr val="lt1"/>
                </a:solidFill>
              </a:defRPr>
            </a:lvl6pPr>
            <a:lvl7pPr lvl="6" algn="ctr">
              <a:lnSpc>
                <a:spcPct val="100000"/>
              </a:lnSpc>
              <a:spcBef>
                <a:spcPts val="1900"/>
              </a:spcBef>
              <a:spcAft>
                <a:spcPts val="0"/>
              </a:spcAft>
              <a:buSzPts val="9500"/>
              <a:buNone/>
              <a:defRPr>
                <a:solidFill>
                  <a:schemeClr val="lt1"/>
                </a:solidFill>
              </a:defRPr>
            </a:lvl7pPr>
            <a:lvl8pPr lvl="7" algn="ctr">
              <a:lnSpc>
                <a:spcPct val="100000"/>
              </a:lnSpc>
              <a:spcBef>
                <a:spcPts val="1900"/>
              </a:spcBef>
              <a:spcAft>
                <a:spcPts val="0"/>
              </a:spcAft>
              <a:buSzPts val="9500"/>
              <a:buNone/>
              <a:defRPr>
                <a:solidFill>
                  <a:schemeClr val="lt1"/>
                </a:solidFill>
              </a:defRPr>
            </a:lvl8pPr>
            <a:lvl9pPr lvl="8" algn="ctr">
              <a:lnSpc>
                <a:spcPct val="100000"/>
              </a:lnSpc>
              <a:spcBef>
                <a:spcPts val="1900"/>
              </a:spcBef>
              <a:spcAft>
                <a:spcPts val="0"/>
              </a:spcAft>
              <a:buSzPts val="9500"/>
              <a:buNone/>
              <a:defRPr>
                <a:solidFill>
                  <a:schemeClr val="lt1"/>
                </a:solidFill>
              </a:defRPr>
            </a:lvl9pPr>
          </a:lstStyle>
          <a:p>
            <a:endParaRPr/>
          </a:p>
        </p:txBody>
      </p:sp>
      <p:sp>
        <p:nvSpPr>
          <p:cNvPr id="28" name="Google Shape;28;p3"/>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4"/>
          <p:cNvSpPr txBox="1">
            <a:spLocks noGrp="1"/>
          </p:cNvSpPr>
          <p:nvPr>
            <p:ph type="title"/>
          </p:nvPr>
        </p:nvSpPr>
        <p:spPr>
          <a:xfrm>
            <a:off x="2560320" y="746151"/>
            <a:ext cx="46085761" cy="6013094"/>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body" idx="1"/>
          </p:nvPr>
        </p:nvSpPr>
        <p:spPr>
          <a:xfrm>
            <a:off x="2560638" y="8521700"/>
            <a:ext cx="46085126" cy="22202775"/>
          </a:xfrm>
          <a:prstGeom prst="rect">
            <a:avLst/>
          </a:prstGeom>
          <a:noFill/>
          <a:ln>
            <a:noFill/>
          </a:ln>
        </p:spPr>
        <p:txBody>
          <a:bodyPr spcFirstLastPara="1" wrap="square" lIns="288425" tIns="480700" rIns="480700" bIns="240350" anchor="t" anchorCtr="0"/>
          <a:lstStyle>
            <a:lvl1pPr marL="457200" lvl="0" indent="-320040" algn="l">
              <a:lnSpc>
                <a:spcPct val="100000"/>
              </a:lnSpc>
              <a:spcBef>
                <a:spcPts val="0"/>
              </a:spcBef>
              <a:spcAft>
                <a:spcPts val="0"/>
              </a:spcAft>
              <a:buSzPts val="1440"/>
              <a:buChar char="◼"/>
              <a:defRPr/>
            </a:lvl1pPr>
            <a:lvl2pPr marL="914400" lvl="1" indent="-331469" algn="l">
              <a:lnSpc>
                <a:spcPct val="100000"/>
              </a:lnSpc>
              <a:spcBef>
                <a:spcPts val="360"/>
              </a:spcBef>
              <a:spcAft>
                <a:spcPts val="0"/>
              </a:spcAft>
              <a:buSzPts val="1620"/>
              <a:buChar char="▪"/>
              <a:defRPr/>
            </a:lvl2pPr>
            <a:lvl3pPr marL="1371600" lvl="2" indent="-342900" algn="l">
              <a:lnSpc>
                <a:spcPct val="100000"/>
              </a:lnSpc>
              <a:spcBef>
                <a:spcPts val="360"/>
              </a:spcBef>
              <a:spcAft>
                <a:spcPts val="0"/>
              </a:spcAft>
              <a:buSzPts val="1800"/>
              <a:buChar char="▪"/>
              <a:defRPr/>
            </a:lvl3pPr>
            <a:lvl4pPr marL="1828800" lvl="3" indent="-342900" algn="l">
              <a:lnSpc>
                <a:spcPct val="100000"/>
              </a:lnSpc>
              <a:spcBef>
                <a:spcPts val="360"/>
              </a:spcBef>
              <a:spcAft>
                <a:spcPts val="0"/>
              </a:spcAft>
              <a:buSzPts val="1800"/>
              <a:buChar char="▪"/>
              <a:defRPr/>
            </a:lvl4pPr>
            <a:lvl5pPr marL="2286000" lvl="4" indent="-342900" algn="l">
              <a:lnSpc>
                <a:spcPct val="100000"/>
              </a:lnSpc>
              <a:spcBef>
                <a:spcPts val="360"/>
              </a:spcBef>
              <a:spcAft>
                <a:spcPts val="0"/>
              </a:spcAft>
              <a:buSzPts val="1800"/>
              <a:buChar char="•"/>
              <a:defRPr/>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34" name="Google Shape;34;p4"/>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7"/>
        <p:cNvGrpSpPr/>
        <p:nvPr/>
      </p:nvGrpSpPr>
      <p:grpSpPr>
        <a:xfrm>
          <a:off x="0" y="0"/>
          <a:ext cx="0" cy="0"/>
          <a:chOff x="0" y="0"/>
          <a:chExt cx="0" cy="0"/>
        </a:xfrm>
      </p:grpSpPr>
      <p:sp>
        <p:nvSpPr>
          <p:cNvPr id="38" name="Google Shape;38;p5"/>
          <p:cNvSpPr/>
          <p:nvPr/>
        </p:nvSpPr>
        <p:spPr>
          <a:xfrm>
            <a:off x="0" y="0"/>
            <a:ext cx="51206400" cy="12492037"/>
          </a:xfrm>
          <a:prstGeom prst="rect">
            <a:avLst/>
          </a:prstGeom>
          <a:solidFill>
            <a:srgbClr val="000000"/>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39" name="Google Shape;39;p5"/>
          <p:cNvSpPr/>
          <p:nvPr/>
        </p:nvSpPr>
        <p:spPr>
          <a:xfrm>
            <a:off x="0" y="12492038"/>
            <a:ext cx="51206400" cy="219075"/>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40" name="Google Shape;40;p5"/>
          <p:cNvSpPr txBox="1">
            <a:spLocks noGrp="1"/>
          </p:cNvSpPr>
          <p:nvPr>
            <p:ph type="title"/>
          </p:nvPr>
        </p:nvSpPr>
        <p:spPr>
          <a:xfrm>
            <a:off x="4198925" y="570586"/>
            <a:ext cx="44873875" cy="7856525"/>
          </a:xfrm>
          <a:prstGeom prst="rect">
            <a:avLst/>
          </a:prstGeom>
          <a:noFill/>
          <a:ln>
            <a:noFill/>
          </a:ln>
        </p:spPr>
        <p:txBody>
          <a:bodyPr spcFirstLastPara="1" wrap="square" lIns="480700" tIns="0" rIns="480700" bIns="0" anchor="b" anchorCtr="0"/>
          <a:lstStyle>
            <a:lvl1pPr lvl="0" algn="l">
              <a:lnSpc>
                <a:spcPct val="100000"/>
              </a:lnSpc>
              <a:spcBef>
                <a:spcPts val="0"/>
              </a:spcBef>
              <a:spcAft>
                <a:spcPts val="0"/>
              </a:spcAft>
              <a:buSzPts val="1400"/>
              <a:buNone/>
              <a:defRPr sz="247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5"/>
          <p:cNvSpPr txBox="1">
            <a:spLocks noGrp="1"/>
          </p:cNvSpPr>
          <p:nvPr>
            <p:ph type="body" idx="1"/>
          </p:nvPr>
        </p:nvSpPr>
        <p:spPr>
          <a:xfrm>
            <a:off x="4147718" y="8778240"/>
            <a:ext cx="44925081" cy="3291840"/>
          </a:xfrm>
          <a:prstGeom prst="rect">
            <a:avLst/>
          </a:prstGeom>
          <a:noFill/>
          <a:ln>
            <a:noFill/>
          </a:ln>
        </p:spPr>
        <p:txBody>
          <a:bodyPr spcFirstLastPara="1" wrap="square" lIns="769125" tIns="0" rIns="240350" bIns="0" anchor="t" anchorCtr="0"/>
          <a:lstStyle>
            <a:lvl1pPr marL="457200" lvl="0" indent="-228600" algn="l">
              <a:lnSpc>
                <a:spcPct val="100000"/>
              </a:lnSpc>
              <a:spcBef>
                <a:spcPts val="0"/>
              </a:spcBef>
              <a:spcAft>
                <a:spcPts val="0"/>
              </a:spcAft>
              <a:buSzPts val="8400"/>
              <a:buNone/>
              <a:defRPr sz="10500">
                <a:solidFill>
                  <a:srgbClr val="FFFFFF"/>
                </a:solidFill>
              </a:defRPr>
            </a:lvl1pPr>
            <a:lvl2pPr marL="914400" lvl="1" indent="-228600" algn="l">
              <a:lnSpc>
                <a:spcPct val="100000"/>
              </a:lnSpc>
              <a:spcBef>
                <a:spcPts val="1900"/>
              </a:spcBef>
              <a:spcAft>
                <a:spcPts val="0"/>
              </a:spcAft>
              <a:buSzPts val="8550"/>
              <a:buNone/>
              <a:defRPr sz="9500">
                <a:solidFill>
                  <a:schemeClr val="lt1"/>
                </a:solidFill>
              </a:defRPr>
            </a:lvl2pPr>
            <a:lvl3pPr marL="1371600" lvl="2" indent="-228600" algn="l">
              <a:lnSpc>
                <a:spcPct val="100000"/>
              </a:lnSpc>
              <a:spcBef>
                <a:spcPts val="1680"/>
              </a:spcBef>
              <a:spcAft>
                <a:spcPts val="0"/>
              </a:spcAft>
              <a:buSzPts val="8400"/>
              <a:buNone/>
              <a:defRPr sz="8400">
                <a:solidFill>
                  <a:schemeClr val="lt1"/>
                </a:solidFill>
              </a:defRPr>
            </a:lvl3pPr>
            <a:lvl4pPr marL="1828800" lvl="3" indent="-228600" algn="l">
              <a:lnSpc>
                <a:spcPct val="100000"/>
              </a:lnSpc>
              <a:spcBef>
                <a:spcPts val="1480"/>
              </a:spcBef>
              <a:spcAft>
                <a:spcPts val="0"/>
              </a:spcAft>
              <a:buSzPts val="7400"/>
              <a:buNone/>
              <a:defRPr sz="7400">
                <a:solidFill>
                  <a:schemeClr val="lt1"/>
                </a:solidFill>
              </a:defRPr>
            </a:lvl4pPr>
            <a:lvl5pPr marL="2286000" lvl="4" indent="-228600" algn="l">
              <a:lnSpc>
                <a:spcPct val="100000"/>
              </a:lnSpc>
              <a:spcBef>
                <a:spcPts val="1480"/>
              </a:spcBef>
              <a:spcAft>
                <a:spcPts val="0"/>
              </a:spcAft>
              <a:buSzPts val="7400"/>
              <a:buNone/>
              <a:defRPr sz="7400">
                <a:solidFill>
                  <a:schemeClr val="lt1"/>
                </a:solidFill>
              </a:defRPr>
            </a:lvl5pPr>
            <a:lvl6pPr marL="2743200" lvl="5" indent="-228600" algn="l">
              <a:lnSpc>
                <a:spcPct val="100000"/>
              </a:lnSpc>
              <a:spcBef>
                <a:spcPts val="1480"/>
              </a:spcBef>
              <a:spcAft>
                <a:spcPts val="0"/>
              </a:spcAft>
              <a:buSzPts val="7400"/>
              <a:buNone/>
              <a:defRPr sz="7400">
                <a:solidFill>
                  <a:schemeClr val="lt1"/>
                </a:solidFill>
              </a:defRPr>
            </a:lvl6pPr>
            <a:lvl7pPr marL="3200400" lvl="6" indent="-228600" algn="l">
              <a:lnSpc>
                <a:spcPct val="100000"/>
              </a:lnSpc>
              <a:spcBef>
                <a:spcPts val="1480"/>
              </a:spcBef>
              <a:spcAft>
                <a:spcPts val="0"/>
              </a:spcAft>
              <a:buSzPts val="7400"/>
              <a:buNone/>
              <a:defRPr sz="7400">
                <a:solidFill>
                  <a:schemeClr val="lt1"/>
                </a:solidFill>
              </a:defRPr>
            </a:lvl7pPr>
            <a:lvl8pPr marL="3657600" lvl="7" indent="-228600" algn="l">
              <a:lnSpc>
                <a:spcPct val="100000"/>
              </a:lnSpc>
              <a:spcBef>
                <a:spcPts val="1480"/>
              </a:spcBef>
              <a:spcAft>
                <a:spcPts val="0"/>
              </a:spcAft>
              <a:buSzPts val="7400"/>
              <a:buNone/>
              <a:defRPr sz="7400">
                <a:solidFill>
                  <a:schemeClr val="lt1"/>
                </a:solidFill>
              </a:defRPr>
            </a:lvl8pPr>
            <a:lvl9pPr marL="4114800" lvl="8" indent="-228600" algn="l">
              <a:lnSpc>
                <a:spcPct val="100000"/>
              </a:lnSpc>
              <a:spcBef>
                <a:spcPts val="1480"/>
              </a:spcBef>
              <a:spcAft>
                <a:spcPts val="0"/>
              </a:spcAft>
              <a:buSzPts val="7400"/>
              <a:buNone/>
              <a:defRPr sz="7400">
                <a:solidFill>
                  <a:schemeClr val="lt1"/>
                </a:solidFill>
              </a:defRPr>
            </a:lvl9pPr>
          </a:lstStyle>
          <a:p>
            <a:endParaRPr/>
          </a:p>
        </p:txBody>
      </p:sp>
      <p:sp>
        <p:nvSpPr>
          <p:cNvPr id="42" name="Google Shape;42;p5"/>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5"/>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2560638" y="731838"/>
            <a:ext cx="46085126" cy="6005512"/>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body" idx="1"/>
          </p:nvPr>
        </p:nvSpPr>
        <p:spPr>
          <a:xfrm>
            <a:off x="2560320" y="8514893"/>
            <a:ext cx="22616160" cy="22194317"/>
          </a:xfrm>
          <a:prstGeom prst="rect">
            <a:avLst/>
          </a:prstGeom>
          <a:noFill/>
          <a:ln>
            <a:noFill/>
          </a:ln>
        </p:spPr>
        <p:txBody>
          <a:bodyPr spcFirstLastPara="1" wrap="square" lIns="480700" tIns="480700" rIns="480700" bIns="240350" anchor="t" anchorCtr="0"/>
          <a:lstStyle>
            <a:lvl1pPr marL="457200" lvl="0" indent="-975360" algn="l">
              <a:lnSpc>
                <a:spcPct val="100000"/>
              </a:lnSpc>
              <a:spcBef>
                <a:spcPts val="0"/>
              </a:spcBef>
              <a:spcAft>
                <a:spcPts val="0"/>
              </a:spcAft>
              <a:buSzPts val="11760"/>
              <a:buChar char="◼"/>
              <a:defRPr sz="14700"/>
            </a:lvl1pPr>
            <a:lvl2pPr marL="914400" lvl="1" indent="-948689" algn="l">
              <a:lnSpc>
                <a:spcPct val="100000"/>
              </a:lnSpc>
              <a:spcBef>
                <a:spcPts val="2520"/>
              </a:spcBef>
              <a:spcAft>
                <a:spcPts val="0"/>
              </a:spcAft>
              <a:buSzPts val="11340"/>
              <a:buChar char="▪"/>
              <a:defRPr sz="12600"/>
            </a:lvl2pPr>
            <a:lvl3pPr marL="1371600" lvl="2" indent="-895350" algn="l">
              <a:lnSpc>
                <a:spcPct val="100000"/>
              </a:lnSpc>
              <a:spcBef>
                <a:spcPts val="2100"/>
              </a:spcBef>
              <a:spcAft>
                <a:spcPts val="0"/>
              </a:spcAft>
              <a:buSzPts val="10500"/>
              <a:buChar char="▪"/>
              <a:defRPr sz="10500"/>
            </a:lvl3pPr>
            <a:lvl4pPr marL="1828800" lvl="3" indent="-831850" algn="l">
              <a:lnSpc>
                <a:spcPct val="100000"/>
              </a:lnSpc>
              <a:spcBef>
                <a:spcPts val="1900"/>
              </a:spcBef>
              <a:spcAft>
                <a:spcPts val="0"/>
              </a:spcAft>
              <a:buSzPts val="9500"/>
              <a:buChar char="▪"/>
              <a:defRPr sz="9500"/>
            </a:lvl4pPr>
            <a:lvl5pPr marL="2286000" lvl="4" indent="-831850" algn="l">
              <a:lnSpc>
                <a:spcPct val="100000"/>
              </a:lnSpc>
              <a:spcBef>
                <a:spcPts val="1900"/>
              </a:spcBef>
              <a:spcAft>
                <a:spcPts val="0"/>
              </a:spcAft>
              <a:buSzPts val="9500"/>
              <a:buChar char="•"/>
              <a:defRPr sz="9500"/>
            </a:lvl5pPr>
            <a:lvl6pPr marL="2743200" lvl="5" indent="-831850" algn="l">
              <a:lnSpc>
                <a:spcPct val="100000"/>
              </a:lnSpc>
              <a:spcBef>
                <a:spcPts val="1900"/>
              </a:spcBef>
              <a:spcAft>
                <a:spcPts val="0"/>
              </a:spcAft>
              <a:buSzPts val="9500"/>
              <a:buChar char="⚫"/>
              <a:defRPr sz="9500"/>
            </a:lvl6pPr>
            <a:lvl7pPr marL="3200400" lvl="6" indent="-831850" algn="l">
              <a:lnSpc>
                <a:spcPct val="100000"/>
              </a:lnSpc>
              <a:spcBef>
                <a:spcPts val="1900"/>
              </a:spcBef>
              <a:spcAft>
                <a:spcPts val="0"/>
              </a:spcAft>
              <a:buSzPts val="9500"/>
              <a:buChar char="⚫"/>
              <a:defRPr sz="9500"/>
            </a:lvl7pPr>
            <a:lvl8pPr marL="3657600" lvl="7" indent="-831850" algn="l">
              <a:lnSpc>
                <a:spcPct val="100000"/>
              </a:lnSpc>
              <a:spcBef>
                <a:spcPts val="1900"/>
              </a:spcBef>
              <a:spcAft>
                <a:spcPts val="0"/>
              </a:spcAft>
              <a:buSzPts val="9500"/>
              <a:buChar char="⚫"/>
              <a:defRPr sz="9500"/>
            </a:lvl8pPr>
            <a:lvl9pPr marL="4114800" lvl="8" indent="-831850" algn="l">
              <a:lnSpc>
                <a:spcPct val="100000"/>
              </a:lnSpc>
              <a:spcBef>
                <a:spcPts val="1900"/>
              </a:spcBef>
              <a:spcAft>
                <a:spcPts val="0"/>
              </a:spcAft>
              <a:buSzPts val="9500"/>
              <a:buChar char="⚫"/>
              <a:defRPr sz="9500"/>
            </a:lvl9pPr>
          </a:lstStyle>
          <a:p>
            <a:endParaRPr/>
          </a:p>
        </p:txBody>
      </p:sp>
      <p:sp>
        <p:nvSpPr>
          <p:cNvPr id="48" name="Google Shape;48;p6"/>
          <p:cNvSpPr txBox="1">
            <a:spLocks noGrp="1"/>
          </p:cNvSpPr>
          <p:nvPr>
            <p:ph type="body" idx="2"/>
          </p:nvPr>
        </p:nvSpPr>
        <p:spPr>
          <a:xfrm>
            <a:off x="26029920" y="8514893"/>
            <a:ext cx="22616160" cy="22194317"/>
          </a:xfrm>
          <a:prstGeom prst="rect">
            <a:avLst/>
          </a:prstGeom>
          <a:noFill/>
          <a:ln>
            <a:noFill/>
          </a:ln>
        </p:spPr>
        <p:txBody>
          <a:bodyPr spcFirstLastPara="1" wrap="square" lIns="288425" tIns="480700" rIns="480700" bIns="240350" anchor="t" anchorCtr="0"/>
          <a:lstStyle>
            <a:lvl1pPr marL="457200" lvl="0" indent="-975360" algn="l">
              <a:lnSpc>
                <a:spcPct val="100000"/>
              </a:lnSpc>
              <a:spcBef>
                <a:spcPts val="0"/>
              </a:spcBef>
              <a:spcAft>
                <a:spcPts val="0"/>
              </a:spcAft>
              <a:buSzPts val="11760"/>
              <a:buChar char="◼"/>
              <a:defRPr sz="14700"/>
            </a:lvl1pPr>
            <a:lvl2pPr marL="914400" lvl="1" indent="-948689" algn="l">
              <a:lnSpc>
                <a:spcPct val="100000"/>
              </a:lnSpc>
              <a:spcBef>
                <a:spcPts val="2520"/>
              </a:spcBef>
              <a:spcAft>
                <a:spcPts val="0"/>
              </a:spcAft>
              <a:buSzPts val="11340"/>
              <a:buChar char="▪"/>
              <a:defRPr sz="12600"/>
            </a:lvl2pPr>
            <a:lvl3pPr marL="1371600" lvl="2" indent="-895350" algn="l">
              <a:lnSpc>
                <a:spcPct val="100000"/>
              </a:lnSpc>
              <a:spcBef>
                <a:spcPts val="2100"/>
              </a:spcBef>
              <a:spcAft>
                <a:spcPts val="0"/>
              </a:spcAft>
              <a:buSzPts val="10500"/>
              <a:buChar char="▪"/>
              <a:defRPr sz="10500"/>
            </a:lvl3pPr>
            <a:lvl4pPr marL="1828800" lvl="3" indent="-831850" algn="l">
              <a:lnSpc>
                <a:spcPct val="100000"/>
              </a:lnSpc>
              <a:spcBef>
                <a:spcPts val="1900"/>
              </a:spcBef>
              <a:spcAft>
                <a:spcPts val="0"/>
              </a:spcAft>
              <a:buSzPts val="9500"/>
              <a:buChar char="▪"/>
              <a:defRPr sz="9500"/>
            </a:lvl4pPr>
            <a:lvl5pPr marL="2286000" lvl="4" indent="-831850" algn="l">
              <a:lnSpc>
                <a:spcPct val="100000"/>
              </a:lnSpc>
              <a:spcBef>
                <a:spcPts val="1900"/>
              </a:spcBef>
              <a:spcAft>
                <a:spcPts val="0"/>
              </a:spcAft>
              <a:buSzPts val="9500"/>
              <a:buChar char="•"/>
              <a:defRPr sz="9500"/>
            </a:lvl5pPr>
            <a:lvl6pPr marL="2743200" lvl="5" indent="-831850" algn="l">
              <a:lnSpc>
                <a:spcPct val="100000"/>
              </a:lnSpc>
              <a:spcBef>
                <a:spcPts val="1900"/>
              </a:spcBef>
              <a:spcAft>
                <a:spcPts val="0"/>
              </a:spcAft>
              <a:buSzPts val="9500"/>
              <a:buChar char="⚫"/>
              <a:defRPr sz="9500"/>
            </a:lvl6pPr>
            <a:lvl7pPr marL="3200400" lvl="6" indent="-831850" algn="l">
              <a:lnSpc>
                <a:spcPct val="100000"/>
              </a:lnSpc>
              <a:spcBef>
                <a:spcPts val="1900"/>
              </a:spcBef>
              <a:spcAft>
                <a:spcPts val="0"/>
              </a:spcAft>
              <a:buSzPts val="9500"/>
              <a:buChar char="⚫"/>
              <a:defRPr sz="9500"/>
            </a:lvl7pPr>
            <a:lvl8pPr marL="3657600" lvl="7" indent="-831850" algn="l">
              <a:lnSpc>
                <a:spcPct val="100000"/>
              </a:lnSpc>
              <a:spcBef>
                <a:spcPts val="1900"/>
              </a:spcBef>
              <a:spcAft>
                <a:spcPts val="0"/>
              </a:spcAft>
              <a:buSzPts val="9500"/>
              <a:buChar char="⚫"/>
              <a:defRPr sz="9500"/>
            </a:lvl8pPr>
            <a:lvl9pPr marL="4114800" lvl="8" indent="-831850" algn="l">
              <a:lnSpc>
                <a:spcPct val="100000"/>
              </a:lnSpc>
              <a:spcBef>
                <a:spcPts val="1900"/>
              </a:spcBef>
              <a:spcAft>
                <a:spcPts val="0"/>
              </a:spcAft>
              <a:buSzPts val="9500"/>
              <a:buChar char="⚫"/>
              <a:defRPr sz="9500"/>
            </a:lvl9pPr>
          </a:lstStyle>
          <a:p>
            <a:endParaRPr/>
          </a:p>
        </p:txBody>
      </p:sp>
      <p:sp>
        <p:nvSpPr>
          <p:cNvPr id="49" name="Google Shape;49;p6"/>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6"/>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6"/>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2560638" y="731838"/>
            <a:ext cx="46085126" cy="6005512"/>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2560320" y="8155140"/>
            <a:ext cx="22625052" cy="3433704"/>
          </a:xfrm>
          <a:prstGeom prst="rect">
            <a:avLst/>
          </a:prstGeom>
          <a:noFill/>
          <a:ln>
            <a:noFill/>
          </a:ln>
        </p:spPr>
        <p:txBody>
          <a:bodyPr spcFirstLastPara="1" wrap="square" lIns="769125" tIns="480700" rIns="480700" bIns="240350" anchor="ctr" anchorCtr="0"/>
          <a:lstStyle>
            <a:lvl1pPr marL="457200" lvl="0" indent="-228600" algn="l">
              <a:lnSpc>
                <a:spcPct val="100000"/>
              </a:lnSpc>
              <a:spcBef>
                <a:spcPts val="0"/>
              </a:spcBef>
              <a:spcAft>
                <a:spcPts val="0"/>
              </a:spcAft>
              <a:buSzPts val="9680"/>
              <a:buNone/>
              <a:defRPr sz="12100" b="1" cap="none"/>
            </a:lvl1pPr>
            <a:lvl2pPr marL="914400" lvl="1" indent="-228600" algn="l">
              <a:lnSpc>
                <a:spcPct val="100000"/>
              </a:lnSpc>
              <a:spcBef>
                <a:spcPts val="2100"/>
              </a:spcBef>
              <a:spcAft>
                <a:spcPts val="0"/>
              </a:spcAft>
              <a:buSzPts val="9450"/>
              <a:buNone/>
              <a:defRPr sz="10500" b="1"/>
            </a:lvl2pPr>
            <a:lvl3pPr marL="1371600" lvl="2" indent="-228600" algn="l">
              <a:lnSpc>
                <a:spcPct val="100000"/>
              </a:lnSpc>
              <a:spcBef>
                <a:spcPts val="1900"/>
              </a:spcBef>
              <a:spcAft>
                <a:spcPts val="0"/>
              </a:spcAft>
              <a:buSzPts val="9500"/>
              <a:buNone/>
              <a:defRPr sz="9500" b="1"/>
            </a:lvl3pPr>
            <a:lvl4pPr marL="1828800" lvl="3" indent="-228600" algn="l">
              <a:lnSpc>
                <a:spcPct val="100000"/>
              </a:lnSpc>
              <a:spcBef>
                <a:spcPts val="1680"/>
              </a:spcBef>
              <a:spcAft>
                <a:spcPts val="0"/>
              </a:spcAft>
              <a:buSzPts val="8400"/>
              <a:buNone/>
              <a:defRPr sz="8400" b="1"/>
            </a:lvl4pPr>
            <a:lvl5pPr marL="2286000" lvl="4" indent="-228600" algn="l">
              <a:lnSpc>
                <a:spcPct val="100000"/>
              </a:lnSpc>
              <a:spcBef>
                <a:spcPts val="1680"/>
              </a:spcBef>
              <a:spcAft>
                <a:spcPts val="0"/>
              </a:spcAft>
              <a:buSzPts val="8400"/>
              <a:buNone/>
              <a:defRPr sz="8400" b="1"/>
            </a:lvl5pPr>
            <a:lvl6pPr marL="2743200" lvl="5" indent="-228600" algn="l">
              <a:lnSpc>
                <a:spcPct val="100000"/>
              </a:lnSpc>
              <a:spcBef>
                <a:spcPts val="1680"/>
              </a:spcBef>
              <a:spcAft>
                <a:spcPts val="0"/>
              </a:spcAft>
              <a:buSzPts val="8400"/>
              <a:buNone/>
              <a:defRPr sz="8400" b="1"/>
            </a:lvl6pPr>
            <a:lvl7pPr marL="3200400" lvl="6" indent="-228600" algn="l">
              <a:lnSpc>
                <a:spcPct val="100000"/>
              </a:lnSpc>
              <a:spcBef>
                <a:spcPts val="1680"/>
              </a:spcBef>
              <a:spcAft>
                <a:spcPts val="0"/>
              </a:spcAft>
              <a:buSzPts val="8400"/>
              <a:buNone/>
              <a:defRPr sz="8400" b="1"/>
            </a:lvl7pPr>
            <a:lvl8pPr marL="3657600" lvl="7" indent="-228600" algn="l">
              <a:lnSpc>
                <a:spcPct val="100000"/>
              </a:lnSpc>
              <a:spcBef>
                <a:spcPts val="1680"/>
              </a:spcBef>
              <a:spcAft>
                <a:spcPts val="0"/>
              </a:spcAft>
              <a:buSzPts val="8400"/>
              <a:buNone/>
              <a:defRPr sz="8400" b="1"/>
            </a:lvl8pPr>
            <a:lvl9pPr marL="4114800" lvl="8" indent="-228600" algn="l">
              <a:lnSpc>
                <a:spcPct val="100000"/>
              </a:lnSpc>
              <a:spcBef>
                <a:spcPts val="1680"/>
              </a:spcBef>
              <a:spcAft>
                <a:spcPts val="0"/>
              </a:spcAft>
              <a:buSzPts val="8400"/>
              <a:buNone/>
              <a:defRPr sz="8400" b="1"/>
            </a:lvl9pPr>
          </a:lstStyle>
          <a:p>
            <a:endParaRPr/>
          </a:p>
        </p:txBody>
      </p:sp>
      <p:sp>
        <p:nvSpPr>
          <p:cNvPr id="55" name="Google Shape;55;p7"/>
          <p:cNvSpPr txBox="1">
            <a:spLocks noGrp="1"/>
          </p:cNvSpPr>
          <p:nvPr>
            <p:ph type="body" idx="2"/>
          </p:nvPr>
        </p:nvSpPr>
        <p:spPr>
          <a:xfrm>
            <a:off x="2560320" y="11757658"/>
            <a:ext cx="22625052" cy="18966182"/>
          </a:xfrm>
          <a:prstGeom prst="rect">
            <a:avLst/>
          </a:prstGeom>
          <a:noFill/>
          <a:ln>
            <a:noFill/>
          </a:ln>
        </p:spPr>
        <p:txBody>
          <a:bodyPr spcFirstLastPara="1" wrap="square" lIns="288425" tIns="480700" rIns="480700" bIns="240350" anchor="t" anchorCtr="0"/>
          <a:lstStyle>
            <a:lvl1pPr marL="457200" lvl="0" indent="-868680" algn="l">
              <a:lnSpc>
                <a:spcPct val="100000"/>
              </a:lnSpc>
              <a:spcBef>
                <a:spcPts val="0"/>
              </a:spcBef>
              <a:spcAft>
                <a:spcPts val="0"/>
              </a:spcAft>
              <a:buSzPts val="10080"/>
              <a:buChar char="◼"/>
              <a:defRPr sz="12600"/>
            </a:lvl1pPr>
            <a:lvl2pPr marL="914400" lvl="1" indent="-828675" algn="l">
              <a:lnSpc>
                <a:spcPct val="100000"/>
              </a:lnSpc>
              <a:spcBef>
                <a:spcPts val="2100"/>
              </a:spcBef>
              <a:spcAft>
                <a:spcPts val="0"/>
              </a:spcAft>
              <a:buSzPts val="9450"/>
              <a:buChar char="▪"/>
              <a:defRPr sz="10500"/>
            </a:lvl2pPr>
            <a:lvl3pPr marL="1371600" lvl="2" indent="-831850" algn="l">
              <a:lnSpc>
                <a:spcPct val="100000"/>
              </a:lnSpc>
              <a:spcBef>
                <a:spcPts val="1900"/>
              </a:spcBef>
              <a:spcAft>
                <a:spcPts val="0"/>
              </a:spcAft>
              <a:buSzPts val="9500"/>
              <a:buChar char="▪"/>
              <a:defRPr sz="9500"/>
            </a:lvl3pPr>
            <a:lvl4pPr marL="1828800" lvl="3" indent="-762000" algn="l">
              <a:lnSpc>
                <a:spcPct val="100000"/>
              </a:lnSpc>
              <a:spcBef>
                <a:spcPts val="1680"/>
              </a:spcBef>
              <a:spcAft>
                <a:spcPts val="0"/>
              </a:spcAft>
              <a:buSzPts val="8400"/>
              <a:buChar char="▪"/>
              <a:defRPr sz="8400"/>
            </a:lvl4pPr>
            <a:lvl5pPr marL="2286000" lvl="4" indent="-762000" algn="l">
              <a:lnSpc>
                <a:spcPct val="100000"/>
              </a:lnSpc>
              <a:spcBef>
                <a:spcPts val="1680"/>
              </a:spcBef>
              <a:spcAft>
                <a:spcPts val="0"/>
              </a:spcAft>
              <a:buSzPts val="8400"/>
              <a:buChar char="•"/>
              <a:defRPr sz="8400"/>
            </a:lvl5pPr>
            <a:lvl6pPr marL="2743200" lvl="5" indent="-762000" algn="l">
              <a:lnSpc>
                <a:spcPct val="100000"/>
              </a:lnSpc>
              <a:spcBef>
                <a:spcPts val="1680"/>
              </a:spcBef>
              <a:spcAft>
                <a:spcPts val="0"/>
              </a:spcAft>
              <a:buSzPts val="8400"/>
              <a:buChar char="⚫"/>
              <a:defRPr sz="8400"/>
            </a:lvl6pPr>
            <a:lvl7pPr marL="3200400" lvl="6" indent="-762000" algn="l">
              <a:lnSpc>
                <a:spcPct val="100000"/>
              </a:lnSpc>
              <a:spcBef>
                <a:spcPts val="1680"/>
              </a:spcBef>
              <a:spcAft>
                <a:spcPts val="0"/>
              </a:spcAft>
              <a:buSzPts val="8400"/>
              <a:buChar char="⚫"/>
              <a:defRPr sz="8400"/>
            </a:lvl7pPr>
            <a:lvl8pPr marL="3657600" lvl="7" indent="-762000" algn="l">
              <a:lnSpc>
                <a:spcPct val="100000"/>
              </a:lnSpc>
              <a:spcBef>
                <a:spcPts val="1680"/>
              </a:spcBef>
              <a:spcAft>
                <a:spcPts val="0"/>
              </a:spcAft>
              <a:buSzPts val="8400"/>
              <a:buChar char="⚫"/>
              <a:defRPr sz="8400"/>
            </a:lvl8pPr>
            <a:lvl9pPr marL="4114800" lvl="8" indent="-762000" algn="l">
              <a:lnSpc>
                <a:spcPct val="100000"/>
              </a:lnSpc>
              <a:spcBef>
                <a:spcPts val="1680"/>
              </a:spcBef>
              <a:spcAft>
                <a:spcPts val="0"/>
              </a:spcAft>
              <a:buSzPts val="8400"/>
              <a:buChar char="⚫"/>
              <a:defRPr sz="8400"/>
            </a:lvl9pPr>
          </a:lstStyle>
          <a:p>
            <a:endParaRPr/>
          </a:p>
        </p:txBody>
      </p:sp>
      <p:sp>
        <p:nvSpPr>
          <p:cNvPr id="56" name="Google Shape;56;p7"/>
          <p:cNvSpPr txBox="1">
            <a:spLocks noGrp="1"/>
          </p:cNvSpPr>
          <p:nvPr>
            <p:ph type="body" idx="3"/>
          </p:nvPr>
        </p:nvSpPr>
        <p:spPr>
          <a:xfrm>
            <a:off x="26012144" y="8155140"/>
            <a:ext cx="22633940" cy="3433704"/>
          </a:xfrm>
          <a:prstGeom prst="rect">
            <a:avLst/>
          </a:prstGeom>
          <a:noFill/>
          <a:ln>
            <a:noFill/>
          </a:ln>
        </p:spPr>
        <p:txBody>
          <a:bodyPr spcFirstLastPara="1" wrap="square" lIns="769125" tIns="480700" rIns="480700" bIns="240350" anchor="ctr" anchorCtr="0"/>
          <a:lstStyle>
            <a:lvl1pPr marL="457200" lvl="0" indent="-228600" algn="l">
              <a:lnSpc>
                <a:spcPct val="100000"/>
              </a:lnSpc>
              <a:spcBef>
                <a:spcPts val="0"/>
              </a:spcBef>
              <a:spcAft>
                <a:spcPts val="0"/>
              </a:spcAft>
              <a:buSzPts val="9680"/>
              <a:buNone/>
              <a:defRPr sz="12100" b="1" cap="none"/>
            </a:lvl1pPr>
            <a:lvl2pPr marL="914400" lvl="1" indent="-228600" algn="l">
              <a:lnSpc>
                <a:spcPct val="100000"/>
              </a:lnSpc>
              <a:spcBef>
                <a:spcPts val="2100"/>
              </a:spcBef>
              <a:spcAft>
                <a:spcPts val="0"/>
              </a:spcAft>
              <a:buSzPts val="9450"/>
              <a:buNone/>
              <a:defRPr sz="10500" b="1"/>
            </a:lvl2pPr>
            <a:lvl3pPr marL="1371600" lvl="2" indent="-228600" algn="l">
              <a:lnSpc>
                <a:spcPct val="100000"/>
              </a:lnSpc>
              <a:spcBef>
                <a:spcPts val="1900"/>
              </a:spcBef>
              <a:spcAft>
                <a:spcPts val="0"/>
              </a:spcAft>
              <a:buSzPts val="9500"/>
              <a:buNone/>
              <a:defRPr sz="9500" b="1"/>
            </a:lvl3pPr>
            <a:lvl4pPr marL="1828800" lvl="3" indent="-228600" algn="l">
              <a:lnSpc>
                <a:spcPct val="100000"/>
              </a:lnSpc>
              <a:spcBef>
                <a:spcPts val="1680"/>
              </a:spcBef>
              <a:spcAft>
                <a:spcPts val="0"/>
              </a:spcAft>
              <a:buSzPts val="8400"/>
              <a:buNone/>
              <a:defRPr sz="8400" b="1"/>
            </a:lvl4pPr>
            <a:lvl5pPr marL="2286000" lvl="4" indent="-228600" algn="l">
              <a:lnSpc>
                <a:spcPct val="100000"/>
              </a:lnSpc>
              <a:spcBef>
                <a:spcPts val="1680"/>
              </a:spcBef>
              <a:spcAft>
                <a:spcPts val="0"/>
              </a:spcAft>
              <a:buSzPts val="8400"/>
              <a:buNone/>
              <a:defRPr sz="8400" b="1"/>
            </a:lvl5pPr>
            <a:lvl6pPr marL="2743200" lvl="5" indent="-228600" algn="l">
              <a:lnSpc>
                <a:spcPct val="100000"/>
              </a:lnSpc>
              <a:spcBef>
                <a:spcPts val="1680"/>
              </a:spcBef>
              <a:spcAft>
                <a:spcPts val="0"/>
              </a:spcAft>
              <a:buSzPts val="8400"/>
              <a:buNone/>
              <a:defRPr sz="8400" b="1"/>
            </a:lvl6pPr>
            <a:lvl7pPr marL="3200400" lvl="6" indent="-228600" algn="l">
              <a:lnSpc>
                <a:spcPct val="100000"/>
              </a:lnSpc>
              <a:spcBef>
                <a:spcPts val="1680"/>
              </a:spcBef>
              <a:spcAft>
                <a:spcPts val="0"/>
              </a:spcAft>
              <a:buSzPts val="8400"/>
              <a:buNone/>
              <a:defRPr sz="8400" b="1"/>
            </a:lvl7pPr>
            <a:lvl8pPr marL="3657600" lvl="7" indent="-228600" algn="l">
              <a:lnSpc>
                <a:spcPct val="100000"/>
              </a:lnSpc>
              <a:spcBef>
                <a:spcPts val="1680"/>
              </a:spcBef>
              <a:spcAft>
                <a:spcPts val="0"/>
              </a:spcAft>
              <a:buSzPts val="8400"/>
              <a:buNone/>
              <a:defRPr sz="8400" b="1"/>
            </a:lvl8pPr>
            <a:lvl9pPr marL="4114800" lvl="8" indent="-228600" algn="l">
              <a:lnSpc>
                <a:spcPct val="100000"/>
              </a:lnSpc>
              <a:spcBef>
                <a:spcPts val="1680"/>
              </a:spcBef>
              <a:spcAft>
                <a:spcPts val="0"/>
              </a:spcAft>
              <a:buSzPts val="8400"/>
              <a:buNone/>
              <a:defRPr sz="8400" b="1"/>
            </a:lvl9pPr>
          </a:lstStyle>
          <a:p>
            <a:endParaRPr/>
          </a:p>
        </p:txBody>
      </p:sp>
      <p:sp>
        <p:nvSpPr>
          <p:cNvPr id="57" name="Google Shape;57;p7"/>
          <p:cNvSpPr txBox="1">
            <a:spLocks noGrp="1"/>
          </p:cNvSpPr>
          <p:nvPr>
            <p:ph type="body" idx="4"/>
          </p:nvPr>
        </p:nvSpPr>
        <p:spPr>
          <a:xfrm>
            <a:off x="26012144" y="11757658"/>
            <a:ext cx="22633940" cy="18966182"/>
          </a:xfrm>
          <a:prstGeom prst="rect">
            <a:avLst/>
          </a:prstGeom>
          <a:noFill/>
          <a:ln>
            <a:noFill/>
          </a:ln>
        </p:spPr>
        <p:txBody>
          <a:bodyPr spcFirstLastPara="1" wrap="square" lIns="288425" tIns="480700" rIns="480700" bIns="240350" anchor="t" anchorCtr="0"/>
          <a:lstStyle>
            <a:lvl1pPr marL="457200" lvl="0" indent="-868680" algn="l">
              <a:lnSpc>
                <a:spcPct val="100000"/>
              </a:lnSpc>
              <a:spcBef>
                <a:spcPts val="0"/>
              </a:spcBef>
              <a:spcAft>
                <a:spcPts val="0"/>
              </a:spcAft>
              <a:buSzPts val="10080"/>
              <a:buChar char="◼"/>
              <a:defRPr sz="12600"/>
            </a:lvl1pPr>
            <a:lvl2pPr marL="914400" lvl="1" indent="-828675" algn="l">
              <a:lnSpc>
                <a:spcPct val="100000"/>
              </a:lnSpc>
              <a:spcBef>
                <a:spcPts val="2100"/>
              </a:spcBef>
              <a:spcAft>
                <a:spcPts val="0"/>
              </a:spcAft>
              <a:buSzPts val="9450"/>
              <a:buChar char="▪"/>
              <a:defRPr sz="10500"/>
            </a:lvl2pPr>
            <a:lvl3pPr marL="1371600" lvl="2" indent="-831850" algn="l">
              <a:lnSpc>
                <a:spcPct val="100000"/>
              </a:lnSpc>
              <a:spcBef>
                <a:spcPts val="1900"/>
              </a:spcBef>
              <a:spcAft>
                <a:spcPts val="0"/>
              </a:spcAft>
              <a:buSzPts val="9500"/>
              <a:buChar char="▪"/>
              <a:defRPr sz="9500"/>
            </a:lvl3pPr>
            <a:lvl4pPr marL="1828800" lvl="3" indent="-762000" algn="l">
              <a:lnSpc>
                <a:spcPct val="100000"/>
              </a:lnSpc>
              <a:spcBef>
                <a:spcPts val="1680"/>
              </a:spcBef>
              <a:spcAft>
                <a:spcPts val="0"/>
              </a:spcAft>
              <a:buSzPts val="8400"/>
              <a:buChar char="▪"/>
              <a:defRPr sz="8400"/>
            </a:lvl4pPr>
            <a:lvl5pPr marL="2286000" lvl="4" indent="-762000" algn="l">
              <a:lnSpc>
                <a:spcPct val="100000"/>
              </a:lnSpc>
              <a:spcBef>
                <a:spcPts val="1680"/>
              </a:spcBef>
              <a:spcAft>
                <a:spcPts val="0"/>
              </a:spcAft>
              <a:buSzPts val="8400"/>
              <a:buChar char="•"/>
              <a:defRPr sz="8400"/>
            </a:lvl5pPr>
            <a:lvl6pPr marL="2743200" lvl="5" indent="-762000" algn="l">
              <a:lnSpc>
                <a:spcPct val="100000"/>
              </a:lnSpc>
              <a:spcBef>
                <a:spcPts val="1680"/>
              </a:spcBef>
              <a:spcAft>
                <a:spcPts val="0"/>
              </a:spcAft>
              <a:buSzPts val="8400"/>
              <a:buChar char="⚫"/>
              <a:defRPr sz="8400"/>
            </a:lvl6pPr>
            <a:lvl7pPr marL="3200400" lvl="6" indent="-762000" algn="l">
              <a:lnSpc>
                <a:spcPct val="100000"/>
              </a:lnSpc>
              <a:spcBef>
                <a:spcPts val="1680"/>
              </a:spcBef>
              <a:spcAft>
                <a:spcPts val="0"/>
              </a:spcAft>
              <a:buSzPts val="8400"/>
              <a:buChar char="⚫"/>
              <a:defRPr sz="8400"/>
            </a:lvl7pPr>
            <a:lvl8pPr marL="3657600" lvl="7" indent="-762000" algn="l">
              <a:lnSpc>
                <a:spcPct val="100000"/>
              </a:lnSpc>
              <a:spcBef>
                <a:spcPts val="1680"/>
              </a:spcBef>
              <a:spcAft>
                <a:spcPts val="0"/>
              </a:spcAft>
              <a:buSzPts val="8400"/>
              <a:buChar char="⚫"/>
              <a:defRPr sz="8400"/>
            </a:lvl8pPr>
            <a:lvl9pPr marL="4114800" lvl="8" indent="-762000" algn="l">
              <a:lnSpc>
                <a:spcPct val="100000"/>
              </a:lnSpc>
              <a:spcBef>
                <a:spcPts val="1680"/>
              </a:spcBef>
              <a:spcAft>
                <a:spcPts val="0"/>
              </a:spcAft>
              <a:buSzPts val="8400"/>
              <a:buChar char="⚫"/>
              <a:defRPr sz="8400"/>
            </a:lvl9pPr>
          </a:lstStyle>
          <a:p>
            <a:endParaRPr/>
          </a:p>
        </p:txBody>
      </p:sp>
      <p:sp>
        <p:nvSpPr>
          <p:cNvPr id="58" name="Google Shape;58;p7"/>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8"/>
          <p:cNvSpPr txBox="1">
            <a:spLocks noGrp="1"/>
          </p:cNvSpPr>
          <p:nvPr>
            <p:ph type="title"/>
          </p:nvPr>
        </p:nvSpPr>
        <p:spPr>
          <a:xfrm>
            <a:off x="2560638" y="731838"/>
            <a:ext cx="46085126" cy="6005512"/>
          </a:xfrm>
          <a:prstGeom prst="rect">
            <a:avLst/>
          </a:prstGeom>
          <a:noFill/>
          <a:ln>
            <a:noFill/>
          </a:ln>
        </p:spPr>
        <p:txBody>
          <a:bodyPr spcFirstLastPara="1" wrap="square" lIns="480700" tIns="240350" rIns="240350" bIns="240350" anchor="ctr"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8"/>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8"/>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8"/>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9"/>
          <p:cNvSpPr/>
          <p:nvPr/>
        </p:nvSpPr>
        <p:spPr>
          <a:xfrm>
            <a:off x="15992475" y="0"/>
            <a:ext cx="255588" cy="6978650"/>
          </a:xfrm>
          <a:prstGeom prst="rect">
            <a:avLst/>
          </a:prstGeom>
          <a:solidFill>
            <a:srgbClr val="FFFFFF"/>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68" name="Google Shape;68;p9"/>
          <p:cNvSpPr/>
          <p:nvPr/>
        </p:nvSpPr>
        <p:spPr>
          <a:xfrm>
            <a:off x="15992475" y="0"/>
            <a:ext cx="255588" cy="6978650"/>
          </a:xfrm>
          <a:prstGeom prst="rect">
            <a:avLst/>
          </a:prstGeom>
          <a:solidFill>
            <a:srgbClr val="FFFFFF"/>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69" name="Google Shape;69;p9"/>
          <p:cNvSpPr txBox="1">
            <a:spLocks noGrp="1"/>
          </p:cNvSpPr>
          <p:nvPr>
            <p:ph type="title"/>
          </p:nvPr>
        </p:nvSpPr>
        <p:spPr>
          <a:xfrm>
            <a:off x="939893" y="731520"/>
            <a:ext cx="14132966" cy="4696358"/>
          </a:xfrm>
          <a:prstGeom prst="rect">
            <a:avLst/>
          </a:prstGeom>
          <a:noFill/>
          <a:ln>
            <a:noFill/>
          </a:ln>
        </p:spPr>
        <p:txBody>
          <a:bodyPr spcFirstLastPara="1" wrap="square" lIns="384550" tIns="240350" rIns="240350" bIns="0" anchor="b" anchorCtr="0"/>
          <a:lstStyle>
            <a:lvl1pPr lvl="0" algn="l">
              <a:lnSpc>
                <a:spcPct val="100000"/>
              </a:lnSpc>
              <a:spcBef>
                <a:spcPts val="0"/>
              </a:spcBef>
              <a:spcAft>
                <a:spcPts val="0"/>
              </a:spcAft>
              <a:buSzPts val="1400"/>
              <a:buNone/>
              <a:defRPr sz="105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
          <p:cNvSpPr txBox="1">
            <a:spLocks noGrp="1"/>
          </p:cNvSpPr>
          <p:nvPr>
            <p:ph type="body" idx="1"/>
          </p:nvPr>
        </p:nvSpPr>
        <p:spPr>
          <a:xfrm>
            <a:off x="16908514" y="8367041"/>
            <a:ext cx="33155591" cy="21882648"/>
          </a:xfrm>
          <a:prstGeom prst="rect">
            <a:avLst/>
          </a:prstGeom>
          <a:noFill/>
          <a:ln>
            <a:noFill/>
          </a:ln>
        </p:spPr>
        <p:txBody>
          <a:bodyPr spcFirstLastPara="1" wrap="square" lIns="288425" tIns="480700" rIns="480700" bIns="240350" anchor="t" anchorCtr="0"/>
          <a:lstStyle>
            <a:lvl1pPr marL="457200" lvl="0" indent="-1082040" algn="l">
              <a:lnSpc>
                <a:spcPct val="100000"/>
              </a:lnSpc>
              <a:spcBef>
                <a:spcPts val="0"/>
              </a:spcBef>
              <a:spcAft>
                <a:spcPts val="0"/>
              </a:spcAft>
              <a:buSzPts val="13440"/>
              <a:buChar char="◼"/>
              <a:defRPr sz="16800"/>
            </a:lvl1pPr>
            <a:lvl2pPr marL="914400" lvl="1" indent="-1068705" algn="l">
              <a:lnSpc>
                <a:spcPct val="100000"/>
              </a:lnSpc>
              <a:spcBef>
                <a:spcPts val="2940"/>
              </a:spcBef>
              <a:spcAft>
                <a:spcPts val="0"/>
              </a:spcAft>
              <a:buSzPts val="13230"/>
              <a:buChar char="▪"/>
              <a:defRPr sz="14700"/>
            </a:lvl2pPr>
            <a:lvl3pPr marL="1371600" lvl="2" indent="-1028700" algn="l">
              <a:lnSpc>
                <a:spcPct val="100000"/>
              </a:lnSpc>
              <a:spcBef>
                <a:spcPts val="2520"/>
              </a:spcBef>
              <a:spcAft>
                <a:spcPts val="0"/>
              </a:spcAft>
              <a:buSzPts val="12600"/>
              <a:buChar char="▪"/>
              <a:defRPr sz="12600"/>
            </a:lvl3pPr>
            <a:lvl4pPr marL="1828800" lvl="3" indent="-895350" algn="l">
              <a:lnSpc>
                <a:spcPct val="100000"/>
              </a:lnSpc>
              <a:spcBef>
                <a:spcPts val="2100"/>
              </a:spcBef>
              <a:spcAft>
                <a:spcPts val="0"/>
              </a:spcAft>
              <a:buSzPts val="10500"/>
              <a:buChar char="▪"/>
              <a:defRPr sz="10500"/>
            </a:lvl4pPr>
            <a:lvl5pPr marL="2286000" lvl="4" indent="-895350" algn="l">
              <a:lnSpc>
                <a:spcPct val="100000"/>
              </a:lnSpc>
              <a:spcBef>
                <a:spcPts val="2100"/>
              </a:spcBef>
              <a:spcAft>
                <a:spcPts val="0"/>
              </a:spcAft>
              <a:buSzPts val="10500"/>
              <a:buChar char="•"/>
              <a:defRPr sz="10500"/>
            </a:lvl5pPr>
            <a:lvl6pPr marL="2743200" lvl="5" indent="-895350" algn="l">
              <a:lnSpc>
                <a:spcPct val="100000"/>
              </a:lnSpc>
              <a:spcBef>
                <a:spcPts val="2100"/>
              </a:spcBef>
              <a:spcAft>
                <a:spcPts val="0"/>
              </a:spcAft>
              <a:buSzPts val="10500"/>
              <a:buChar char="⚫"/>
              <a:defRPr sz="10500"/>
            </a:lvl6pPr>
            <a:lvl7pPr marL="3200400" lvl="6" indent="-895350" algn="l">
              <a:lnSpc>
                <a:spcPct val="100000"/>
              </a:lnSpc>
              <a:spcBef>
                <a:spcPts val="2100"/>
              </a:spcBef>
              <a:spcAft>
                <a:spcPts val="0"/>
              </a:spcAft>
              <a:buSzPts val="10500"/>
              <a:buChar char="⚫"/>
              <a:defRPr sz="10500"/>
            </a:lvl7pPr>
            <a:lvl8pPr marL="3657600" lvl="7" indent="-895350" algn="l">
              <a:lnSpc>
                <a:spcPct val="100000"/>
              </a:lnSpc>
              <a:spcBef>
                <a:spcPts val="2100"/>
              </a:spcBef>
              <a:spcAft>
                <a:spcPts val="0"/>
              </a:spcAft>
              <a:buSzPts val="10500"/>
              <a:buChar char="⚫"/>
              <a:defRPr sz="10500"/>
            </a:lvl8pPr>
            <a:lvl9pPr marL="4114800" lvl="8" indent="-895350" algn="l">
              <a:lnSpc>
                <a:spcPct val="100000"/>
              </a:lnSpc>
              <a:spcBef>
                <a:spcPts val="2100"/>
              </a:spcBef>
              <a:spcAft>
                <a:spcPts val="0"/>
              </a:spcAft>
              <a:buSzPts val="10500"/>
              <a:buChar char="⚫"/>
              <a:defRPr sz="10500"/>
            </a:lvl9pPr>
          </a:lstStyle>
          <a:p>
            <a:endParaRPr/>
          </a:p>
        </p:txBody>
      </p:sp>
      <p:sp>
        <p:nvSpPr>
          <p:cNvPr id="71" name="Google Shape;71;p9"/>
          <p:cNvSpPr txBox="1">
            <a:spLocks noGrp="1"/>
          </p:cNvSpPr>
          <p:nvPr>
            <p:ph type="body" idx="2"/>
          </p:nvPr>
        </p:nvSpPr>
        <p:spPr>
          <a:xfrm>
            <a:off x="939893" y="8304086"/>
            <a:ext cx="13825727" cy="21945600"/>
          </a:xfrm>
          <a:prstGeom prst="rect">
            <a:avLst/>
          </a:prstGeom>
          <a:noFill/>
          <a:ln>
            <a:noFill/>
          </a:ln>
        </p:spPr>
        <p:txBody>
          <a:bodyPr spcFirstLastPara="1" wrap="square" lIns="288425" tIns="480700" rIns="480700" bIns="240350" anchor="t" anchorCtr="0"/>
          <a:lstStyle>
            <a:lvl1pPr marL="457200" lvl="0" indent="-228600" algn="l">
              <a:lnSpc>
                <a:spcPct val="100000"/>
              </a:lnSpc>
              <a:spcBef>
                <a:spcPts val="0"/>
              </a:spcBef>
              <a:spcAft>
                <a:spcPts val="0"/>
              </a:spcAft>
              <a:buSzPts val="5920"/>
              <a:buNone/>
              <a:defRPr sz="7400"/>
            </a:lvl1pPr>
            <a:lvl2pPr marL="914400" lvl="1" indent="-228600" algn="l">
              <a:lnSpc>
                <a:spcPct val="100000"/>
              </a:lnSpc>
              <a:spcBef>
                <a:spcPts val="1260"/>
              </a:spcBef>
              <a:spcAft>
                <a:spcPts val="0"/>
              </a:spcAft>
              <a:buSzPts val="5670"/>
              <a:buNone/>
              <a:defRPr sz="6300"/>
            </a:lvl2pPr>
            <a:lvl3pPr marL="1371600" lvl="2" indent="-228600" algn="l">
              <a:lnSpc>
                <a:spcPct val="100000"/>
              </a:lnSpc>
              <a:spcBef>
                <a:spcPts val="1060"/>
              </a:spcBef>
              <a:spcAft>
                <a:spcPts val="0"/>
              </a:spcAft>
              <a:buSzPts val="5300"/>
              <a:buNone/>
              <a:defRPr sz="5300"/>
            </a:lvl3pPr>
            <a:lvl4pPr marL="1828800" lvl="3" indent="-228600" algn="l">
              <a:lnSpc>
                <a:spcPct val="100000"/>
              </a:lnSpc>
              <a:spcBef>
                <a:spcPts val="940"/>
              </a:spcBef>
              <a:spcAft>
                <a:spcPts val="0"/>
              </a:spcAft>
              <a:buSzPts val="4700"/>
              <a:buNone/>
              <a:defRPr sz="4700"/>
            </a:lvl4pPr>
            <a:lvl5pPr marL="2286000" lvl="4" indent="-228600" algn="l">
              <a:lnSpc>
                <a:spcPct val="100000"/>
              </a:lnSpc>
              <a:spcBef>
                <a:spcPts val="940"/>
              </a:spcBef>
              <a:spcAft>
                <a:spcPts val="0"/>
              </a:spcAft>
              <a:buSzPts val="4700"/>
              <a:buNone/>
              <a:defRPr sz="4700"/>
            </a:lvl5pPr>
            <a:lvl6pPr marL="2743200" lvl="5" indent="-228600" algn="l">
              <a:lnSpc>
                <a:spcPct val="100000"/>
              </a:lnSpc>
              <a:spcBef>
                <a:spcPts val="940"/>
              </a:spcBef>
              <a:spcAft>
                <a:spcPts val="0"/>
              </a:spcAft>
              <a:buSzPts val="4700"/>
              <a:buNone/>
              <a:defRPr sz="4700"/>
            </a:lvl6pPr>
            <a:lvl7pPr marL="3200400" lvl="6" indent="-228600" algn="l">
              <a:lnSpc>
                <a:spcPct val="100000"/>
              </a:lnSpc>
              <a:spcBef>
                <a:spcPts val="940"/>
              </a:spcBef>
              <a:spcAft>
                <a:spcPts val="0"/>
              </a:spcAft>
              <a:buSzPts val="4700"/>
              <a:buNone/>
              <a:defRPr sz="4700"/>
            </a:lvl7pPr>
            <a:lvl8pPr marL="3657600" lvl="7" indent="-228600" algn="l">
              <a:lnSpc>
                <a:spcPct val="100000"/>
              </a:lnSpc>
              <a:spcBef>
                <a:spcPts val="940"/>
              </a:spcBef>
              <a:spcAft>
                <a:spcPts val="0"/>
              </a:spcAft>
              <a:buSzPts val="4700"/>
              <a:buNone/>
              <a:defRPr sz="4700"/>
            </a:lvl8pPr>
            <a:lvl9pPr marL="4114800" lvl="8" indent="-228600" algn="l">
              <a:lnSpc>
                <a:spcPct val="100000"/>
              </a:lnSpc>
              <a:spcBef>
                <a:spcPts val="940"/>
              </a:spcBef>
              <a:spcAft>
                <a:spcPts val="0"/>
              </a:spcAft>
              <a:buSzPts val="4700"/>
              <a:buNone/>
              <a:defRPr sz="4700"/>
            </a:lvl9pPr>
          </a:lstStyle>
          <a:p>
            <a:endParaRPr/>
          </a:p>
        </p:txBody>
      </p:sp>
      <p:sp>
        <p:nvSpPr>
          <p:cNvPr id="72" name="Google Shape;72;p9"/>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0"/>
          <p:cNvSpPr/>
          <p:nvPr/>
        </p:nvSpPr>
        <p:spPr>
          <a:xfrm>
            <a:off x="15992475" y="0"/>
            <a:ext cx="255588" cy="32918401"/>
          </a:xfrm>
          <a:prstGeom prst="rect">
            <a:avLst/>
          </a:prstGeom>
          <a:solidFill>
            <a:srgbClr val="FFFFFF"/>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77" name="Google Shape;77;p10"/>
          <p:cNvSpPr/>
          <p:nvPr/>
        </p:nvSpPr>
        <p:spPr>
          <a:xfrm>
            <a:off x="15992475" y="0"/>
            <a:ext cx="255588" cy="32918401"/>
          </a:xfrm>
          <a:prstGeom prst="rect">
            <a:avLst/>
          </a:prstGeom>
          <a:solidFill>
            <a:srgbClr val="FFFFFF"/>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78" name="Google Shape;78;p10"/>
          <p:cNvSpPr txBox="1">
            <a:spLocks noGrp="1"/>
          </p:cNvSpPr>
          <p:nvPr>
            <p:ph type="title"/>
          </p:nvPr>
        </p:nvSpPr>
        <p:spPr>
          <a:xfrm>
            <a:off x="921715" y="746151"/>
            <a:ext cx="14140841" cy="4696358"/>
          </a:xfrm>
          <a:prstGeom prst="rect">
            <a:avLst/>
          </a:prstGeom>
          <a:noFill/>
          <a:ln>
            <a:noFill/>
          </a:ln>
        </p:spPr>
        <p:txBody>
          <a:bodyPr spcFirstLastPara="1" wrap="square" lIns="384550" tIns="240350" rIns="240350" bIns="0" anchor="b" anchorCtr="0"/>
          <a:lstStyle>
            <a:lvl1pPr lvl="0" algn="l">
              <a:lnSpc>
                <a:spcPct val="100000"/>
              </a:lnSpc>
              <a:spcBef>
                <a:spcPts val="0"/>
              </a:spcBef>
              <a:spcAft>
                <a:spcPts val="0"/>
              </a:spcAft>
              <a:buSzPts val="1400"/>
              <a:buNone/>
              <a:defRPr sz="105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0"/>
          <p:cNvSpPr>
            <a:spLocks noGrp="1"/>
          </p:cNvSpPr>
          <p:nvPr>
            <p:ph type="pic" idx="2"/>
          </p:nvPr>
        </p:nvSpPr>
        <p:spPr>
          <a:xfrm>
            <a:off x="16261311" y="7127078"/>
            <a:ext cx="34985424" cy="25791321"/>
          </a:xfrm>
          <a:prstGeom prst="rect">
            <a:avLst/>
          </a:prstGeom>
          <a:solidFill>
            <a:srgbClr val="56585B"/>
          </a:solidFill>
          <a:ln>
            <a:noFill/>
          </a:ln>
        </p:spPr>
        <p:txBody>
          <a:bodyPr spcFirstLastPara="1" wrap="square" lIns="288425" tIns="480700" rIns="480700" bIns="240350" anchor="t" anchorCtr="0"/>
          <a:lstStyle>
            <a:lvl1pPr marR="0" lvl="0" algn="l" rtl="0">
              <a:lnSpc>
                <a:spcPct val="100000"/>
              </a:lnSpc>
              <a:spcBef>
                <a:spcPts val="0"/>
              </a:spcBef>
              <a:spcAft>
                <a:spcPts val="0"/>
              </a:spcAft>
              <a:buClr>
                <a:schemeClr val="accent1"/>
              </a:buClr>
              <a:buSzPts val="13440"/>
              <a:buFont typeface="Noto Sans Symbols"/>
              <a:buNone/>
              <a:defRPr sz="16800" b="0" i="0" u="none" strike="noStrike" cap="none">
                <a:solidFill>
                  <a:schemeClr val="lt1"/>
                </a:solidFill>
                <a:latin typeface="Corbel"/>
                <a:ea typeface="Corbel"/>
                <a:cs typeface="Corbel"/>
                <a:sym typeface="Corbel"/>
              </a:defRPr>
            </a:lvl1pPr>
            <a:lvl2pPr marR="0" lvl="1" algn="l" rtl="0">
              <a:lnSpc>
                <a:spcPct val="100000"/>
              </a:lnSpc>
              <a:spcBef>
                <a:spcPts val="2940"/>
              </a:spcBef>
              <a:spcAft>
                <a:spcPts val="0"/>
              </a:spcAft>
              <a:buClr>
                <a:schemeClr val="accent2"/>
              </a:buClr>
              <a:buSzPts val="13230"/>
              <a:buFont typeface="Noto Sans Symbols"/>
              <a:buNone/>
              <a:defRPr sz="14700" b="0" i="0" u="none" strike="noStrike" cap="none">
                <a:solidFill>
                  <a:schemeClr val="lt1"/>
                </a:solidFill>
                <a:latin typeface="Corbel"/>
                <a:ea typeface="Corbel"/>
                <a:cs typeface="Corbel"/>
                <a:sym typeface="Corbel"/>
              </a:defRPr>
            </a:lvl2pPr>
            <a:lvl3pPr marR="0" lvl="2" algn="l" rtl="0">
              <a:lnSpc>
                <a:spcPct val="100000"/>
              </a:lnSpc>
              <a:spcBef>
                <a:spcPts val="2520"/>
              </a:spcBef>
              <a:spcAft>
                <a:spcPts val="0"/>
              </a:spcAft>
              <a:buClr>
                <a:srgbClr val="E66C7D"/>
              </a:buClr>
              <a:buSzPts val="12600"/>
              <a:buFont typeface="Arial"/>
              <a:buNone/>
              <a:defRPr sz="12600" b="0" i="0" u="none" strike="noStrike" cap="none">
                <a:solidFill>
                  <a:schemeClr val="lt1"/>
                </a:solidFill>
                <a:latin typeface="Corbel"/>
                <a:ea typeface="Corbel"/>
                <a:cs typeface="Corbel"/>
                <a:sym typeface="Corbel"/>
              </a:defRPr>
            </a:lvl3pPr>
            <a:lvl4pPr marR="0" lvl="3" algn="l" rtl="0">
              <a:lnSpc>
                <a:spcPct val="100000"/>
              </a:lnSpc>
              <a:spcBef>
                <a:spcPts val="2100"/>
              </a:spcBef>
              <a:spcAft>
                <a:spcPts val="0"/>
              </a:spcAft>
              <a:buClr>
                <a:srgbClr val="6BB76D"/>
              </a:buClr>
              <a:buSzPts val="10500"/>
              <a:buFont typeface="Arial"/>
              <a:buNone/>
              <a:defRPr sz="10500" b="0" i="0" u="none" strike="noStrike" cap="none">
                <a:solidFill>
                  <a:schemeClr val="lt1"/>
                </a:solidFill>
                <a:latin typeface="Corbel"/>
                <a:ea typeface="Corbel"/>
                <a:cs typeface="Corbel"/>
                <a:sym typeface="Corbel"/>
              </a:defRPr>
            </a:lvl4pPr>
            <a:lvl5pPr marR="0" lvl="4" algn="l" rtl="0">
              <a:lnSpc>
                <a:spcPct val="100000"/>
              </a:lnSpc>
              <a:spcBef>
                <a:spcPts val="2100"/>
              </a:spcBef>
              <a:spcAft>
                <a:spcPts val="0"/>
              </a:spcAft>
              <a:buClr>
                <a:srgbClr val="E88651"/>
              </a:buClr>
              <a:buSzPts val="10500"/>
              <a:buFont typeface="Noto Sans Symbols"/>
              <a:buNone/>
              <a:defRPr sz="10500" b="0" i="0" u="none" strike="noStrike" cap="none">
                <a:solidFill>
                  <a:schemeClr val="lt1"/>
                </a:solidFill>
                <a:latin typeface="Corbel"/>
                <a:ea typeface="Corbel"/>
                <a:cs typeface="Corbel"/>
                <a:sym typeface="Corbel"/>
              </a:defRPr>
            </a:lvl5pPr>
            <a:lvl6pPr marR="0" lvl="5" algn="l" rtl="0">
              <a:lnSpc>
                <a:spcPct val="100000"/>
              </a:lnSpc>
              <a:spcBef>
                <a:spcPts val="2100"/>
              </a:spcBef>
              <a:spcAft>
                <a:spcPts val="0"/>
              </a:spcAft>
              <a:buClr>
                <a:schemeClr val="accent6"/>
              </a:buClr>
              <a:buSzPts val="10500"/>
              <a:buFont typeface="Noto Sans Symbols"/>
              <a:buNone/>
              <a:defRPr sz="10500" b="0" i="0" u="none" strike="noStrike" cap="none">
                <a:solidFill>
                  <a:schemeClr val="lt1"/>
                </a:solidFill>
                <a:latin typeface="Corbel"/>
                <a:ea typeface="Corbel"/>
                <a:cs typeface="Corbel"/>
                <a:sym typeface="Corbel"/>
              </a:defRPr>
            </a:lvl6pPr>
            <a:lvl7pPr marR="0" lvl="6" algn="l" rtl="0">
              <a:lnSpc>
                <a:spcPct val="100000"/>
              </a:lnSpc>
              <a:spcBef>
                <a:spcPts val="2100"/>
              </a:spcBef>
              <a:spcAft>
                <a:spcPts val="0"/>
              </a:spcAft>
              <a:buClr>
                <a:schemeClr val="accent1"/>
              </a:buClr>
              <a:buSzPts val="10500"/>
              <a:buFont typeface="Noto Sans Symbols"/>
              <a:buNone/>
              <a:defRPr sz="10500" b="0" i="0" u="none" strike="noStrike" cap="none">
                <a:solidFill>
                  <a:schemeClr val="lt1"/>
                </a:solidFill>
                <a:latin typeface="Corbel"/>
                <a:ea typeface="Corbel"/>
                <a:cs typeface="Corbel"/>
                <a:sym typeface="Corbel"/>
              </a:defRPr>
            </a:lvl7pPr>
            <a:lvl8pPr marR="0" lvl="7" algn="l" rtl="0">
              <a:lnSpc>
                <a:spcPct val="100000"/>
              </a:lnSpc>
              <a:spcBef>
                <a:spcPts val="2100"/>
              </a:spcBef>
              <a:spcAft>
                <a:spcPts val="0"/>
              </a:spcAft>
              <a:buClr>
                <a:schemeClr val="accent2"/>
              </a:buClr>
              <a:buSzPts val="10500"/>
              <a:buFont typeface="Noto Sans Symbols"/>
              <a:buNone/>
              <a:defRPr sz="10500" b="0" i="0" u="none" strike="noStrike" cap="none">
                <a:solidFill>
                  <a:schemeClr val="lt1"/>
                </a:solidFill>
                <a:latin typeface="Corbel"/>
                <a:ea typeface="Corbel"/>
                <a:cs typeface="Corbel"/>
                <a:sym typeface="Corbel"/>
              </a:defRPr>
            </a:lvl8pPr>
            <a:lvl9pPr marR="0" lvl="8" algn="l" rtl="0">
              <a:lnSpc>
                <a:spcPct val="100000"/>
              </a:lnSpc>
              <a:spcBef>
                <a:spcPts val="2100"/>
              </a:spcBef>
              <a:spcAft>
                <a:spcPts val="0"/>
              </a:spcAft>
              <a:buClr>
                <a:schemeClr val="accent3"/>
              </a:buClr>
              <a:buSzPts val="10500"/>
              <a:buFont typeface="Noto Sans Symbols"/>
              <a:buNone/>
              <a:defRPr sz="10500" b="0" i="0" u="none" strike="noStrike" cap="none">
                <a:solidFill>
                  <a:schemeClr val="lt1"/>
                </a:solidFill>
                <a:latin typeface="Corbel"/>
                <a:ea typeface="Corbel"/>
                <a:cs typeface="Corbel"/>
                <a:sym typeface="Corbel"/>
              </a:defRPr>
            </a:lvl9pPr>
          </a:lstStyle>
          <a:p>
            <a:endParaRPr/>
          </a:p>
        </p:txBody>
      </p:sp>
      <p:sp>
        <p:nvSpPr>
          <p:cNvPr id="80" name="Google Shape;80;p10"/>
          <p:cNvSpPr txBox="1">
            <a:spLocks noGrp="1"/>
          </p:cNvSpPr>
          <p:nvPr>
            <p:ph type="body" idx="1"/>
          </p:nvPr>
        </p:nvSpPr>
        <p:spPr>
          <a:xfrm>
            <a:off x="921715" y="8295437"/>
            <a:ext cx="13825727" cy="21945600"/>
          </a:xfrm>
          <a:prstGeom prst="rect">
            <a:avLst/>
          </a:prstGeom>
          <a:noFill/>
          <a:ln>
            <a:noFill/>
          </a:ln>
        </p:spPr>
        <p:txBody>
          <a:bodyPr spcFirstLastPara="1" wrap="square" lIns="288425" tIns="480700" rIns="480700" bIns="240350" anchor="t" anchorCtr="0"/>
          <a:lstStyle>
            <a:lvl1pPr marL="457200" lvl="0" indent="-228600" algn="l">
              <a:lnSpc>
                <a:spcPct val="100000"/>
              </a:lnSpc>
              <a:spcBef>
                <a:spcPts val="0"/>
              </a:spcBef>
              <a:spcAft>
                <a:spcPts val="0"/>
              </a:spcAft>
              <a:buSzPts val="5920"/>
              <a:buNone/>
              <a:defRPr sz="7400"/>
            </a:lvl1pPr>
            <a:lvl2pPr marL="914400" lvl="1" indent="-228600" algn="l">
              <a:lnSpc>
                <a:spcPct val="100000"/>
              </a:lnSpc>
              <a:spcBef>
                <a:spcPts val="1260"/>
              </a:spcBef>
              <a:spcAft>
                <a:spcPts val="0"/>
              </a:spcAft>
              <a:buSzPts val="5670"/>
              <a:buNone/>
              <a:defRPr sz="6300"/>
            </a:lvl2pPr>
            <a:lvl3pPr marL="1371600" lvl="2" indent="-228600" algn="l">
              <a:lnSpc>
                <a:spcPct val="100000"/>
              </a:lnSpc>
              <a:spcBef>
                <a:spcPts val="1060"/>
              </a:spcBef>
              <a:spcAft>
                <a:spcPts val="0"/>
              </a:spcAft>
              <a:buSzPts val="5300"/>
              <a:buNone/>
              <a:defRPr sz="5300"/>
            </a:lvl3pPr>
            <a:lvl4pPr marL="1828800" lvl="3" indent="-228600" algn="l">
              <a:lnSpc>
                <a:spcPct val="100000"/>
              </a:lnSpc>
              <a:spcBef>
                <a:spcPts val="940"/>
              </a:spcBef>
              <a:spcAft>
                <a:spcPts val="0"/>
              </a:spcAft>
              <a:buSzPts val="4700"/>
              <a:buNone/>
              <a:defRPr sz="4700"/>
            </a:lvl4pPr>
            <a:lvl5pPr marL="2286000" lvl="4" indent="-228600" algn="l">
              <a:lnSpc>
                <a:spcPct val="100000"/>
              </a:lnSpc>
              <a:spcBef>
                <a:spcPts val="940"/>
              </a:spcBef>
              <a:spcAft>
                <a:spcPts val="0"/>
              </a:spcAft>
              <a:buSzPts val="4700"/>
              <a:buNone/>
              <a:defRPr sz="4700"/>
            </a:lvl5pPr>
            <a:lvl6pPr marL="2743200" lvl="5" indent="-228600" algn="l">
              <a:lnSpc>
                <a:spcPct val="100000"/>
              </a:lnSpc>
              <a:spcBef>
                <a:spcPts val="940"/>
              </a:spcBef>
              <a:spcAft>
                <a:spcPts val="0"/>
              </a:spcAft>
              <a:buSzPts val="4700"/>
              <a:buNone/>
              <a:defRPr sz="4700"/>
            </a:lvl6pPr>
            <a:lvl7pPr marL="3200400" lvl="6" indent="-228600" algn="l">
              <a:lnSpc>
                <a:spcPct val="100000"/>
              </a:lnSpc>
              <a:spcBef>
                <a:spcPts val="940"/>
              </a:spcBef>
              <a:spcAft>
                <a:spcPts val="0"/>
              </a:spcAft>
              <a:buSzPts val="4700"/>
              <a:buNone/>
              <a:defRPr sz="4700"/>
            </a:lvl7pPr>
            <a:lvl8pPr marL="3657600" lvl="7" indent="-228600" algn="l">
              <a:lnSpc>
                <a:spcPct val="100000"/>
              </a:lnSpc>
              <a:spcBef>
                <a:spcPts val="940"/>
              </a:spcBef>
              <a:spcAft>
                <a:spcPts val="0"/>
              </a:spcAft>
              <a:buSzPts val="4700"/>
              <a:buNone/>
              <a:defRPr sz="4700"/>
            </a:lvl8pPr>
            <a:lvl9pPr marL="4114800" lvl="8" indent="-228600" algn="l">
              <a:lnSpc>
                <a:spcPct val="100000"/>
              </a:lnSpc>
              <a:spcBef>
                <a:spcPts val="940"/>
              </a:spcBef>
              <a:spcAft>
                <a:spcPts val="0"/>
              </a:spcAft>
              <a:buSzPts val="4700"/>
              <a:buNone/>
              <a:defRPr sz="4700"/>
            </a:lvl9pPr>
          </a:lstStyle>
          <a:p>
            <a:endParaRPr/>
          </a:p>
        </p:txBody>
      </p:sp>
      <p:sp>
        <p:nvSpPr>
          <p:cNvPr id="81" name="Google Shape;81;p10"/>
          <p:cNvSpPr txBox="1">
            <a:spLocks noGrp="1"/>
          </p:cNvSpPr>
          <p:nvPr>
            <p:ph type="dt" idx="10"/>
          </p:nvPr>
        </p:nvSpPr>
        <p:spPr>
          <a:xfrm>
            <a:off x="922338" y="5618163"/>
            <a:ext cx="14131926" cy="965200"/>
          </a:xfrm>
          <a:prstGeom prst="rect">
            <a:avLst/>
          </a:prstGeom>
          <a:noFill/>
          <a:ln>
            <a:noFill/>
          </a:ln>
        </p:spPr>
        <p:txBody>
          <a:bodyPr spcFirstLastPara="1" wrap="square" lIns="576850" tIns="240350" rIns="240350" bIns="0" anchor="b"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0"/>
          <p:cNvSpPr txBox="1">
            <a:spLocks noGrp="1"/>
          </p:cNvSpPr>
          <p:nvPr>
            <p:ph type="ftr" idx="11"/>
          </p:nvPr>
        </p:nvSpPr>
        <p:spPr>
          <a:xfrm>
            <a:off x="17000538" y="5618163"/>
            <a:ext cx="29084587" cy="965200"/>
          </a:xfrm>
          <a:prstGeom prst="rect">
            <a:avLst/>
          </a:prstGeom>
          <a:noFill/>
          <a:ln>
            <a:noFill/>
          </a:ln>
        </p:spPr>
        <p:txBody>
          <a:bodyPr spcFirstLastPara="1" wrap="square" lIns="240350" tIns="240350" rIns="240350" bIns="0" anchor="b" anchorCtr="0"/>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0"/>
          <p:cNvSpPr txBox="1">
            <a:spLocks noGrp="1"/>
          </p:cNvSpPr>
          <p:nvPr>
            <p:ph type="sldNum" idx="12"/>
          </p:nvPr>
        </p:nvSpPr>
        <p:spPr>
          <a:xfrm>
            <a:off x="46699488" y="5618163"/>
            <a:ext cx="4110037" cy="965200"/>
          </a:xfrm>
          <a:prstGeom prst="rect">
            <a:avLst/>
          </a:prstGeom>
          <a:noFill/>
          <a:ln>
            <a:noFill/>
          </a:ln>
        </p:spPr>
        <p:txBody>
          <a:bodyPr spcFirstLastPara="1" wrap="square" lIns="480700" tIns="240350" rIns="480700" bIns="0" anchor="b" anchorCtr="0">
            <a:noAutofit/>
          </a:bodyPr>
          <a:lstStyle>
            <a:lvl1pPr marL="0" marR="0" lvl="0"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p:nvPr/>
        </p:nvSpPr>
        <p:spPr>
          <a:xfrm>
            <a:off x="0" y="6892925"/>
            <a:ext cx="51206400" cy="219075"/>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11" name="Google Shape;11;p1"/>
          <p:cNvSpPr/>
          <p:nvPr/>
        </p:nvSpPr>
        <p:spPr>
          <a:xfrm>
            <a:off x="0" y="0"/>
            <a:ext cx="51206400" cy="6881813"/>
          </a:xfrm>
          <a:prstGeom prst="rect">
            <a:avLst/>
          </a:prstGeom>
          <a:solidFill>
            <a:srgbClr val="000000"/>
          </a:solidFill>
          <a:ln>
            <a:noFill/>
          </a:ln>
        </p:spPr>
        <p:txBody>
          <a:bodyPr spcFirstLastPara="1" wrap="square" lIns="480700" tIns="240350" rIns="480700" bIns="240350" anchor="ctr" anchorCtr="0">
            <a:noAutofit/>
          </a:bodyPr>
          <a:lstStyle/>
          <a:p>
            <a:pPr marL="0" marR="0" lvl="0" indent="0" algn="ctr" rtl="0">
              <a:lnSpc>
                <a:spcPct val="100000"/>
              </a:lnSpc>
              <a:spcBef>
                <a:spcPts val="0"/>
              </a:spcBef>
              <a:spcAft>
                <a:spcPts val="0"/>
              </a:spcAft>
              <a:buClr>
                <a:srgbClr val="000000"/>
              </a:buClr>
              <a:buSzPts val="12600"/>
              <a:buFont typeface="Arial"/>
              <a:buNone/>
            </a:pPr>
            <a:endParaRPr sz="12600" b="0" i="0" u="none" strike="noStrike" cap="none">
              <a:solidFill>
                <a:schemeClr val="lt1"/>
              </a:solidFill>
              <a:latin typeface="Arial"/>
              <a:ea typeface="Arial"/>
              <a:cs typeface="Arial"/>
              <a:sym typeface="Arial"/>
            </a:endParaRPr>
          </a:p>
        </p:txBody>
      </p:sp>
      <p:sp>
        <p:nvSpPr>
          <p:cNvPr id="12" name="Google Shape;12;p1"/>
          <p:cNvSpPr txBox="1">
            <a:spLocks noGrp="1"/>
          </p:cNvSpPr>
          <p:nvPr>
            <p:ph type="title"/>
          </p:nvPr>
        </p:nvSpPr>
        <p:spPr>
          <a:xfrm>
            <a:off x="2560638" y="731838"/>
            <a:ext cx="46085126" cy="6005512"/>
          </a:xfrm>
          <a:prstGeom prst="rect">
            <a:avLst/>
          </a:prstGeom>
          <a:noFill/>
          <a:ln>
            <a:noFill/>
          </a:ln>
        </p:spPr>
        <p:txBody>
          <a:bodyPr spcFirstLastPara="1" wrap="square" lIns="480700" tIns="240350" rIns="240350" bIns="240350" anchor="ctr" anchorCtr="0"/>
          <a:lstStyle>
            <a:lvl1pPr marR="0" lvl="0"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23700" b="1" i="0" u="none" strike="noStrike" cap="none">
                <a:solidFill>
                  <a:srgbClr val="FF0000"/>
                </a:solidFill>
                <a:latin typeface="Corbel"/>
                <a:ea typeface="Corbel"/>
                <a:cs typeface="Corbel"/>
                <a:sym typeface="Corbel"/>
              </a:defRPr>
            </a:lvl9pPr>
          </a:lstStyle>
          <a:p>
            <a:endParaRPr/>
          </a:p>
        </p:txBody>
      </p:sp>
      <p:sp>
        <p:nvSpPr>
          <p:cNvPr id="13" name="Google Shape;13;p1"/>
          <p:cNvSpPr txBox="1">
            <a:spLocks noGrp="1"/>
          </p:cNvSpPr>
          <p:nvPr>
            <p:ph type="body" idx="1"/>
          </p:nvPr>
        </p:nvSpPr>
        <p:spPr>
          <a:xfrm>
            <a:off x="2560638" y="8521700"/>
            <a:ext cx="46085126" cy="22202775"/>
          </a:xfrm>
          <a:prstGeom prst="rect">
            <a:avLst/>
          </a:prstGeom>
          <a:noFill/>
          <a:ln>
            <a:noFill/>
          </a:ln>
        </p:spPr>
        <p:txBody>
          <a:bodyPr spcFirstLastPara="1" wrap="square" lIns="288425" tIns="480700" rIns="480700" bIns="240350" anchor="t" anchorCtr="0"/>
          <a:lstStyle>
            <a:lvl1pPr marL="457200" marR="0" lvl="0" indent="-1082040" algn="l" rtl="0">
              <a:lnSpc>
                <a:spcPct val="100000"/>
              </a:lnSpc>
              <a:spcBef>
                <a:spcPts val="0"/>
              </a:spcBef>
              <a:spcAft>
                <a:spcPts val="0"/>
              </a:spcAft>
              <a:buClr>
                <a:schemeClr val="accent1"/>
              </a:buClr>
              <a:buSzPts val="13440"/>
              <a:buFont typeface="Noto Sans Symbols"/>
              <a:buChar char="◼"/>
              <a:defRPr sz="16800" b="0" i="0" u="none" strike="noStrike" cap="none">
                <a:solidFill>
                  <a:schemeClr val="lt1"/>
                </a:solidFill>
                <a:latin typeface="Corbel"/>
                <a:ea typeface="Corbel"/>
                <a:cs typeface="Corbel"/>
                <a:sym typeface="Corbel"/>
              </a:defRPr>
            </a:lvl1pPr>
            <a:lvl2pPr marL="914400" marR="0" lvl="1" indent="-1068705" algn="l" rtl="0">
              <a:lnSpc>
                <a:spcPct val="100000"/>
              </a:lnSpc>
              <a:spcBef>
                <a:spcPts val="2940"/>
              </a:spcBef>
              <a:spcAft>
                <a:spcPts val="0"/>
              </a:spcAft>
              <a:buClr>
                <a:schemeClr val="accent2"/>
              </a:buClr>
              <a:buSzPts val="13230"/>
              <a:buFont typeface="Noto Sans Symbols"/>
              <a:buChar char="▪"/>
              <a:defRPr sz="14700" b="0" i="0" u="none" strike="noStrike" cap="none">
                <a:solidFill>
                  <a:schemeClr val="lt1"/>
                </a:solidFill>
                <a:latin typeface="Corbel"/>
                <a:ea typeface="Corbel"/>
                <a:cs typeface="Corbel"/>
                <a:sym typeface="Corbel"/>
              </a:defRPr>
            </a:lvl2pPr>
            <a:lvl3pPr marL="1371600" marR="0" lvl="2" indent="-1028700" algn="l" rtl="0">
              <a:lnSpc>
                <a:spcPct val="100000"/>
              </a:lnSpc>
              <a:spcBef>
                <a:spcPts val="2520"/>
              </a:spcBef>
              <a:spcAft>
                <a:spcPts val="0"/>
              </a:spcAft>
              <a:buClr>
                <a:srgbClr val="E66C7D"/>
              </a:buClr>
              <a:buSzPts val="12600"/>
              <a:buFont typeface="Arial"/>
              <a:buChar char="▪"/>
              <a:defRPr sz="12600" b="0" i="0" u="none" strike="noStrike" cap="none">
                <a:solidFill>
                  <a:schemeClr val="lt1"/>
                </a:solidFill>
                <a:latin typeface="Corbel"/>
                <a:ea typeface="Corbel"/>
                <a:cs typeface="Corbel"/>
                <a:sym typeface="Corbel"/>
              </a:defRPr>
            </a:lvl3pPr>
            <a:lvl4pPr marL="1828800" marR="0" lvl="3" indent="-895350" algn="l" rtl="0">
              <a:lnSpc>
                <a:spcPct val="100000"/>
              </a:lnSpc>
              <a:spcBef>
                <a:spcPts val="2100"/>
              </a:spcBef>
              <a:spcAft>
                <a:spcPts val="0"/>
              </a:spcAft>
              <a:buClr>
                <a:srgbClr val="6BB76D"/>
              </a:buClr>
              <a:buSzPts val="10500"/>
              <a:buFont typeface="Arial"/>
              <a:buChar char="▪"/>
              <a:defRPr sz="10500" b="0" i="0" u="none" strike="noStrike" cap="none">
                <a:solidFill>
                  <a:schemeClr val="lt1"/>
                </a:solidFill>
                <a:latin typeface="Corbel"/>
                <a:ea typeface="Corbel"/>
                <a:cs typeface="Corbel"/>
                <a:sym typeface="Corbel"/>
              </a:defRPr>
            </a:lvl4pPr>
            <a:lvl5pPr marL="2286000" marR="0" lvl="4" indent="-895350" algn="l" rtl="0">
              <a:lnSpc>
                <a:spcPct val="100000"/>
              </a:lnSpc>
              <a:spcBef>
                <a:spcPts val="2100"/>
              </a:spcBef>
              <a:spcAft>
                <a:spcPts val="0"/>
              </a:spcAft>
              <a:buClr>
                <a:srgbClr val="E88651"/>
              </a:buClr>
              <a:buSzPts val="10500"/>
              <a:buFont typeface="Noto Sans Symbols"/>
              <a:buChar char="•"/>
              <a:defRPr sz="10500" b="0" i="0" u="none" strike="noStrike" cap="none">
                <a:solidFill>
                  <a:schemeClr val="lt1"/>
                </a:solidFill>
                <a:latin typeface="Corbel"/>
                <a:ea typeface="Corbel"/>
                <a:cs typeface="Corbel"/>
                <a:sym typeface="Corbel"/>
              </a:defRPr>
            </a:lvl5pPr>
            <a:lvl6pPr marL="2743200" marR="0" lvl="5" indent="-895350" algn="l" rtl="0">
              <a:lnSpc>
                <a:spcPct val="100000"/>
              </a:lnSpc>
              <a:spcBef>
                <a:spcPts val="2100"/>
              </a:spcBef>
              <a:spcAft>
                <a:spcPts val="0"/>
              </a:spcAft>
              <a:buClr>
                <a:schemeClr val="accent6"/>
              </a:buClr>
              <a:buSzPts val="10500"/>
              <a:buFont typeface="Noto Sans Symbols"/>
              <a:buChar char="⚫"/>
              <a:defRPr sz="10500" b="0" i="0" u="none" strike="noStrike" cap="none">
                <a:solidFill>
                  <a:schemeClr val="lt1"/>
                </a:solidFill>
                <a:latin typeface="Corbel"/>
                <a:ea typeface="Corbel"/>
                <a:cs typeface="Corbel"/>
                <a:sym typeface="Corbel"/>
              </a:defRPr>
            </a:lvl6pPr>
            <a:lvl7pPr marL="3200400" marR="0" lvl="6" indent="-831850" algn="l" rtl="0">
              <a:lnSpc>
                <a:spcPct val="100000"/>
              </a:lnSpc>
              <a:spcBef>
                <a:spcPts val="1900"/>
              </a:spcBef>
              <a:spcAft>
                <a:spcPts val="0"/>
              </a:spcAft>
              <a:buClr>
                <a:schemeClr val="accent1"/>
              </a:buClr>
              <a:buSzPts val="9500"/>
              <a:buFont typeface="Noto Sans Symbols"/>
              <a:buChar char="⚫"/>
              <a:defRPr sz="9500" b="0" i="0" u="none" strike="noStrike" cap="none">
                <a:solidFill>
                  <a:schemeClr val="lt1"/>
                </a:solidFill>
                <a:latin typeface="Corbel"/>
                <a:ea typeface="Corbel"/>
                <a:cs typeface="Corbel"/>
                <a:sym typeface="Corbel"/>
              </a:defRPr>
            </a:lvl7pPr>
            <a:lvl8pPr marL="3657600" marR="0" lvl="7" indent="-831850" algn="l" rtl="0">
              <a:lnSpc>
                <a:spcPct val="100000"/>
              </a:lnSpc>
              <a:spcBef>
                <a:spcPts val="1900"/>
              </a:spcBef>
              <a:spcAft>
                <a:spcPts val="0"/>
              </a:spcAft>
              <a:buClr>
                <a:schemeClr val="accent2"/>
              </a:buClr>
              <a:buSzPts val="9500"/>
              <a:buFont typeface="Noto Sans Symbols"/>
              <a:buChar char="⚫"/>
              <a:defRPr sz="9500" b="0" i="0" u="none" strike="noStrike" cap="none">
                <a:solidFill>
                  <a:schemeClr val="lt1"/>
                </a:solidFill>
                <a:latin typeface="Corbel"/>
                <a:ea typeface="Corbel"/>
                <a:cs typeface="Corbel"/>
                <a:sym typeface="Corbel"/>
              </a:defRPr>
            </a:lvl8pPr>
            <a:lvl9pPr marL="4114800" marR="0" lvl="8" indent="-831850" algn="l" rtl="0">
              <a:lnSpc>
                <a:spcPct val="100000"/>
              </a:lnSpc>
              <a:spcBef>
                <a:spcPts val="1900"/>
              </a:spcBef>
              <a:spcAft>
                <a:spcPts val="0"/>
              </a:spcAft>
              <a:buClr>
                <a:schemeClr val="accent3"/>
              </a:buClr>
              <a:buSzPts val="9500"/>
              <a:buFont typeface="Noto Sans Symbols"/>
              <a:buChar char="⚫"/>
              <a:defRPr sz="9500" b="0" i="0" u="none" strike="noStrike" cap="none">
                <a:solidFill>
                  <a:schemeClr val="lt1"/>
                </a:solidFill>
                <a:latin typeface="Corbel"/>
                <a:ea typeface="Corbel"/>
                <a:cs typeface="Corbel"/>
                <a:sym typeface="Corbel"/>
              </a:defRPr>
            </a:lvl9pPr>
          </a:lstStyle>
          <a:p>
            <a:endParaRPr/>
          </a:p>
        </p:txBody>
      </p:sp>
      <p:sp>
        <p:nvSpPr>
          <p:cNvPr id="14" name="Google Shape;14;p1"/>
          <p:cNvSpPr txBox="1">
            <a:spLocks noGrp="1"/>
          </p:cNvSpPr>
          <p:nvPr>
            <p:ph type="dt" idx="10"/>
          </p:nvPr>
        </p:nvSpPr>
        <p:spPr>
          <a:xfrm>
            <a:off x="2560638" y="31089600"/>
            <a:ext cx="11947525" cy="1316038"/>
          </a:xfrm>
          <a:prstGeom prst="rect">
            <a:avLst/>
          </a:prstGeom>
          <a:noFill/>
          <a:ln>
            <a:noFill/>
          </a:ln>
        </p:spPr>
        <p:txBody>
          <a:bodyPr spcFirstLastPara="1" wrap="square" lIns="576850" tIns="240350" rIns="240350" bIns="0" anchor="b" anchorCtr="0"/>
          <a:lstStyle>
            <a:lvl1pPr marR="0" lvl="0" algn="l" rtl="0">
              <a:lnSpc>
                <a:spcPct val="100000"/>
              </a:lnSpc>
              <a:spcBef>
                <a:spcPts val="0"/>
              </a:spcBef>
              <a:spcAft>
                <a:spcPts val="0"/>
              </a:spcAft>
              <a:buClr>
                <a:srgbClr val="000000"/>
              </a:buClr>
              <a:buSzPts val="1400"/>
              <a:buFont typeface="Arial"/>
              <a:buNone/>
              <a:defRPr sz="63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14787563" y="31089600"/>
            <a:ext cx="30843538" cy="1316038"/>
          </a:xfrm>
          <a:prstGeom prst="rect">
            <a:avLst/>
          </a:prstGeom>
          <a:noFill/>
          <a:ln>
            <a:noFill/>
          </a:ln>
        </p:spPr>
        <p:txBody>
          <a:bodyPr spcFirstLastPara="1" wrap="square" lIns="240350" tIns="240350" rIns="240350" bIns="0" anchor="b" anchorCtr="0"/>
          <a:lstStyle>
            <a:lvl1pPr marR="0" lvl="0" algn="l" rtl="0">
              <a:lnSpc>
                <a:spcPct val="100000"/>
              </a:lnSpc>
              <a:spcBef>
                <a:spcPts val="0"/>
              </a:spcBef>
              <a:spcAft>
                <a:spcPts val="0"/>
              </a:spcAft>
              <a:buClr>
                <a:srgbClr val="000000"/>
              </a:buClr>
              <a:buSzPts val="1400"/>
              <a:buFont typeface="Arial"/>
              <a:buNone/>
              <a:defRPr sz="6300" b="0" i="0" u="none" strike="noStrike" cap="none">
                <a:solidFill>
                  <a:srgbClr val="BABAB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2600" b="0" i="0" u="none" strike="noStrike" cap="none">
                <a:solidFill>
                  <a:schemeClr val="lt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45943838" y="31089600"/>
            <a:ext cx="4110037" cy="1316038"/>
          </a:xfrm>
          <a:prstGeom prst="rect">
            <a:avLst/>
          </a:prstGeom>
          <a:noFill/>
          <a:ln>
            <a:noFill/>
          </a:ln>
        </p:spPr>
        <p:txBody>
          <a:bodyPr spcFirstLastPara="1" wrap="square" lIns="480700" tIns="240350" rIns="480700" bIns="0" anchor="b" anchorCtr="0">
            <a:noAutofit/>
          </a:bodyPr>
          <a:lstStyle>
            <a:lvl1pPr marL="0" marR="0" lvl="0"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6300"/>
              <a:buFont typeface="Arial"/>
              <a:buNone/>
              <a:defRPr sz="63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BABABA"/>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3"/>
          <p:cNvSpPr txBox="1"/>
          <p:nvPr/>
        </p:nvSpPr>
        <p:spPr>
          <a:xfrm>
            <a:off x="1897875" y="16154875"/>
            <a:ext cx="16002000" cy="1457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Participants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	Participants (</a:t>
            </a:r>
            <a:r>
              <a:rPr lang="en-US" sz="3600" b="0" i="1" u="none" strike="noStrike" cap="none">
                <a:solidFill>
                  <a:srgbClr val="000000"/>
                </a:solidFill>
                <a:latin typeface="Arial"/>
                <a:ea typeface="Arial"/>
                <a:cs typeface="Arial"/>
                <a:sym typeface="Arial"/>
              </a:rPr>
              <a:t>N</a:t>
            </a:r>
            <a:r>
              <a:rPr lang="en-US" sz="3600" b="0" i="0" u="none" strike="noStrike" cap="none">
                <a:solidFill>
                  <a:srgbClr val="000000"/>
                </a:solidFill>
                <a:latin typeface="Arial"/>
                <a:ea typeface="Arial"/>
                <a:cs typeface="Arial"/>
                <a:sym typeface="Arial"/>
              </a:rPr>
              <a:t> = 252; 63.4% male) completed an online questionnaire in exchange for $2. </a:t>
            </a:r>
            <a:r>
              <a:rPr lang="en-US" sz="3600">
                <a:solidFill>
                  <a:schemeClr val="dk1"/>
                </a:solidFill>
              </a:rPr>
              <a:t>They</a:t>
            </a:r>
            <a:r>
              <a:rPr lang="en-US" sz="3600" b="0" i="0" u="none" strike="noStrike" cap="none">
                <a:solidFill>
                  <a:schemeClr val="dk1"/>
                </a:solidFill>
                <a:latin typeface="Arial"/>
                <a:ea typeface="Arial"/>
                <a:cs typeface="Arial"/>
                <a:sym typeface="Arial"/>
              </a:rPr>
              <a:t> ranged in age from 21-69 years (</a:t>
            </a:r>
            <a:r>
              <a:rPr lang="en-US" sz="3600" b="0" i="1" u="none" strike="noStrike" cap="none">
                <a:solidFill>
                  <a:schemeClr val="dk1"/>
                </a:solidFill>
                <a:latin typeface="Arial"/>
                <a:ea typeface="Arial"/>
                <a:cs typeface="Arial"/>
                <a:sym typeface="Arial"/>
              </a:rPr>
              <a:t>M</a:t>
            </a:r>
            <a:r>
              <a:rPr lang="en-US" sz="3600" b="0" i="0" u="none" strike="noStrike" cap="none">
                <a:solidFill>
                  <a:schemeClr val="dk1"/>
                </a:solidFill>
                <a:latin typeface="Arial"/>
                <a:ea typeface="Arial"/>
                <a:cs typeface="Arial"/>
                <a:sym typeface="Arial"/>
              </a:rPr>
              <a:t> = 35.58, </a:t>
            </a:r>
            <a:r>
              <a:rPr lang="en-US" sz="3600" b="0" i="1" u="none" strike="noStrike" cap="none">
                <a:solidFill>
                  <a:schemeClr val="dk1"/>
                </a:solidFill>
                <a:latin typeface="Arial"/>
                <a:ea typeface="Arial"/>
                <a:cs typeface="Arial"/>
                <a:sym typeface="Arial"/>
              </a:rPr>
              <a:t>SD</a:t>
            </a:r>
            <a:r>
              <a:rPr lang="en-US" sz="3600" b="0" i="0" u="none" strike="noStrike" cap="none">
                <a:solidFill>
                  <a:schemeClr val="dk1"/>
                </a:solidFill>
                <a:latin typeface="Arial"/>
                <a:ea typeface="Arial"/>
                <a:cs typeface="Arial"/>
                <a:sym typeface="Arial"/>
              </a:rPr>
              <a:t> = 10.42), and a majority </a:t>
            </a:r>
            <a:r>
              <a:rPr lang="en-US" sz="3600">
                <a:solidFill>
                  <a:schemeClr val="dk1"/>
                </a:solidFill>
              </a:rPr>
              <a:t>(65.5%) </a:t>
            </a:r>
            <a:r>
              <a:rPr lang="en-US" sz="3600" b="0" i="0" u="none" strike="noStrike" cap="none">
                <a:solidFill>
                  <a:schemeClr val="dk1"/>
                </a:solidFill>
                <a:latin typeface="Arial"/>
                <a:ea typeface="Arial"/>
                <a:cs typeface="Arial"/>
                <a:sym typeface="Arial"/>
              </a:rPr>
              <a:t>had at least some college education. </a:t>
            </a:r>
            <a:endParaRPr/>
          </a:p>
          <a:p>
            <a:pPr marL="0" marR="0" lvl="0" indent="0" algn="l" rtl="0">
              <a:lnSpc>
                <a:spcPct val="100000"/>
              </a:lnSpc>
              <a:spcBef>
                <a:spcPts val="600"/>
              </a:spcBef>
              <a:spcAft>
                <a:spcPts val="0"/>
              </a:spcAft>
              <a:buClr>
                <a:srgbClr val="000000"/>
              </a:buClr>
              <a:buSzPts val="3600"/>
              <a:buFont typeface="Arial"/>
              <a:buNone/>
            </a:pPr>
            <a:r>
              <a:rPr lang="en-US" sz="3600" b="1">
                <a:solidFill>
                  <a:schemeClr val="dk1"/>
                </a:solidFill>
              </a:rPr>
              <a:t>Procedure</a:t>
            </a:r>
            <a:endParaRPr/>
          </a:p>
          <a:p>
            <a:pPr marL="0" marR="0" lvl="0" indent="0" algn="l" rtl="0">
              <a:lnSpc>
                <a:spcPct val="100000"/>
              </a:lnSpc>
              <a:spcBef>
                <a:spcPts val="60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a:t>
            </a:r>
            <a:r>
              <a:rPr lang="en-US" sz="3600" b="0" i="0" u="none" strike="noStrike" cap="none">
                <a:solidFill>
                  <a:schemeClr val="dk1"/>
                </a:solidFill>
                <a:latin typeface="Arial"/>
                <a:ea typeface="Arial"/>
                <a:cs typeface="Arial"/>
                <a:sym typeface="Arial"/>
              </a:rPr>
              <a:t>Participants were randomly assigned to view a job advertisement that used masculine (e.g., d</a:t>
            </a:r>
            <a:r>
              <a:rPr lang="en-US" sz="3600">
                <a:solidFill>
                  <a:schemeClr val="dk1"/>
                </a:solidFill>
              </a:rPr>
              <a:t>ominant)</a:t>
            </a:r>
            <a:r>
              <a:rPr lang="en-US" sz="3600" b="0" i="0" u="none" strike="noStrike" cap="none">
                <a:solidFill>
                  <a:schemeClr val="dk1"/>
                </a:solidFill>
                <a:latin typeface="Arial"/>
                <a:ea typeface="Arial"/>
                <a:cs typeface="Arial"/>
                <a:sym typeface="Arial"/>
              </a:rPr>
              <a:t>, feminine (e.g., interper</a:t>
            </a:r>
            <a:r>
              <a:rPr lang="en-US" sz="3600">
                <a:solidFill>
                  <a:schemeClr val="dk1"/>
                </a:solidFill>
              </a:rPr>
              <a:t>sonal skills)</a:t>
            </a:r>
            <a:r>
              <a:rPr lang="en-US" sz="3600" b="0" i="0" u="none" strike="noStrike" cap="none">
                <a:solidFill>
                  <a:schemeClr val="dk1"/>
                </a:solidFill>
                <a:latin typeface="Arial"/>
                <a:ea typeface="Arial"/>
                <a:cs typeface="Arial"/>
                <a:sym typeface="Arial"/>
              </a:rPr>
              <a:t>, or neutral wording to describe a fictitious position as a data analyst (where women represent only 26% of </a:t>
            </a:r>
            <a:r>
              <a:rPr lang="en-US" sz="3600">
                <a:solidFill>
                  <a:schemeClr val="dk1"/>
                </a:solidFill>
              </a:rPr>
              <a:t>workers</a:t>
            </a:r>
            <a:r>
              <a:rPr lang="en-US" sz="3600" b="0" i="0" u="none" strike="noStrike" cap="none">
                <a:solidFill>
                  <a:schemeClr val="dk1"/>
                </a:solidFill>
                <a:latin typeface="Arial"/>
                <a:ea typeface="Arial"/>
                <a:cs typeface="Arial"/>
                <a:sym typeface="Arial"/>
              </a:rPr>
              <a:t>; AAUW, 2015).</a:t>
            </a:r>
            <a:r>
              <a:rPr lang="en-US" sz="3600">
                <a:solidFill>
                  <a:schemeClr val="dk1"/>
                </a:solidFill>
              </a:rPr>
              <a:t> After viewing the advertisement, p</a:t>
            </a:r>
            <a:r>
              <a:rPr lang="en-US" sz="3600" b="0" i="0" u="none" strike="noStrike" cap="none">
                <a:solidFill>
                  <a:schemeClr val="dk1"/>
                </a:solidFill>
                <a:latin typeface="Arial"/>
                <a:ea typeface="Arial"/>
                <a:cs typeface="Arial"/>
                <a:sym typeface="Arial"/>
              </a:rPr>
              <a:t>articipants completed the following measures.</a:t>
            </a:r>
            <a:endParaRPr sz="36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Measures</a:t>
            </a:r>
            <a:endParaRPr sz="3600" b="1"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Stereotype threat. </a:t>
            </a:r>
            <a:r>
              <a:rPr lang="en-US" sz="3600" b="0" i="0" u="none" strike="noStrike" cap="none">
                <a:solidFill>
                  <a:schemeClr val="dk1"/>
                </a:solidFill>
                <a:latin typeface="Arial"/>
                <a:ea typeface="Arial"/>
                <a:cs typeface="Arial"/>
                <a:sym typeface="Arial"/>
              </a:rPr>
              <a:t>Three items (Deemer, Thoman, Chase, </a:t>
            </a:r>
            <a:r>
              <a:rPr lang="en-US" sz="3600">
                <a:solidFill>
                  <a:schemeClr val="dk1"/>
                </a:solidFill>
              </a:rPr>
              <a:t>&amp; </a:t>
            </a:r>
            <a:r>
              <a:rPr lang="en-US" sz="3600" b="0" i="0" u="none" strike="noStrike" cap="none">
                <a:solidFill>
                  <a:schemeClr val="dk1"/>
                </a:solidFill>
                <a:latin typeface="Arial"/>
                <a:ea typeface="Arial"/>
                <a:cs typeface="Arial"/>
                <a:sym typeface="Arial"/>
              </a:rPr>
              <a:t> Smith, 2014) assessed stereotype threat (e.g., “I worry that my ability to perform well in this job would be affected by my gender;” α = .93).</a:t>
            </a:r>
            <a:br>
              <a:rPr lang="en-US" sz="3600" b="0"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	Goal affordances. </a:t>
            </a:r>
            <a:r>
              <a:rPr lang="en-US" sz="3600" b="0" i="0" u="none" strike="noStrike" cap="none">
                <a:solidFill>
                  <a:schemeClr val="dk1"/>
                </a:solidFill>
                <a:latin typeface="Arial"/>
                <a:ea typeface="Arial"/>
                <a:cs typeface="Arial"/>
                <a:sym typeface="Arial"/>
              </a:rPr>
              <a:t>Fifteen items (Diekman et al., 2011) assessed participant perceptions of the career fulfilling agentic (e.g., competition; α = .81) and communal (e.g., connection with others; α = .91) goals.</a:t>
            </a:r>
            <a:endParaRPr/>
          </a:p>
          <a:p>
            <a:pPr marL="0" marR="0" lvl="0" indent="0" algn="l" rtl="0">
              <a:lnSpc>
                <a:spcPct val="100000"/>
              </a:lnSpc>
              <a:spcBef>
                <a:spcPts val="600"/>
              </a:spcBef>
              <a:spcAft>
                <a:spcPts val="0"/>
              </a:spcAft>
              <a:buClr>
                <a:srgbClr val="000000"/>
              </a:buClr>
              <a:buSzPts val="3600"/>
              <a:buFont typeface="Arial"/>
              <a:buNone/>
            </a:pPr>
            <a:r>
              <a:rPr lang="en-US" sz="3600" b="1" i="0" u="none" strike="noStrike" cap="none">
                <a:solidFill>
                  <a:schemeClr val="dk1"/>
                </a:solidFill>
                <a:latin typeface="Arial"/>
                <a:ea typeface="Arial"/>
                <a:cs typeface="Arial"/>
                <a:sym typeface="Arial"/>
              </a:rPr>
              <a:t>	Job suitability. </a:t>
            </a:r>
            <a:r>
              <a:rPr lang="en-US" sz="3600" b="0" i="0" u="none" strike="noStrike" cap="none">
                <a:solidFill>
                  <a:schemeClr val="dk1"/>
                </a:solidFill>
                <a:latin typeface="Arial"/>
                <a:ea typeface="Arial"/>
                <a:cs typeface="Arial"/>
                <a:sym typeface="Arial"/>
              </a:rPr>
              <a:t>Four items (Bosak </a:t>
            </a:r>
            <a:r>
              <a:rPr lang="en-US" sz="3600">
                <a:solidFill>
                  <a:schemeClr val="dk1"/>
                </a:solidFill>
              </a:rPr>
              <a:t>&amp;</a:t>
            </a:r>
            <a:r>
              <a:rPr lang="en-US" sz="3600" b="0" i="0" u="none" strike="noStrike" cap="none">
                <a:solidFill>
                  <a:schemeClr val="dk1"/>
                </a:solidFill>
                <a:latin typeface="Arial"/>
                <a:ea typeface="Arial"/>
                <a:cs typeface="Arial"/>
                <a:sym typeface="Arial"/>
              </a:rPr>
              <a:t> Sczesny, 2008) assessed  participants’ perceived suitability for the advertised position (e.g., “I think I am very well qualified for the advertised position;” α = .94). </a:t>
            </a:r>
            <a:br>
              <a:rPr lang="en-US" sz="3600" b="0" i="0" u="none" strike="noStrike" cap="none">
                <a:solidFill>
                  <a:schemeClr val="dk1"/>
                </a:solidFill>
                <a:latin typeface="Arial"/>
                <a:ea typeface="Arial"/>
                <a:cs typeface="Arial"/>
                <a:sym typeface="Arial"/>
              </a:rPr>
            </a:br>
            <a:r>
              <a:rPr lang="en-US" sz="3600" b="0" i="0" u="none" strike="noStrike" cap="none">
                <a:solidFill>
                  <a:schemeClr val="dk1"/>
                </a:solidFill>
                <a:latin typeface="Arial"/>
                <a:ea typeface="Arial"/>
                <a:cs typeface="Arial"/>
                <a:sym typeface="Arial"/>
              </a:rPr>
              <a:t>	</a:t>
            </a:r>
            <a:r>
              <a:rPr lang="en-US" sz="3600" b="1" i="0" u="none" strike="noStrike" cap="none">
                <a:solidFill>
                  <a:schemeClr val="dk1"/>
                </a:solidFill>
                <a:latin typeface="Arial"/>
                <a:ea typeface="Arial"/>
                <a:cs typeface="Arial"/>
                <a:sym typeface="Arial"/>
              </a:rPr>
              <a:t>Job belongingness.</a:t>
            </a:r>
            <a:r>
              <a:rPr lang="en-US" sz="3600" b="0" i="0" u="none" strike="noStrike" cap="none">
                <a:solidFill>
                  <a:schemeClr val="dk1"/>
                </a:solidFill>
                <a:latin typeface="Arial"/>
                <a:ea typeface="Arial"/>
                <a:cs typeface="Arial"/>
                <a:sym typeface="Arial"/>
              </a:rPr>
              <a:t> Four items (Gaucher et al., 2011) measured anticipated belongingness in the advertised job (e.g., “I could fit in well at this company;”α = .89). </a:t>
            </a:r>
            <a:br>
              <a:rPr lang="en-US" sz="3600" b="0" i="0" u="none" strike="noStrike" cap="none">
                <a:solidFill>
                  <a:schemeClr val="dk1"/>
                </a:solidFill>
                <a:latin typeface="Arial"/>
                <a:ea typeface="Arial"/>
                <a:cs typeface="Arial"/>
                <a:sym typeface="Arial"/>
              </a:rPr>
            </a:br>
            <a:r>
              <a:rPr lang="en-US" sz="3600" b="1" i="0" u="none" strike="noStrike" cap="none">
                <a:solidFill>
                  <a:schemeClr val="dk1"/>
                </a:solidFill>
                <a:latin typeface="Arial"/>
                <a:ea typeface="Arial"/>
                <a:cs typeface="Arial"/>
                <a:sym typeface="Arial"/>
              </a:rPr>
              <a:t>	Interest in applying. </a:t>
            </a:r>
            <a:r>
              <a:rPr lang="en-US" sz="3600" b="0" i="0" u="none" strike="noStrike" cap="none">
                <a:solidFill>
                  <a:schemeClr val="dk1"/>
                </a:solidFill>
                <a:latin typeface="Arial"/>
                <a:ea typeface="Arial"/>
                <a:cs typeface="Arial"/>
                <a:sym typeface="Arial"/>
              </a:rPr>
              <a:t>One item assessed participants’ interest in applying for the position (i.e., “How interested are you in applying to the job?”). </a:t>
            </a:r>
            <a:br>
              <a:rPr lang="en-US" sz="3600" b="1" i="0" u="none" strike="noStrike" cap="none">
                <a:solidFill>
                  <a:schemeClr val="dk1"/>
                </a:solidFill>
                <a:latin typeface="Arial"/>
                <a:ea typeface="Arial"/>
                <a:cs typeface="Arial"/>
                <a:sym typeface="Arial"/>
              </a:rPr>
            </a:br>
            <a:endParaRPr sz="3600" b="1" i="0" u="none" strike="noStrike" cap="none">
              <a:solidFill>
                <a:schemeClr val="dk1"/>
              </a:solidFill>
              <a:latin typeface="Arial"/>
              <a:ea typeface="Arial"/>
              <a:cs typeface="Arial"/>
              <a:sym typeface="Arial"/>
            </a:endParaRPr>
          </a:p>
        </p:txBody>
      </p:sp>
      <p:sp>
        <p:nvSpPr>
          <p:cNvPr id="104" name="Google Shape;104;p13"/>
          <p:cNvSpPr txBox="1"/>
          <p:nvPr/>
        </p:nvSpPr>
        <p:spPr>
          <a:xfrm>
            <a:off x="32807550" y="4963475"/>
            <a:ext cx="16860600" cy="114957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600"/>
              </a:spcBef>
              <a:spcAft>
                <a:spcPts val="0"/>
              </a:spcAft>
              <a:buNone/>
            </a:pPr>
            <a:r>
              <a:rPr lang="en-US" sz="3600" b="0" i="0" u="none" strike="noStrike" cap="none">
                <a:solidFill>
                  <a:srgbClr val="000000"/>
                </a:solidFill>
                <a:latin typeface="Arial"/>
                <a:ea typeface="Arial"/>
                <a:cs typeface="Arial"/>
                <a:sym typeface="Arial"/>
              </a:rPr>
              <a:t>Inconsistent with previous findings (e.g., Barbulescu &amp; Bidwell, 2013)</a:t>
            </a:r>
            <a:r>
              <a:rPr lang="en-US" sz="3600"/>
              <a:t>, gendered wording did not affect stereotype threat, job suitability, job belongingness, or interest in applying, all </a:t>
            </a:r>
            <a:r>
              <a:rPr lang="en-US" sz="3600" i="1"/>
              <a:t>p</a:t>
            </a:r>
            <a:r>
              <a:rPr lang="en-US" sz="3600"/>
              <a:t>s &gt; .407. While </a:t>
            </a:r>
            <a:r>
              <a:rPr lang="en-US" sz="3600">
                <a:solidFill>
                  <a:schemeClr val="dk1"/>
                </a:solidFill>
              </a:rPr>
              <a:t>participants generally  perceived the job to afford more agentic than communal goals, </a:t>
            </a:r>
            <a:r>
              <a:rPr lang="en-US" sz="3600" i="1">
                <a:solidFill>
                  <a:schemeClr val="dk1"/>
                </a:solidFill>
              </a:rPr>
              <a:t>F</a:t>
            </a:r>
            <a:r>
              <a:rPr lang="en-US" sz="3600">
                <a:solidFill>
                  <a:schemeClr val="dk1"/>
                </a:solidFill>
              </a:rPr>
              <a:t>(1, 231) = 82.63, </a:t>
            </a:r>
            <a:r>
              <a:rPr lang="en-US" sz="3600" i="1">
                <a:solidFill>
                  <a:schemeClr val="dk1"/>
                </a:solidFill>
              </a:rPr>
              <a:t>p</a:t>
            </a:r>
            <a:r>
              <a:rPr lang="en-US" sz="3600">
                <a:solidFill>
                  <a:schemeClr val="dk1"/>
                </a:solidFill>
              </a:rPr>
              <a:t> &lt; .001, </a:t>
            </a:r>
            <a:r>
              <a:rPr lang="en-US" sz="3600"/>
              <a:t>gendered wording affected perceived goal affordances. The job was perceived as affording more agentic (vs. communal) goals when the wording was  masculine, </a:t>
            </a:r>
            <a:r>
              <a:rPr lang="en-US" sz="3600" i="1">
                <a:solidFill>
                  <a:schemeClr val="dk1"/>
                </a:solidFill>
              </a:rPr>
              <a:t>F</a:t>
            </a:r>
            <a:r>
              <a:rPr lang="en-US" sz="3600">
                <a:solidFill>
                  <a:schemeClr val="dk1"/>
                </a:solidFill>
              </a:rPr>
              <a:t>(2, 231) = 4.86, </a:t>
            </a:r>
            <a:r>
              <a:rPr lang="en-US" sz="3600" i="1">
                <a:solidFill>
                  <a:schemeClr val="dk1"/>
                </a:solidFill>
              </a:rPr>
              <a:t>p</a:t>
            </a:r>
            <a:r>
              <a:rPr lang="en-US" sz="3600">
                <a:solidFill>
                  <a:schemeClr val="dk1"/>
                </a:solidFill>
              </a:rPr>
              <a:t> = .009</a:t>
            </a:r>
            <a:r>
              <a:rPr lang="en-US" sz="3600"/>
              <a:t>, and as affording more communal (vs. agentic) goals when the wording was feminine, </a:t>
            </a:r>
            <a:r>
              <a:rPr lang="en-US" sz="3600" i="1">
                <a:solidFill>
                  <a:schemeClr val="dk1"/>
                </a:solidFill>
              </a:rPr>
              <a:t>F</a:t>
            </a:r>
            <a:r>
              <a:rPr lang="en-US" sz="3600">
                <a:solidFill>
                  <a:schemeClr val="dk1"/>
                </a:solidFill>
              </a:rPr>
              <a:t>(2, 231) = 3.55, </a:t>
            </a:r>
            <a:r>
              <a:rPr lang="en-US" sz="3600" i="1">
                <a:solidFill>
                  <a:schemeClr val="dk1"/>
                </a:solidFill>
              </a:rPr>
              <a:t>p</a:t>
            </a:r>
            <a:r>
              <a:rPr lang="en-US" sz="3600">
                <a:solidFill>
                  <a:schemeClr val="dk1"/>
                </a:solidFill>
              </a:rPr>
              <a:t> = .030 (See Figure 1)</a:t>
            </a:r>
            <a:r>
              <a:rPr lang="en-US" sz="3600"/>
              <a:t>. </a:t>
            </a:r>
            <a:endParaRPr sz="3600" b="0" i="0" u="none" strike="noStrike" cap="none">
              <a:solidFill>
                <a:srgbClr val="000000"/>
              </a:solidFill>
              <a:latin typeface="Arial"/>
              <a:ea typeface="Arial"/>
              <a:cs typeface="Arial"/>
              <a:sym typeface="Arial"/>
            </a:endParaRPr>
          </a:p>
          <a:p>
            <a:pPr marL="0" marR="0" lvl="0" indent="457200" algn="l" rtl="0">
              <a:lnSpc>
                <a:spcPct val="100000"/>
              </a:lnSpc>
              <a:spcBef>
                <a:spcPts val="600"/>
              </a:spcBef>
              <a:spcAft>
                <a:spcPts val="0"/>
              </a:spcAft>
              <a:buClr>
                <a:srgbClr val="000000"/>
              </a:buClr>
              <a:buSzPts val="3600"/>
              <a:buFont typeface="Arial"/>
              <a:buNone/>
            </a:pPr>
            <a:r>
              <a:rPr lang="en-US" sz="3600"/>
              <a:t>Further, w</a:t>
            </a:r>
            <a:r>
              <a:rPr lang="en-US" sz="3600" b="0" i="0" u="none" strike="noStrike" cap="none">
                <a:solidFill>
                  <a:srgbClr val="000000"/>
                </a:solidFill>
                <a:latin typeface="Arial"/>
                <a:ea typeface="Arial"/>
                <a:cs typeface="Arial"/>
                <a:sym typeface="Arial"/>
              </a:rPr>
              <a:t>omen (</a:t>
            </a:r>
            <a:r>
              <a:rPr lang="en-US" sz="3600" b="0" i="1" u="none" strike="noStrike" cap="none">
                <a:solidFill>
                  <a:srgbClr val="000000"/>
                </a:solidFill>
                <a:latin typeface="Arial"/>
                <a:ea typeface="Arial"/>
                <a:cs typeface="Arial"/>
                <a:sym typeface="Arial"/>
              </a:rPr>
              <a:t>M</a:t>
            </a:r>
            <a:r>
              <a:rPr lang="en-US" sz="3600" b="0" u="none" strike="noStrike" cap="none">
                <a:solidFill>
                  <a:srgbClr val="000000"/>
                </a:solidFill>
                <a:latin typeface="Arial"/>
                <a:ea typeface="Arial"/>
                <a:cs typeface="Arial"/>
                <a:sym typeface="Arial"/>
              </a:rPr>
              <a:t> = 3.13)</a:t>
            </a:r>
            <a:r>
              <a:rPr lang="en-US" sz="3600" b="0" i="0" u="none" strike="noStrike" cap="none">
                <a:solidFill>
                  <a:srgbClr val="000000"/>
                </a:solidFill>
                <a:latin typeface="Arial"/>
                <a:ea typeface="Arial"/>
                <a:cs typeface="Arial"/>
                <a:sym typeface="Arial"/>
              </a:rPr>
              <a:t> experienced greater stereotype threat than did men (</a:t>
            </a:r>
            <a:r>
              <a:rPr lang="en-US" sz="3600" i="1"/>
              <a:t>M</a:t>
            </a:r>
            <a:r>
              <a:rPr lang="en-US" sz="3600"/>
              <a:t> = 2.02)</a:t>
            </a:r>
            <a:r>
              <a:rPr lang="en-US" sz="3600" b="0" i="0" u="none" strike="noStrike" cap="none">
                <a:solidFill>
                  <a:srgbClr val="000000"/>
                </a:solidFill>
                <a:latin typeface="Arial"/>
                <a:ea typeface="Arial"/>
                <a:cs typeface="Arial"/>
                <a:sym typeface="Arial"/>
              </a:rPr>
              <a:t>, </a:t>
            </a:r>
            <a:r>
              <a:rPr lang="en-US" sz="3600" b="0" i="1" u="none" strike="noStrike" cap="none">
                <a:solidFill>
                  <a:srgbClr val="000000"/>
                </a:solidFill>
                <a:latin typeface="Arial"/>
                <a:ea typeface="Arial"/>
                <a:cs typeface="Arial"/>
                <a:sym typeface="Arial"/>
              </a:rPr>
              <a:t>F</a:t>
            </a:r>
            <a:r>
              <a:rPr lang="en-US" sz="3600" b="0" i="0" u="none" strike="noStrike" cap="none">
                <a:solidFill>
                  <a:srgbClr val="000000"/>
                </a:solidFill>
                <a:latin typeface="Arial"/>
                <a:ea typeface="Arial"/>
                <a:cs typeface="Arial"/>
                <a:sym typeface="Arial"/>
              </a:rPr>
              <a:t>(1, 228) = 24.40, </a:t>
            </a:r>
            <a:r>
              <a:rPr lang="en-US" sz="3600" b="0" i="1" u="none" strike="noStrike" cap="none">
                <a:solidFill>
                  <a:srgbClr val="000000"/>
                </a:solidFill>
                <a:latin typeface="Arial"/>
                <a:ea typeface="Arial"/>
                <a:cs typeface="Arial"/>
                <a:sym typeface="Arial"/>
              </a:rPr>
              <a:t>p</a:t>
            </a:r>
            <a:r>
              <a:rPr lang="en-US" sz="3600" b="0" i="0" u="none" strike="noStrike" cap="none">
                <a:solidFill>
                  <a:srgbClr val="000000"/>
                </a:solidFill>
                <a:latin typeface="Arial"/>
                <a:ea typeface="Arial"/>
                <a:cs typeface="Arial"/>
                <a:sym typeface="Arial"/>
              </a:rPr>
              <a:t> &lt; .001. </a:t>
            </a:r>
            <a:r>
              <a:rPr lang="en-US" sz="3600">
                <a:solidFill>
                  <a:schemeClr val="dk1"/>
                </a:solidFill>
              </a:rPr>
              <a:t>For </a:t>
            </a:r>
            <a:r>
              <a:rPr lang="en-US" sz="3600" b="0" i="0" u="none" strike="noStrike" cap="none">
                <a:solidFill>
                  <a:schemeClr val="dk1"/>
                </a:solidFill>
                <a:latin typeface="Arial"/>
                <a:ea typeface="Arial"/>
                <a:cs typeface="Arial"/>
                <a:sym typeface="Arial"/>
              </a:rPr>
              <a:t>women (but not men), greater stereotype threat predicted less interest in applying for the position, </a:t>
            </a:r>
            <a:r>
              <a:rPr lang="en-US" sz="3600" b="0" i="1" u="none" strike="noStrike" cap="none">
                <a:solidFill>
                  <a:schemeClr val="dk1"/>
                </a:solidFill>
                <a:latin typeface="Arial"/>
                <a:ea typeface="Arial"/>
                <a:cs typeface="Arial"/>
                <a:sym typeface="Arial"/>
              </a:rPr>
              <a:t>F</a:t>
            </a:r>
            <a:r>
              <a:rPr lang="en-US" sz="3600" b="0" i="0" u="none" strike="noStrike" cap="none">
                <a:solidFill>
                  <a:schemeClr val="dk1"/>
                </a:solidFill>
                <a:latin typeface="Arial"/>
                <a:ea typeface="Arial"/>
                <a:cs typeface="Arial"/>
                <a:sym typeface="Arial"/>
              </a:rPr>
              <a:t>(1, 81) = 4.52, </a:t>
            </a:r>
            <a:r>
              <a:rPr lang="en-US" sz="3600" b="0" i="1" u="none" strike="noStrike" cap="none">
                <a:solidFill>
                  <a:schemeClr val="dk1"/>
                </a:solidFill>
                <a:latin typeface="Arial"/>
                <a:ea typeface="Arial"/>
                <a:cs typeface="Arial"/>
                <a:sym typeface="Arial"/>
              </a:rPr>
              <a:t>p</a:t>
            </a:r>
            <a:r>
              <a:rPr lang="en-US" sz="3600" b="0" i="0" u="none" strike="noStrike" cap="none">
                <a:solidFill>
                  <a:schemeClr val="dk1"/>
                </a:solidFill>
                <a:latin typeface="Arial"/>
                <a:ea typeface="Arial"/>
                <a:cs typeface="Arial"/>
                <a:sym typeface="Arial"/>
              </a:rPr>
              <a:t> = .040, </a:t>
            </a:r>
            <a:r>
              <a:rPr lang="en-US" sz="3600" b="0" i="1" u="none" strike="noStrike" cap="none">
                <a:solidFill>
                  <a:schemeClr val="dk1"/>
                </a:solidFill>
                <a:latin typeface="Arial"/>
                <a:ea typeface="Arial"/>
                <a:cs typeface="Arial"/>
                <a:sym typeface="Arial"/>
              </a:rPr>
              <a:t>R</a:t>
            </a:r>
            <a:r>
              <a:rPr lang="en-US" sz="3600" b="0" i="1" u="none" strike="noStrike" cap="none" baseline="30000">
                <a:solidFill>
                  <a:schemeClr val="dk1"/>
                </a:solidFill>
                <a:latin typeface="Arial"/>
                <a:ea typeface="Arial"/>
                <a:cs typeface="Arial"/>
                <a:sym typeface="Arial"/>
              </a:rPr>
              <a:t>2</a:t>
            </a:r>
            <a:r>
              <a:rPr lang="en-US" sz="3600" b="0" i="0" u="none" strike="noStrike" cap="none">
                <a:solidFill>
                  <a:schemeClr val="dk1"/>
                </a:solidFill>
                <a:latin typeface="Arial"/>
                <a:ea typeface="Arial"/>
                <a:cs typeface="Arial"/>
                <a:sym typeface="Arial"/>
              </a:rPr>
              <a:t> = .05 (See Figure </a:t>
            </a:r>
            <a:r>
              <a:rPr lang="en-US" sz="3600">
                <a:solidFill>
                  <a:schemeClr val="dk1"/>
                </a:solidFill>
              </a:rPr>
              <a:t>2</a:t>
            </a:r>
            <a:r>
              <a:rPr lang="en-US" sz="3600" b="0" i="0" u="none" strike="noStrike" cap="none">
                <a:solidFill>
                  <a:schemeClr val="dk1"/>
                </a:solidFill>
                <a:latin typeface="Arial"/>
                <a:ea typeface="Arial"/>
                <a:cs typeface="Arial"/>
                <a:sym typeface="Arial"/>
              </a:rPr>
              <a:t>).</a:t>
            </a:r>
            <a:endParaRPr sz="3600" b="0" i="0" u="none" strike="noStrike" cap="none">
              <a:solidFill>
                <a:srgbClr val="000000"/>
              </a:solidFill>
              <a:latin typeface="Arial"/>
              <a:ea typeface="Arial"/>
              <a:cs typeface="Arial"/>
              <a:sym typeface="Arial"/>
            </a:endParaRPr>
          </a:p>
          <a:p>
            <a:pPr marL="0" marR="0" lvl="0" indent="457200" algn="l" rtl="0">
              <a:lnSpc>
                <a:spcPct val="100000"/>
              </a:lnSpc>
              <a:spcBef>
                <a:spcPts val="600"/>
              </a:spcBef>
              <a:spcAft>
                <a:spcPts val="0"/>
              </a:spcAft>
              <a:buClr>
                <a:srgbClr val="000000"/>
              </a:buClr>
              <a:buSzPts val="3600"/>
              <a:buFont typeface="Arial"/>
              <a:buNone/>
            </a:pPr>
            <a:r>
              <a:rPr lang="en-US" sz="3600"/>
              <a:t>Finally, </a:t>
            </a:r>
            <a:r>
              <a:rPr lang="en-US" sz="3600" b="0" i="0" u="none" strike="noStrike" cap="none">
                <a:solidFill>
                  <a:srgbClr val="000000"/>
                </a:solidFill>
                <a:latin typeface="Arial"/>
                <a:ea typeface="Arial"/>
                <a:cs typeface="Arial"/>
                <a:sym typeface="Arial"/>
              </a:rPr>
              <a:t>perceiving the position as affording communal goals was more strongly correlated with</a:t>
            </a:r>
            <a:r>
              <a:rPr lang="en-US" sz="3600"/>
              <a:t> job suitability, Steiger’s Z-test = -1.76, </a:t>
            </a:r>
            <a:r>
              <a:rPr lang="en-US" sz="3600" i="1">
                <a:solidFill>
                  <a:schemeClr val="dk1"/>
                </a:solidFill>
              </a:rPr>
              <a:t>p</a:t>
            </a:r>
            <a:r>
              <a:rPr lang="en-US" sz="3600">
                <a:solidFill>
                  <a:schemeClr val="dk1"/>
                </a:solidFill>
              </a:rPr>
              <a:t> = .039,</a:t>
            </a:r>
            <a:r>
              <a:rPr lang="en-US" sz="3600"/>
              <a:t> and job belongingness,</a:t>
            </a:r>
            <a:r>
              <a:rPr lang="en-US" sz="3600" b="0" i="0" u="none" strike="noStrike" cap="none">
                <a:solidFill>
                  <a:srgbClr val="000000"/>
                </a:solidFill>
                <a:latin typeface="Arial"/>
                <a:ea typeface="Arial"/>
                <a:cs typeface="Arial"/>
                <a:sym typeface="Arial"/>
              </a:rPr>
              <a:t> </a:t>
            </a:r>
            <a:r>
              <a:rPr lang="en-US" sz="3600">
                <a:solidFill>
                  <a:schemeClr val="dk1"/>
                </a:solidFill>
              </a:rPr>
              <a:t>Steiger’s </a:t>
            </a:r>
            <a:r>
              <a:rPr lang="en-US" sz="3600" i="1">
                <a:solidFill>
                  <a:schemeClr val="dk1"/>
                </a:solidFill>
              </a:rPr>
              <a:t>Z</a:t>
            </a:r>
            <a:r>
              <a:rPr lang="en-US" sz="3600">
                <a:solidFill>
                  <a:schemeClr val="dk1"/>
                </a:solidFill>
              </a:rPr>
              <a:t> = -2.24, </a:t>
            </a:r>
            <a:r>
              <a:rPr lang="en-US" sz="3600" i="1">
                <a:solidFill>
                  <a:schemeClr val="dk1"/>
                </a:solidFill>
              </a:rPr>
              <a:t>p </a:t>
            </a:r>
            <a:r>
              <a:rPr lang="en-US" sz="3600">
                <a:solidFill>
                  <a:schemeClr val="dk1"/>
                </a:solidFill>
              </a:rPr>
              <a:t>= .012, than was perceiving the job as affording more agentic goals. </a:t>
            </a:r>
            <a:r>
              <a:rPr lang="en-US" sz="3600" b="0" i="0" u="none" strike="noStrike" cap="none">
                <a:solidFill>
                  <a:srgbClr val="000000"/>
                </a:solidFill>
                <a:latin typeface="Arial"/>
                <a:ea typeface="Arial"/>
                <a:cs typeface="Arial"/>
                <a:sym typeface="Arial"/>
              </a:rPr>
              <a:t>(See </a:t>
            </a:r>
            <a:r>
              <a:rPr lang="en-US" sz="3600"/>
              <a:t>Table 1.</a:t>
            </a:r>
            <a:r>
              <a:rPr lang="en-US" sz="3600" b="0" i="0" u="none" strike="noStrike" cap="none">
                <a:solidFill>
                  <a:srgbClr val="000000"/>
                </a:solidFill>
                <a:latin typeface="Arial"/>
                <a:ea typeface="Arial"/>
                <a:cs typeface="Arial"/>
                <a:sym typeface="Arial"/>
              </a:rPr>
              <a:t>) </a:t>
            </a:r>
            <a:r>
              <a:rPr lang="en-US" sz="3600"/>
              <a:t>Although the correlation between communal goal affordances and interest in applying for the job was greater than that between agentic goal affordances and interest in applying, t</a:t>
            </a:r>
            <a:r>
              <a:rPr lang="en-US" sz="3600">
                <a:solidFill>
                  <a:schemeClr val="dk1"/>
                </a:solidFill>
              </a:rPr>
              <a:t>he difference between them was not significant, Steiger’s </a:t>
            </a:r>
            <a:r>
              <a:rPr lang="en-US" sz="3600" i="1">
                <a:solidFill>
                  <a:schemeClr val="dk1"/>
                </a:solidFill>
              </a:rPr>
              <a:t>Z</a:t>
            </a:r>
            <a:r>
              <a:rPr lang="en-US" sz="3600">
                <a:solidFill>
                  <a:schemeClr val="dk1"/>
                </a:solidFill>
              </a:rPr>
              <a:t> = -1.11, </a:t>
            </a:r>
            <a:r>
              <a:rPr lang="en-US" sz="3600" i="1">
                <a:solidFill>
                  <a:schemeClr val="dk1"/>
                </a:solidFill>
              </a:rPr>
              <a:t>p</a:t>
            </a:r>
            <a:r>
              <a:rPr lang="en-US" sz="3600">
                <a:solidFill>
                  <a:schemeClr val="dk1"/>
                </a:solidFill>
              </a:rPr>
              <a:t> = .134.</a:t>
            </a:r>
            <a:endParaRPr sz="3600" b="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chemeClr val="lt1"/>
              </a:buClr>
              <a:buSzPts val="3600"/>
              <a:buFont typeface="Arial"/>
              <a:buNone/>
            </a:pPr>
            <a:endParaRPr sz="3600" b="0" i="0" u="none" strike="noStrike" cap="none">
              <a:solidFill>
                <a:srgbClr val="000000"/>
              </a:solidFill>
              <a:latin typeface="Arial"/>
              <a:ea typeface="Arial"/>
              <a:cs typeface="Arial"/>
              <a:sym typeface="Arial"/>
            </a:endParaRPr>
          </a:p>
        </p:txBody>
      </p:sp>
      <p:sp>
        <p:nvSpPr>
          <p:cNvPr id="105" name="Google Shape;105;p13"/>
          <p:cNvSpPr txBox="1"/>
          <p:nvPr/>
        </p:nvSpPr>
        <p:spPr>
          <a:xfrm>
            <a:off x="2362200" y="1639274"/>
            <a:ext cx="46405801" cy="3139321"/>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600"/>
              <a:buFont typeface="Arial"/>
              <a:buNone/>
            </a:pPr>
            <a:r>
              <a:rPr lang="en-US" sz="6600" b="1" i="0" u="none" strike="noStrike" cap="none">
                <a:solidFill>
                  <a:srgbClr val="FF0000"/>
                </a:solidFill>
                <a:latin typeface="Arial"/>
                <a:ea typeface="Arial"/>
                <a:cs typeface="Arial"/>
                <a:sym typeface="Arial"/>
              </a:rPr>
              <a:t>Applicant Reactions to Gendered Wording in Job Advertisements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a:solidFill>
                  <a:schemeClr val="dk1"/>
                </a:solidFill>
                <a:latin typeface="Arial"/>
                <a:ea typeface="Arial"/>
                <a:cs typeface="Arial"/>
                <a:sym typeface="Arial"/>
              </a:rPr>
              <a:t>Sahra Kaboli-Nejad, Eric M. Scheller, and Carey S. Ryan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6600"/>
              <a:buFont typeface="Arial"/>
              <a:buNone/>
            </a:pPr>
            <a:r>
              <a:rPr lang="en-US" sz="6600" b="0" i="0" u="none" strike="noStrike" cap="none">
                <a:solidFill>
                  <a:schemeClr val="dk2"/>
                </a:solidFill>
                <a:latin typeface="Arial"/>
                <a:ea typeface="Arial"/>
                <a:cs typeface="Arial"/>
                <a:sym typeface="Arial"/>
              </a:rPr>
              <a:t>University of Nebraska at Omaha</a:t>
            </a:r>
            <a:endParaRPr sz="1400" b="0" i="0" u="none" strike="noStrike" cap="none">
              <a:solidFill>
                <a:srgbClr val="000000"/>
              </a:solidFill>
              <a:latin typeface="Arial"/>
              <a:ea typeface="Arial"/>
              <a:cs typeface="Arial"/>
              <a:sym typeface="Arial"/>
            </a:endParaRPr>
          </a:p>
        </p:txBody>
      </p:sp>
      <p:sp>
        <p:nvSpPr>
          <p:cNvPr id="106" name="Google Shape;106;p13"/>
          <p:cNvSpPr txBox="1"/>
          <p:nvPr/>
        </p:nvSpPr>
        <p:spPr>
          <a:xfrm>
            <a:off x="1578980" y="15192979"/>
            <a:ext cx="16761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Method</a:t>
            </a:r>
            <a:endParaRPr sz="6000" b="0" i="0" u="none" strike="noStrike" cap="none">
              <a:solidFill>
                <a:schemeClr val="dk1"/>
              </a:solidFill>
              <a:latin typeface="Arial"/>
              <a:ea typeface="Arial"/>
              <a:cs typeface="Arial"/>
              <a:sym typeface="Arial"/>
            </a:endParaRPr>
          </a:p>
        </p:txBody>
      </p:sp>
      <p:sp>
        <p:nvSpPr>
          <p:cNvPr id="107" name="Google Shape;107;p13"/>
          <p:cNvSpPr txBox="1"/>
          <p:nvPr/>
        </p:nvSpPr>
        <p:spPr>
          <a:xfrm>
            <a:off x="1828800" y="4198962"/>
            <a:ext cx="15653086"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Introduction</a:t>
            </a:r>
            <a:endParaRPr sz="6000" b="0" i="0" u="none" strike="noStrike" cap="none">
              <a:solidFill>
                <a:schemeClr val="dk1"/>
              </a:solidFill>
              <a:latin typeface="Arial"/>
              <a:ea typeface="Arial"/>
              <a:cs typeface="Arial"/>
              <a:sym typeface="Arial"/>
            </a:endParaRPr>
          </a:p>
        </p:txBody>
      </p:sp>
      <p:sp>
        <p:nvSpPr>
          <p:cNvPr id="108" name="Google Shape;108;p13"/>
          <p:cNvSpPr txBox="1"/>
          <p:nvPr/>
        </p:nvSpPr>
        <p:spPr>
          <a:xfrm>
            <a:off x="32729591" y="4198962"/>
            <a:ext cx="16938457" cy="1015663"/>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Results</a:t>
            </a:r>
            <a:endParaRPr sz="6000" b="0" i="0" u="none" strike="noStrike" cap="none">
              <a:solidFill>
                <a:schemeClr val="dk1"/>
              </a:solidFill>
              <a:latin typeface="Arial"/>
              <a:ea typeface="Arial"/>
              <a:cs typeface="Arial"/>
              <a:sym typeface="Arial"/>
            </a:endParaRPr>
          </a:p>
        </p:txBody>
      </p:sp>
      <p:sp>
        <p:nvSpPr>
          <p:cNvPr id="109" name="Google Shape;109;p13"/>
          <p:cNvSpPr txBox="1"/>
          <p:nvPr/>
        </p:nvSpPr>
        <p:spPr>
          <a:xfrm>
            <a:off x="32447800" y="20718980"/>
            <a:ext cx="172434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Conclusions and Implications</a:t>
            </a:r>
            <a:endParaRPr sz="6000" b="0" i="0" u="none" strike="noStrike" cap="none">
              <a:solidFill>
                <a:schemeClr val="dk1"/>
              </a:solidFill>
              <a:latin typeface="Arial"/>
              <a:ea typeface="Arial"/>
              <a:cs typeface="Arial"/>
              <a:sym typeface="Arial"/>
            </a:endParaRPr>
          </a:p>
        </p:txBody>
      </p:sp>
      <p:sp>
        <p:nvSpPr>
          <p:cNvPr id="110" name="Google Shape;110;p13"/>
          <p:cNvSpPr txBox="1"/>
          <p:nvPr/>
        </p:nvSpPr>
        <p:spPr>
          <a:xfrm>
            <a:off x="1843550" y="5187875"/>
            <a:ext cx="16002000" cy="102408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n-US" sz="3600" b="0" i="0" u="none" strike="noStrike" cap="none" dirty="0">
                <a:solidFill>
                  <a:srgbClr val="000000"/>
                </a:solidFill>
                <a:latin typeface="Arial"/>
                <a:ea typeface="Arial"/>
                <a:cs typeface="Arial"/>
                <a:sym typeface="Arial"/>
              </a:rPr>
              <a:t>Women account for only 28% of the STEM workforce (</a:t>
            </a:r>
            <a:r>
              <a:rPr lang="en-US" sz="3600" b="0" i="0" u="none" strike="noStrike" cap="none" dirty="0" err="1">
                <a:solidFill>
                  <a:srgbClr val="000000"/>
                </a:solidFill>
                <a:latin typeface="Arial"/>
                <a:ea typeface="Arial"/>
                <a:cs typeface="Arial"/>
                <a:sym typeface="Arial"/>
              </a:rPr>
              <a:t>N</a:t>
            </a:r>
            <a:r>
              <a:rPr lang="en-US" sz="3600" b="0" i="0" u="none" strike="noStrike" cap="none" dirty="0" err="1">
                <a:solidFill>
                  <a:schemeClr val="dk1"/>
                </a:solidFill>
                <a:latin typeface="Arial"/>
                <a:ea typeface="Arial"/>
                <a:cs typeface="Arial"/>
                <a:sym typeface="Arial"/>
              </a:rPr>
              <a:t>euhauser</a:t>
            </a:r>
            <a:r>
              <a:rPr lang="en-US" sz="3600" b="0" i="0" u="none" strike="noStrike" cap="none" dirty="0">
                <a:solidFill>
                  <a:schemeClr val="dk1"/>
                </a:solidFill>
                <a:latin typeface="Arial"/>
                <a:ea typeface="Arial"/>
                <a:cs typeface="Arial"/>
                <a:sym typeface="Arial"/>
              </a:rPr>
              <a:t>, 2014)</a:t>
            </a:r>
            <a:r>
              <a:rPr lang="en-US" sz="3600" dirty="0">
                <a:solidFill>
                  <a:schemeClr val="dk1"/>
                </a:solidFill>
              </a:rPr>
              <a:t>.</a:t>
            </a:r>
            <a:r>
              <a:rPr lang="en-US" sz="3600" b="0" i="0" u="none" strike="noStrike" cap="none" dirty="0">
                <a:solidFill>
                  <a:schemeClr val="dk1"/>
                </a:solidFill>
                <a:latin typeface="Arial"/>
                <a:ea typeface="Arial"/>
                <a:cs typeface="Arial"/>
                <a:sym typeface="Arial"/>
              </a:rPr>
              <a:t> </a:t>
            </a:r>
            <a:r>
              <a:rPr lang="en-US" sz="3600" b="0" i="0" u="none" strike="noStrike" cap="none">
                <a:solidFill>
                  <a:schemeClr val="dk1"/>
                </a:solidFill>
                <a:latin typeface="Arial"/>
                <a:ea typeface="Arial"/>
                <a:cs typeface="Arial"/>
                <a:sym typeface="Arial"/>
              </a:rPr>
              <a:t>O</a:t>
            </a:r>
            <a:r>
              <a:rPr lang="en-US" sz="3600">
                <a:solidFill>
                  <a:schemeClr val="dk1"/>
                </a:solidFill>
              </a:rPr>
              <a:t>ne</a:t>
            </a:r>
            <a:r>
              <a:rPr lang="en-US" sz="3600" b="0" i="0" u="none" strike="noStrike" cap="none">
                <a:solidFill>
                  <a:schemeClr val="dk1"/>
                </a:solidFill>
                <a:latin typeface="Arial"/>
                <a:ea typeface="Arial"/>
                <a:cs typeface="Arial"/>
                <a:sym typeface="Arial"/>
              </a:rPr>
              <a:t> </a:t>
            </a:r>
            <a:r>
              <a:rPr lang="en-US" sz="3600" b="0" i="0" u="none" strike="noStrike" cap="none" dirty="0">
                <a:solidFill>
                  <a:schemeClr val="dk1"/>
                </a:solidFill>
                <a:latin typeface="Arial"/>
                <a:ea typeface="Arial"/>
                <a:cs typeface="Arial"/>
                <a:sym typeface="Arial"/>
              </a:rPr>
              <a:t>contributing factor may be gendered wording in advertisements</a:t>
            </a:r>
            <a:r>
              <a:rPr lang="en-US" sz="3600" dirty="0">
                <a:solidFill>
                  <a:schemeClr val="dk1"/>
                </a:solidFill>
              </a:rPr>
              <a:t> (e.g., </a:t>
            </a:r>
            <a:r>
              <a:rPr lang="en-US" sz="3600" b="0" i="0" u="none" strike="noStrike" cap="none" dirty="0">
                <a:solidFill>
                  <a:schemeClr val="dk1"/>
                </a:solidFill>
                <a:latin typeface="Arial"/>
                <a:ea typeface="Arial"/>
                <a:cs typeface="Arial"/>
                <a:sym typeface="Arial"/>
              </a:rPr>
              <a:t> </a:t>
            </a:r>
            <a:r>
              <a:rPr lang="en-US" sz="3600" dirty="0">
                <a:solidFill>
                  <a:schemeClr val="dk1"/>
                </a:solidFill>
              </a:rPr>
              <a:t>the use of more masculine wording </a:t>
            </a:r>
            <a:r>
              <a:rPr lang="en-US" sz="3600" b="0" i="0" u="none" strike="noStrike" cap="none" dirty="0">
                <a:solidFill>
                  <a:schemeClr val="dk1"/>
                </a:solidFill>
                <a:latin typeface="Arial"/>
                <a:ea typeface="Arial"/>
                <a:cs typeface="Arial"/>
                <a:sym typeface="Arial"/>
              </a:rPr>
              <a:t>in male</a:t>
            </a:r>
            <a:r>
              <a:rPr lang="en-US" sz="3600" dirty="0">
                <a:solidFill>
                  <a:schemeClr val="dk1"/>
                </a:solidFill>
              </a:rPr>
              <a:t>-</a:t>
            </a:r>
            <a:r>
              <a:rPr lang="en-US" sz="3600" b="0" i="0" u="none" strike="noStrike" cap="none" dirty="0">
                <a:solidFill>
                  <a:schemeClr val="dk1"/>
                </a:solidFill>
                <a:latin typeface="Arial"/>
                <a:ea typeface="Arial"/>
                <a:cs typeface="Arial"/>
                <a:sym typeface="Arial"/>
              </a:rPr>
              <a:t>dominated f</a:t>
            </a:r>
            <a:r>
              <a:rPr lang="en-US" sz="3600" dirty="0">
                <a:solidFill>
                  <a:schemeClr val="dk1"/>
                </a:solidFill>
              </a:rPr>
              <a:t>ields). Masculine wording may discourage women from applying for male-dominated STEM careers. R</a:t>
            </a:r>
            <a:r>
              <a:rPr lang="en-US" sz="3600" b="0" i="0" u="none" strike="noStrike" cap="none" dirty="0">
                <a:solidFill>
                  <a:schemeClr val="dk1"/>
                </a:solidFill>
                <a:latin typeface="Arial"/>
                <a:ea typeface="Arial"/>
                <a:cs typeface="Arial"/>
                <a:sym typeface="Arial"/>
              </a:rPr>
              <a:t>esearch has shown, for example,  that participants perceive there to be more men in occupations that use more masculine than feminine wording in their advertisements, resulting in women finding the jobs less appealing (Gaucher et al., 2011; Horvath &amp; </a:t>
            </a:r>
            <a:r>
              <a:rPr lang="en-US" sz="3600" b="0" i="0" u="none" strike="noStrike" cap="none" dirty="0" err="1">
                <a:solidFill>
                  <a:schemeClr val="dk1"/>
                </a:solidFill>
                <a:latin typeface="Arial"/>
                <a:ea typeface="Arial"/>
                <a:cs typeface="Arial"/>
                <a:sym typeface="Arial"/>
              </a:rPr>
              <a:t>Sczesnya</a:t>
            </a:r>
            <a:r>
              <a:rPr lang="en-US" sz="3600" b="0" i="0" u="none" strike="noStrike" cap="none" dirty="0">
                <a:solidFill>
                  <a:schemeClr val="dk1"/>
                </a:solidFill>
                <a:latin typeface="Arial"/>
                <a:ea typeface="Arial"/>
                <a:cs typeface="Arial"/>
                <a:sym typeface="Arial"/>
              </a:rPr>
              <a:t>, 2016). </a:t>
            </a:r>
            <a:endParaRPr sz="3600" b="0" i="0" u="none" strike="noStrike" cap="none" dirty="0">
              <a:solidFill>
                <a:schemeClr val="dk1"/>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3600"/>
              <a:buFont typeface="Arial"/>
              <a:buNone/>
            </a:pPr>
            <a:r>
              <a:rPr lang="en-US" sz="3600" b="0" i="0" u="none" strike="noStrike" cap="none" dirty="0">
                <a:solidFill>
                  <a:schemeClr val="dk1"/>
                </a:solidFill>
                <a:latin typeface="Arial"/>
                <a:ea typeface="Arial"/>
                <a:cs typeface="Arial"/>
                <a:sym typeface="Arial"/>
              </a:rPr>
              <a:t>The present research examined whether gendered wording in an advertisement for a male-dominated STEM career affects perceptions o</a:t>
            </a:r>
            <a:r>
              <a:rPr lang="en-US" sz="3600" dirty="0">
                <a:solidFill>
                  <a:schemeClr val="dk1"/>
                </a:solidFill>
              </a:rPr>
              <a:t>f i</a:t>
            </a:r>
            <a:r>
              <a:rPr lang="en-US" sz="3600" b="0" i="0" u="none" strike="noStrike" cap="none" dirty="0">
                <a:solidFill>
                  <a:schemeClr val="dk1"/>
                </a:solidFill>
                <a:latin typeface="Arial"/>
                <a:ea typeface="Arial"/>
                <a:cs typeface="Arial"/>
                <a:sym typeface="Arial"/>
              </a:rPr>
              <a:t>nterest in the job. In addition,  we examined whether </a:t>
            </a:r>
            <a:r>
              <a:rPr lang="en-US" sz="3600" dirty="0">
                <a:solidFill>
                  <a:schemeClr val="dk1"/>
                </a:solidFill>
              </a:rPr>
              <a:t>gendered wording affects experiences of stereotype threat and perceptions of the </a:t>
            </a:r>
            <a:r>
              <a:rPr lang="en-US" sz="3600" dirty="0" err="1">
                <a:solidFill>
                  <a:schemeClr val="dk1"/>
                </a:solidFill>
              </a:rPr>
              <a:t>the</a:t>
            </a:r>
            <a:r>
              <a:rPr lang="en-US" sz="3600" dirty="0">
                <a:solidFill>
                  <a:schemeClr val="dk1"/>
                </a:solidFill>
              </a:rPr>
              <a:t> job as affording communal and agentic goals. Perceptions of the types of goals afforded by careers has been shown to impact career preference. For example, STEM careers tend to be viewed as less likely to afford communal goals (</a:t>
            </a:r>
            <a:r>
              <a:rPr lang="en-US" sz="3600" dirty="0" err="1">
                <a:solidFill>
                  <a:schemeClr val="dk1"/>
                </a:solidFill>
              </a:rPr>
              <a:t>Diekman</a:t>
            </a:r>
            <a:r>
              <a:rPr lang="en-US" sz="3600" dirty="0">
                <a:solidFill>
                  <a:schemeClr val="dk1"/>
                </a:solidFill>
              </a:rPr>
              <a:t> et al., 2010). Because women seek roles that afford communal goals, they may be more likely to be deterred from seeking STEM careers.   </a:t>
            </a:r>
            <a:endParaRPr sz="3600" b="0" i="0" u="none" strike="noStrike" cap="none" dirty="0">
              <a:solidFill>
                <a:schemeClr val="dk1"/>
              </a:solidFill>
              <a:highlight>
                <a:srgbClr val="FFFF00"/>
              </a:highlight>
              <a:latin typeface="Arial"/>
              <a:ea typeface="Arial"/>
              <a:cs typeface="Arial"/>
              <a:sym typeface="Arial"/>
            </a:endParaRPr>
          </a:p>
        </p:txBody>
      </p:sp>
      <p:sp>
        <p:nvSpPr>
          <p:cNvPr id="111" name="Google Shape;111;p13"/>
          <p:cNvSpPr txBox="1"/>
          <p:nvPr/>
        </p:nvSpPr>
        <p:spPr>
          <a:xfrm>
            <a:off x="32944525" y="21667875"/>
            <a:ext cx="16623900" cy="9592200"/>
          </a:xfrm>
          <a:prstGeom prst="rect">
            <a:avLst/>
          </a:prstGeom>
          <a:noFill/>
          <a:ln>
            <a:noFill/>
          </a:ln>
        </p:spPr>
        <p:txBody>
          <a:bodyPr spcFirstLastPara="1" wrap="square" lIns="91425" tIns="45700" rIns="91425" bIns="45700" anchor="t" anchorCtr="0">
            <a:noAutofit/>
          </a:bodyPr>
          <a:lstStyle/>
          <a:p>
            <a:pPr marL="0" marR="0" lvl="0" indent="457200" algn="l" rtl="0">
              <a:lnSpc>
                <a:spcPct val="100000"/>
              </a:lnSpc>
              <a:spcBef>
                <a:spcPts val="0"/>
              </a:spcBef>
              <a:spcAft>
                <a:spcPts val="0"/>
              </a:spcAft>
              <a:buClr>
                <a:srgbClr val="000000"/>
              </a:buClr>
              <a:buSzPts val="3600"/>
              <a:buFont typeface="Arial"/>
              <a:buNone/>
            </a:pPr>
            <a:r>
              <a:rPr lang="en-US" sz="3600"/>
              <a:t>G</a:t>
            </a:r>
            <a:r>
              <a:rPr lang="en-US" sz="3600" b="0" i="0" u="none" strike="noStrike" cap="none">
                <a:solidFill>
                  <a:srgbClr val="000000"/>
                </a:solidFill>
                <a:latin typeface="Arial"/>
                <a:ea typeface="Arial"/>
                <a:cs typeface="Arial"/>
                <a:sym typeface="Arial"/>
              </a:rPr>
              <a:t>endered wording only </a:t>
            </a:r>
            <a:r>
              <a:rPr lang="en-US" sz="3600"/>
              <a:t>affect</a:t>
            </a:r>
            <a:r>
              <a:rPr lang="en-US" sz="3600" b="0" i="0" u="none" strike="noStrike" cap="none">
                <a:solidFill>
                  <a:srgbClr val="000000"/>
                </a:solidFill>
                <a:latin typeface="Arial"/>
                <a:ea typeface="Arial"/>
                <a:cs typeface="Arial"/>
                <a:sym typeface="Arial"/>
              </a:rPr>
              <a:t>ed </a:t>
            </a:r>
            <a:r>
              <a:rPr lang="en-US" sz="3600"/>
              <a:t>perceived</a:t>
            </a:r>
            <a:r>
              <a:rPr lang="en-US" sz="3600" b="0" i="0" u="none" strike="noStrike" cap="none">
                <a:solidFill>
                  <a:srgbClr val="000000"/>
                </a:solidFill>
                <a:latin typeface="Arial"/>
                <a:ea typeface="Arial"/>
                <a:cs typeface="Arial"/>
                <a:sym typeface="Arial"/>
              </a:rPr>
              <a:t> goal aff</a:t>
            </a:r>
            <a:r>
              <a:rPr lang="en-US" sz="3600"/>
              <a:t>ordances, such that masculine (vs. feminine) wording resulted in perceptions that the role afforded more agentic (vs. communal)  goals</a:t>
            </a:r>
            <a:r>
              <a:rPr lang="en-US" sz="3600" b="0" i="0" u="none" strike="noStrike" cap="none">
                <a:solidFill>
                  <a:srgbClr val="000000"/>
                </a:solidFill>
                <a:latin typeface="Arial"/>
                <a:ea typeface="Arial"/>
                <a:cs typeface="Arial"/>
                <a:sym typeface="Arial"/>
              </a:rPr>
              <a:t>. </a:t>
            </a:r>
            <a:r>
              <a:rPr lang="en-US" sz="3600"/>
              <a:t>R</a:t>
            </a:r>
            <a:r>
              <a:rPr lang="en-US" sz="3600" b="0" i="0" u="none" strike="noStrike" cap="none">
                <a:solidFill>
                  <a:srgbClr val="000000"/>
                </a:solidFill>
                <a:latin typeface="Arial"/>
                <a:ea typeface="Arial"/>
                <a:cs typeface="Arial"/>
                <a:sym typeface="Arial"/>
              </a:rPr>
              <a:t>egardless of condition, women experienced greater stereotype threat than did men</a:t>
            </a:r>
            <a:r>
              <a:rPr lang="en-US" sz="3600"/>
              <a:t> and w</a:t>
            </a:r>
            <a:r>
              <a:rPr lang="en-US" sz="3600" b="0" i="0" u="none" strike="noStrike" cap="none">
                <a:solidFill>
                  <a:srgbClr val="000000"/>
                </a:solidFill>
                <a:latin typeface="Arial"/>
                <a:ea typeface="Arial"/>
                <a:cs typeface="Arial"/>
                <a:sym typeface="Arial"/>
              </a:rPr>
              <a:t>omen who experienced stereotype threat were less interested in applying for the position. Interestingly, for men, stereotype threat was not associated with decreased interest in applying.</a:t>
            </a:r>
            <a:r>
              <a:rPr lang="en-US" sz="3600"/>
              <a:t> P</a:t>
            </a:r>
            <a:r>
              <a:rPr lang="en-US" sz="3600" b="0" i="0" u="none" strike="noStrike" cap="none">
                <a:solidFill>
                  <a:srgbClr val="000000"/>
                </a:solidFill>
                <a:latin typeface="Arial"/>
                <a:ea typeface="Arial"/>
                <a:cs typeface="Arial"/>
                <a:sym typeface="Arial"/>
              </a:rPr>
              <a:t>ositions that were perceived to afford communal goals (vs. agentic goals) had significantly stronger relationships with </a:t>
            </a:r>
            <a:r>
              <a:rPr lang="en-US" sz="3600"/>
              <a:t>job suitability and job belongingness. Organizations may benefit from using job advertisements that suggest the jobs would afford communal goals rather than agentic goals.</a:t>
            </a:r>
            <a:endParaRPr sz="3600" b="0" i="0" u="none" strike="noStrike" cap="none">
              <a:solidFill>
                <a:srgbClr val="000000"/>
              </a:solidFill>
              <a:latin typeface="Arial"/>
              <a:ea typeface="Arial"/>
              <a:cs typeface="Arial"/>
              <a:sym typeface="Arial"/>
            </a:endParaRPr>
          </a:p>
          <a:p>
            <a:pPr marL="0" marR="0" lvl="0" indent="457200" algn="l" rtl="0">
              <a:lnSpc>
                <a:spcPct val="100000"/>
              </a:lnSpc>
              <a:spcBef>
                <a:spcPts val="0"/>
              </a:spcBef>
              <a:spcAft>
                <a:spcPts val="0"/>
              </a:spcAft>
              <a:buClr>
                <a:srgbClr val="000000"/>
              </a:buClr>
              <a:buSzPts val="3600"/>
              <a:buFont typeface="Arial"/>
              <a:buNone/>
            </a:pPr>
            <a:r>
              <a:rPr lang="en-US" sz="3600"/>
              <a:t>Perhaps wording is not be strong enough to overcome </a:t>
            </a:r>
            <a:endParaRPr sz="3600"/>
          </a:p>
          <a:p>
            <a:pPr marL="0" marR="0" lvl="0" indent="0" algn="l" rtl="0">
              <a:lnSpc>
                <a:spcPct val="100000"/>
              </a:lnSpc>
              <a:spcBef>
                <a:spcPts val="0"/>
              </a:spcBef>
              <a:spcAft>
                <a:spcPts val="0"/>
              </a:spcAft>
              <a:buClr>
                <a:srgbClr val="000000"/>
              </a:buClr>
              <a:buSzPts val="3600"/>
              <a:buFont typeface="Arial"/>
              <a:buNone/>
            </a:pPr>
            <a:r>
              <a:rPr lang="en-US" sz="3600"/>
              <a:t>p</a:t>
            </a:r>
            <a:r>
              <a:rPr lang="en-US" sz="3600" b="0" i="0" u="none" strike="noStrike" cap="none">
                <a:solidFill>
                  <a:srgbClr val="000000"/>
                </a:solidFill>
                <a:latin typeface="Arial"/>
                <a:ea typeface="Arial"/>
                <a:cs typeface="Arial"/>
                <a:sym typeface="Arial"/>
              </a:rPr>
              <a:t>articipants</a:t>
            </a:r>
            <a:r>
              <a:rPr lang="en-US" sz="3600"/>
              <a:t>’</a:t>
            </a:r>
            <a:r>
              <a:rPr lang="en-US" sz="3600" b="0" i="0" u="none" strike="noStrike" cap="none">
                <a:solidFill>
                  <a:srgbClr val="000000"/>
                </a:solidFill>
                <a:latin typeface="Arial"/>
                <a:ea typeface="Arial"/>
                <a:cs typeface="Arial"/>
                <a:sym typeface="Arial"/>
              </a:rPr>
              <a:t> preconceived notions </a:t>
            </a:r>
            <a:r>
              <a:rPr lang="en-US" sz="3600"/>
              <a:t>about a role as a </a:t>
            </a:r>
            <a:r>
              <a:rPr lang="en-US" sz="3600" b="0" i="0" u="none" strike="noStrike" cap="none">
                <a:solidFill>
                  <a:srgbClr val="000000"/>
                </a:solidFill>
                <a:latin typeface="Arial"/>
                <a:ea typeface="Arial"/>
                <a:cs typeface="Arial"/>
                <a:sym typeface="Arial"/>
              </a:rPr>
              <a:t>data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a:t>analyst</a:t>
            </a:r>
            <a:r>
              <a:rPr lang="en-US" sz="3600" b="0" i="0" u="none" strike="noStrike" cap="none">
                <a:solidFill>
                  <a:srgbClr val="000000"/>
                </a:solidFill>
                <a:latin typeface="Arial"/>
                <a:ea typeface="Arial"/>
                <a:cs typeface="Arial"/>
                <a:sym typeface="Arial"/>
              </a:rPr>
              <a:t>. Perhaps, simply</a:t>
            </a:r>
            <a:r>
              <a:rPr lang="en-US" sz="3600"/>
              <a:t> </a:t>
            </a:r>
            <a:r>
              <a:rPr lang="en-US" sz="3600" b="0" i="0" u="none" strike="noStrike" cap="none">
                <a:solidFill>
                  <a:srgbClr val="000000"/>
                </a:solidFill>
                <a:latin typeface="Arial"/>
                <a:ea typeface="Arial"/>
                <a:cs typeface="Arial"/>
                <a:sym typeface="Arial"/>
              </a:rPr>
              <a:t>knowing that a role is in a male-</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dominated</a:t>
            </a:r>
            <a:r>
              <a:rPr lang="en-US" sz="3600"/>
              <a:t> </a:t>
            </a:r>
            <a:r>
              <a:rPr lang="en-US" sz="3600" b="0" i="0" u="none" strike="noStrike" cap="none">
                <a:solidFill>
                  <a:srgbClr val="000000"/>
                </a:solidFill>
                <a:latin typeface="Arial"/>
                <a:ea typeface="Arial"/>
                <a:cs typeface="Arial"/>
                <a:sym typeface="Arial"/>
              </a:rPr>
              <a:t>industry is enough to induce stereotype</a:t>
            </a:r>
            <a:r>
              <a:rPr lang="en-US" sz="3600"/>
              <a:t> </a:t>
            </a:r>
            <a:r>
              <a:rPr lang="en-US" sz="3600" b="0" i="0" u="none" strike="noStrike" cap="none">
                <a:solidFill>
                  <a:srgbClr val="000000"/>
                </a:solidFill>
                <a:latin typeface="Arial"/>
                <a:ea typeface="Arial"/>
                <a:cs typeface="Arial"/>
                <a:sym typeface="Arial"/>
              </a:rPr>
              <a:t>threat.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Future research</a:t>
            </a:r>
            <a:r>
              <a:rPr lang="en-US" sz="3600"/>
              <a:t>ers might conduct a similar study with </a:t>
            </a:r>
            <a:endParaRPr sz="3600"/>
          </a:p>
          <a:p>
            <a:pPr marL="0" marR="0" lvl="0" indent="0" algn="l" rtl="0">
              <a:lnSpc>
                <a:spcPct val="100000"/>
              </a:lnSpc>
              <a:spcBef>
                <a:spcPts val="0"/>
              </a:spcBef>
              <a:spcAft>
                <a:spcPts val="0"/>
              </a:spcAft>
              <a:buClr>
                <a:srgbClr val="000000"/>
              </a:buClr>
              <a:buSzPts val="3600"/>
              <a:buFont typeface="Arial"/>
              <a:buNone/>
            </a:pPr>
            <a:r>
              <a:rPr lang="en-US" sz="3600"/>
              <a:t>various positions to determine whether findings replicate for </a:t>
            </a:r>
            <a:endParaRPr sz="3600"/>
          </a:p>
          <a:p>
            <a:pPr marL="0" marR="0" lvl="0" indent="0" algn="l" rtl="0">
              <a:lnSpc>
                <a:spcPct val="100000"/>
              </a:lnSpc>
              <a:spcBef>
                <a:spcPts val="0"/>
              </a:spcBef>
              <a:spcAft>
                <a:spcPts val="0"/>
              </a:spcAft>
              <a:buClr>
                <a:srgbClr val="000000"/>
              </a:buClr>
              <a:buSzPts val="3600"/>
              <a:buFont typeface="Arial"/>
              <a:buNone/>
            </a:pPr>
            <a:r>
              <a:rPr lang="en-US" sz="3600"/>
              <a:t>other positions (e.g., stereotypically feminine roles). </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br>
              <a:rPr lang="en-US" sz="3600" b="0" i="0" u="none" strike="noStrike" cap="none">
                <a:solidFill>
                  <a:srgbClr val="000000"/>
                </a:solidFill>
                <a:latin typeface="Arial"/>
                <a:ea typeface="Arial"/>
                <a:cs typeface="Arial"/>
                <a:sym typeface="Arial"/>
              </a:rPr>
            </a:br>
            <a:br>
              <a:rPr lang="en-US" sz="3600" b="0" i="0" u="none" strike="noStrike" cap="none">
                <a:solidFill>
                  <a:srgbClr val="000000"/>
                </a:solidFill>
                <a:latin typeface="Arial"/>
                <a:ea typeface="Arial"/>
                <a:cs typeface="Arial"/>
                <a:sym typeface="Arial"/>
              </a:rPr>
            </a:br>
            <a:br>
              <a:rPr lang="en-US" sz="3600" b="0" i="0" u="none" strike="noStrike" cap="none">
                <a:solidFill>
                  <a:srgbClr val="000000"/>
                </a:solidFill>
                <a:latin typeface="Arial"/>
                <a:ea typeface="Arial"/>
                <a:cs typeface="Arial"/>
                <a:sym typeface="Arial"/>
              </a:rPr>
            </a:br>
            <a:br>
              <a:rPr lang="en-US" sz="3600" b="0" i="0" u="none" strike="noStrike" cap="none">
                <a:solidFill>
                  <a:srgbClr val="000000"/>
                </a:solidFill>
                <a:latin typeface="Arial"/>
                <a:ea typeface="Arial"/>
                <a:cs typeface="Arial"/>
                <a:sym typeface="Arial"/>
              </a:rPr>
            </a:br>
            <a:endParaRPr sz="9600" b="0" i="0" u="none" strike="noStrike" cap="none">
              <a:solidFill>
                <a:srgbClr val="FFFFFF"/>
              </a:solidFill>
              <a:latin typeface="Arial"/>
              <a:ea typeface="Arial"/>
              <a:cs typeface="Arial"/>
              <a:sym typeface="Arial"/>
            </a:endParaRPr>
          </a:p>
        </p:txBody>
      </p:sp>
      <p:pic>
        <p:nvPicPr>
          <p:cNvPr id="112" name="Google Shape;112;p13"/>
          <p:cNvPicPr preferRelativeResize="0"/>
          <p:nvPr/>
        </p:nvPicPr>
        <p:blipFill rotWithShape="1">
          <a:blip r:embed="rId3">
            <a:alphaModFix/>
          </a:blip>
          <a:srcRect/>
          <a:stretch/>
        </p:blipFill>
        <p:spPr>
          <a:xfrm>
            <a:off x="17762900" y="22767475"/>
            <a:ext cx="15181626" cy="8626975"/>
          </a:xfrm>
          <a:prstGeom prst="rect">
            <a:avLst/>
          </a:prstGeom>
          <a:noFill/>
          <a:ln>
            <a:noFill/>
          </a:ln>
        </p:spPr>
      </p:pic>
      <p:graphicFrame>
        <p:nvGraphicFramePr>
          <p:cNvPr id="113" name="Google Shape;113;p13"/>
          <p:cNvGraphicFramePr/>
          <p:nvPr/>
        </p:nvGraphicFramePr>
        <p:xfrm>
          <a:off x="32807550" y="16797903"/>
          <a:ext cx="16761000" cy="3606710"/>
        </p:xfrm>
        <a:graphic>
          <a:graphicData uri="http://schemas.openxmlformats.org/drawingml/2006/table">
            <a:tbl>
              <a:tblPr>
                <a:noFill/>
                <a:tableStyleId>{A50CE6EB-99BA-425C-8ED9-EA39E035A373}</a:tableStyleId>
              </a:tblPr>
              <a:tblGrid>
                <a:gridCol w="4190250">
                  <a:extLst>
                    <a:ext uri="{9D8B030D-6E8A-4147-A177-3AD203B41FA5}">
                      <a16:colId xmlns:a16="http://schemas.microsoft.com/office/drawing/2014/main" val="20000"/>
                    </a:ext>
                  </a:extLst>
                </a:gridCol>
                <a:gridCol w="4190250">
                  <a:extLst>
                    <a:ext uri="{9D8B030D-6E8A-4147-A177-3AD203B41FA5}">
                      <a16:colId xmlns:a16="http://schemas.microsoft.com/office/drawing/2014/main" val="20001"/>
                    </a:ext>
                  </a:extLst>
                </a:gridCol>
                <a:gridCol w="4190250">
                  <a:extLst>
                    <a:ext uri="{9D8B030D-6E8A-4147-A177-3AD203B41FA5}">
                      <a16:colId xmlns:a16="http://schemas.microsoft.com/office/drawing/2014/main" val="20002"/>
                    </a:ext>
                  </a:extLst>
                </a:gridCol>
                <a:gridCol w="4190250">
                  <a:extLst>
                    <a:ext uri="{9D8B030D-6E8A-4147-A177-3AD203B41FA5}">
                      <a16:colId xmlns:a16="http://schemas.microsoft.com/office/drawing/2014/main" val="20003"/>
                    </a:ext>
                  </a:extLst>
                </a:gridCol>
              </a:tblGrid>
              <a:tr h="1046450">
                <a:tc>
                  <a:txBody>
                    <a:bodyPr/>
                    <a:lstStyle/>
                    <a:p>
                      <a:pPr marL="0" marR="0" lvl="0" indent="0" algn="ctr" rtl="0">
                        <a:lnSpc>
                          <a:spcPct val="100000"/>
                        </a:lnSpc>
                        <a:spcBef>
                          <a:spcPts val="0"/>
                        </a:spcBef>
                        <a:spcAft>
                          <a:spcPts val="0"/>
                        </a:spcAft>
                        <a:buClr>
                          <a:srgbClr val="000000"/>
                        </a:buClr>
                        <a:buSzPts val="3600"/>
                        <a:buFont typeface="Arial"/>
                        <a:buNone/>
                      </a:pPr>
                      <a:endParaRPr sz="36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Interest in Applying</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Job Suitability</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Job Belongingness</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1046450">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Communal Goal Affordances</a:t>
                      </a:r>
                      <a:endParaRPr sz="36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.337**</a:t>
                      </a:r>
                      <a:endParaRPr sz="36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.204**</a:t>
                      </a:r>
                      <a:endParaRPr sz="36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.270**</a:t>
                      </a:r>
                      <a:endParaRPr sz="3600" u="none" strike="noStrike" cap="none"/>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046450">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Agentic Goal Affordances</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.253**</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.063</a:t>
                      </a:r>
                      <a:endParaRPr sz="3600" u="none" strike="noStrike" cap="none" baseline="30000"/>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3600"/>
                        <a:buFont typeface="Arial"/>
                        <a:buNone/>
                      </a:pPr>
                      <a:r>
                        <a:rPr lang="en-US" sz="3600" u="none" strike="noStrike" cap="none"/>
                        <a:t>.093</a:t>
                      </a:r>
                      <a:endParaRPr sz="3600" u="none" strike="noStrike" cap="none"/>
                    </a:p>
                  </a:txBody>
                  <a:tcPr marL="91425" marR="91425" marT="91425" marB="91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14" name="Google Shape;114;p13"/>
          <p:cNvSpPr txBox="1"/>
          <p:nvPr/>
        </p:nvSpPr>
        <p:spPr>
          <a:xfrm>
            <a:off x="32578950" y="20419850"/>
            <a:ext cx="16938600" cy="753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Arial"/>
                <a:ea typeface="Arial"/>
                <a:cs typeface="Arial"/>
                <a:sym typeface="Arial"/>
              </a:rPr>
              <a:t>**</a:t>
            </a:r>
            <a:r>
              <a:rPr lang="en-US" sz="2400" b="0" i="1" u="none" strike="noStrike" cap="none">
                <a:solidFill>
                  <a:srgbClr val="000000"/>
                </a:solidFill>
                <a:latin typeface="Arial"/>
                <a:ea typeface="Arial"/>
                <a:cs typeface="Arial"/>
                <a:sym typeface="Arial"/>
              </a:rPr>
              <a:t>p</a:t>
            </a:r>
            <a:r>
              <a:rPr lang="en-US" sz="2400" b="0" i="0" u="none" strike="noStrike" cap="none">
                <a:solidFill>
                  <a:srgbClr val="000000"/>
                </a:solidFill>
                <a:latin typeface="Arial"/>
                <a:ea typeface="Arial"/>
                <a:cs typeface="Arial"/>
                <a:sym typeface="Arial"/>
              </a:rPr>
              <a:t> &lt; .01</a:t>
            </a:r>
            <a:endParaRPr sz="2400" b="0" i="0" u="none" strike="noStrike" cap="none">
              <a:solidFill>
                <a:srgbClr val="000000"/>
              </a:solidFill>
              <a:latin typeface="Arial"/>
              <a:ea typeface="Arial"/>
              <a:cs typeface="Arial"/>
              <a:sym typeface="Arial"/>
            </a:endParaRPr>
          </a:p>
        </p:txBody>
      </p:sp>
      <p:sp>
        <p:nvSpPr>
          <p:cNvPr id="115" name="Google Shape;115;p13"/>
          <p:cNvSpPr txBox="1"/>
          <p:nvPr/>
        </p:nvSpPr>
        <p:spPr>
          <a:xfrm>
            <a:off x="17222705" y="4778600"/>
            <a:ext cx="16761000" cy="1015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6000"/>
              <a:buFont typeface="Arial"/>
              <a:buNone/>
            </a:pPr>
            <a:r>
              <a:rPr lang="en-US" sz="6000" b="1" i="0" u="none" strike="noStrike" cap="none">
                <a:solidFill>
                  <a:schemeClr val="dk1"/>
                </a:solidFill>
                <a:latin typeface="Arial"/>
                <a:ea typeface="Arial"/>
                <a:cs typeface="Arial"/>
                <a:sym typeface="Arial"/>
              </a:rPr>
              <a:t>Key Takeaways</a:t>
            </a:r>
            <a:endParaRPr sz="6000" b="0" i="0" u="none" strike="noStrike" cap="none">
              <a:solidFill>
                <a:schemeClr val="dk1"/>
              </a:solidFill>
              <a:latin typeface="Arial"/>
              <a:ea typeface="Arial"/>
              <a:cs typeface="Arial"/>
              <a:sym typeface="Arial"/>
            </a:endParaRPr>
          </a:p>
        </p:txBody>
      </p:sp>
      <p:sp>
        <p:nvSpPr>
          <p:cNvPr id="116" name="Google Shape;116;p13"/>
          <p:cNvSpPr txBox="1"/>
          <p:nvPr/>
        </p:nvSpPr>
        <p:spPr>
          <a:xfrm>
            <a:off x="18438738" y="5824338"/>
            <a:ext cx="14328900" cy="7554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Male (vs. female) dominated fields more often use masculine wording, which may deter women from applying for roles in  male-dominated industries (e.g., STEM; Gaucher et al., 2011). </a:t>
            </a:r>
            <a:endParaRPr sz="36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We created three job advertisements that utilized gendered wording for a position as a data analyst</a:t>
            </a:r>
            <a:r>
              <a:rPr lang="en-US" sz="3600"/>
              <a:t>,</a:t>
            </a:r>
            <a:r>
              <a:rPr lang="en-US" sz="3600" b="0" i="0" u="none" strike="noStrike" cap="none">
                <a:solidFill>
                  <a:srgbClr val="000000"/>
                </a:solidFill>
                <a:latin typeface="Arial"/>
                <a:ea typeface="Arial"/>
                <a:cs typeface="Arial"/>
                <a:sym typeface="Arial"/>
              </a:rPr>
              <a:t> examin</a:t>
            </a:r>
            <a:r>
              <a:rPr lang="en-US" sz="3600"/>
              <a:t>ing</a:t>
            </a:r>
            <a:r>
              <a:rPr lang="en-US" sz="3600" b="0" i="0" u="none" strike="noStrike" cap="none">
                <a:solidFill>
                  <a:srgbClr val="000000"/>
                </a:solidFill>
                <a:latin typeface="Arial"/>
                <a:ea typeface="Arial"/>
                <a:cs typeface="Arial"/>
                <a:sym typeface="Arial"/>
              </a:rPr>
              <a:t> their effects on communal and agentic goal affordances, stereotype threat, job suitability, job belongingness, and interest in the job.</a:t>
            </a:r>
            <a:endParaRPr sz="3600" b="0" i="0" u="none" strike="noStrike" cap="none">
              <a:solidFill>
                <a:srgbClr val="000000"/>
              </a:solidFill>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3600"/>
              <a:buFont typeface="Arial"/>
              <a:buChar char="●"/>
            </a:pPr>
            <a:r>
              <a:rPr lang="en-US" sz="3600" b="0" i="0" u="none" strike="noStrike" cap="none">
                <a:solidFill>
                  <a:srgbClr val="000000"/>
                </a:solidFill>
                <a:latin typeface="Arial"/>
                <a:ea typeface="Arial"/>
                <a:cs typeface="Arial"/>
                <a:sym typeface="Arial"/>
              </a:rPr>
              <a:t>Regardless of wording, women experienced greater stereotype threat than did men, resulting in less interest in applying. </a:t>
            </a:r>
            <a:r>
              <a:rPr lang="en-US" sz="3600"/>
              <a:t>Overall, the job was viewed as affording greater agentic (vs. communal) goals, but viewing the job as affording communal (vs. agentic) goals was associated with greater job suitability and job belongingness.</a:t>
            </a:r>
            <a:endParaRPr sz="3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Arial"/>
              <a:ea typeface="Arial"/>
              <a:cs typeface="Arial"/>
              <a:sym typeface="Arial"/>
            </a:endParaRPr>
          </a:p>
        </p:txBody>
      </p:sp>
      <p:sp>
        <p:nvSpPr>
          <p:cNvPr id="117" name="Google Shape;117;p13"/>
          <p:cNvSpPr txBox="1"/>
          <p:nvPr/>
        </p:nvSpPr>
        <p:spPr>
          <a:xfrm>
            <a:off x="23094138" y="22391475"/>
            <a:ext cx="50181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Figure 2</a:t>
            </a:r>
            <a:endParaRPr sz="4800" b="1"/>
          </a:p>
        </p:txBody>
      </p:sp>
      <p:sp>
        <p:nvSpPr>
          <p:cNvPr id="118" name="Google Shape;118;p13"/>
          <p:cNvSpPr txBox="1"/>
          <p:nvPr/>
        </p:nvSpPr>
        <p:spPr>
          <a:xfrm>
            <a:off x="38539200" y="16078163"/>
            <a:ext cx="50181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Table 1</a:t>
            </a:r>
            <a:endParaRPr sz="4800" b="1"/>
          </a:p>
        </p:txBody>
      </p:sp>
      <p:pic>
        <p:nvPicPr>
          <p:cNvPr id="119" name="Google Shape;119;p13"/>
          <p:cNvPicPr preferRelativeResize="0"/>
          <p:nvPr/>
        </p:nvPicPr>
        <p:blipFill>
          <a:blip r:embed="rId4">
            <a:alphaModFix/>
          </a:blip>
          <a:stretch>
            <a:fillRect/>
          </a:stretch>
        </p:blipFill>
        <p:spPr>
          <a:xfrm>
            <a:off x="18189262" y="13609900"/>
            <a:ext cx="14328900" cy="8550027"/>
          </a:xfrm>
          <a:prstGeom prst="rect">
            <a:avLst/>
          </a:prstGeom>
          <a:noFill/>
          <a:ln>
            <a:noFill/>
          </a:ln>
        </p:spPr>
      </p:pic>
      <p:sp>
        <p:nvSpPr>
          <p:cNvPr id="120" name="Google Shape;120;p13"/>
          <p:cNvSpPr txBox="1"/>
          <p:nvPr/>
        </p:nvSpPr>
        <p:spPr>
          <a:xfrm>
            <a:off x="23056050" y="12856300"/>
            <a:ext cx="5018100" cy="7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b="1"/>
              <a:t>Figure 1</a:t>
            </a:r>
            <a:endParaRPr sz="4800" b="1"/>
          </a:p>
        </p:txBody>
      </p:sp>
    </p:spTree>
  </p:cSld>
  <p:clrMapOvr>
    <a:masterClrMapping/>
  </p:clrMapOvr>
</p:sld>
</file>

<file path=ppt/theme/theme1.xml><?xml version="1.0" encoding="utf-8"?>
<a:theme xmlns:a="http://schemas.openxmlformats.org/drawingml/2006/main" name="Module">
  <a:themeElements>
    <a:clrScheme name="MAV">
      <a:dk1>
        <a:srgbClr val="000000"/>
      </a:dk1>
      <a:lt1>
        <a:srgbClr val="FFFFFF"/>
      </a:lt1>
      <a:dk2>
        <a:srgbClr val="636568"/>
      </a:dk2>
      <a:lt2>
        <a:srgbClr val="D4D4D6"/>
      </a:lt2>
      <a:accent1>
        <a:srgbClr val="D7192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941</Words>
  <Application>Microsoft Office PowerPoint</Application>
  <PresentationFormat>Custom</PresentationFormat>
  <Paragraphs>48</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Corbel</vt:lpstr>
      <vt:lpstr>Noto Sans Symbols</vt:lpstr>
      <vt:lpstr>Module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S</dc:creator>
  <cp:lastModifiedBy>Eric S</cp:lastModifiedBy>
  <cp:revision>2</cp:revision>
  <dcterms:modified xsi:type="dcterms:W3CDTF">2019-02-28T17:08:50Z</dcterms:modified>
</cp:coreProperties>
</file>