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Spencer" initials="NS" lastIdx="1" clrIdx="0">
    <p:extLst>
      <p:ext uri="{19B8F6BF-5375-455C-9EA6-DF929625EA0E}">
        <p15:presenceInfo xmlns:p15="http://schemas.microsoft.com/office/powerpoint/2012/main" userId="S::nmspencer@unomaha.edu::5109103d-32bf-44b8-b41a-93cdadfc4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68B6D-A3DD-1047-AB44-7527748881E9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CA96-80A3-1B4E-98E7-25A06C76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Plork</a:t>
            </a:r>
            <a:r>
              <a:rPr lang="en-US" dirty="0"/>
              <a:t> and Center for Computer Research in Music and Acoustics (CCRMA).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CA96-80A3-1B4E-98E7-25A06C761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9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1600-D130-8B46-9300-96B7B84A4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r>
              <a:rPr lang="en-US" dirty="0"/>
              <a:t>Electronic Music and The UNO Technology assisted performance ensemble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304BB-4D71-4941-8EEA-3A98C5063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Fuse grant recipient: Nick Spencer</a:t>
            </a:r>
          </a:p>
          <a:p>
            <a:r>
              <a:rPr lang="en-US" dirty="0"/>
              <a:t>Advisor: Dr. Seth Shafer</a:t>
            </a:r>
          </a:p>
        </p:txBody>
      </p:sp>
    </p:spTree>
    <p:extLst>
      <p:ext uri="{BB962C8B-B14F-4D97-AF65-F5344CB8AC3E}">
        <p14:creationId xmlns:p14="http://schemas.microsoft.com/office/powerpoint/2010/main" val="21208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6428-211C-7A40-8791-0FDE2DF3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422" y="-57757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About Me</a:t>
            </a:r>
          </a:p>
        </p:txBody>
      </p:sp>
      <p:sp useBgFill="1">
        <p:nvSpPr>
          <p:cNvPr id="5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F81B09-50B8-4843-B8F5-790E0F51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48" y="1137621"/>
            <a:ext cx="6103062" cy="4577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A5589-0677-FB4F-B1AE-31BC039CF7DF}"/>
              </a:ext>
            </a:extLst>
          </p:cNvPr>
          <p:cNvSpPr txBox="1"/>
          <p:nvPr/>
        </p:nvSpPr>
        <p:spPr>
          <a:xfrm>
            <a:off x="7778422" y="1525616"/>
            <a:ext cx="3728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Senior Undergraduate Music Technology Student.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Emphasis on Digital Synthesis and modern music.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Assistant Director of the UNO </a:t>
            </a:r>
            <a:r>
              <a:rPr lang="en-US" sz="2800" dirty="0" err="1">
                <a:solidFill>
                  <a:schemeClr val="bg1"/>
                </a:solidFill>
              </a:rPr>
              <a:t>TAPEnsemble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520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1AF1-CB2A-144C-B553-E992E1C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laptop ensemble and why do we need one?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0A7EF58-0F37-854E-BC0B-4DA67EA44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57602"/>
            <a:ext cx="7500596" cy="50003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90EC3-B5D5-BD43-B616-C1C4AB4852DF}"/>
              </a:ext>
            </a:extLst>
          </p:cNvPr>
          <p:cNvSpPr txBox="1"/>
          <p:nvPr/>
        </p:nvSpPr>
        <p:spPr>
          <a:xfrm>
            <a:off x="7690757" y="1857602"/>
            <a:ext cx="42454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Digital Instruments and acoustical support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 mixture of traditional music studies and music technology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 new way to expand the boundaries of modern music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Providing Music Tech students an open performance outlet</a:t>
            </a:r>
          </a:p>
        </p:txBody>
      </p:sp>
    </p:spTree>
    <p:extLst>
      <p:ext uri="{BB962C8B-B14F-4D97-AF65-F5344CB8AC3E}">
        <p14:creationId xmlns:p14="http://schemas.microsoft.com/office/powerpoint/2010/main" val="396754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87602-02A3-3B44-A5F6-DACBC913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Tape ensemble performs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C1E653-A4A1-D446-B9AB-0D2ED031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Interfaces and MIDI Keyboards</a:t>
            </a:r>
          </a:p>
          <a:p>
            <a:r>
              <a:rPr lang="en-US" dirty="0"/>
              <a:t>Max/MSP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r>
              <a:rPr lang="en-US" dirty="0">
                <a:sym typeface="Wingdings" pitchFamily="2" charset="2"/>
              </a:rPr>
              <a:t>Coding for music</a:t>
            </a:r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2D9C37C0-EAD5-4746-A113-775AD6CC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56" y="2816116"/>
            <a:ext cx="7811386" cy="38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2AC1FF-9472-4A93-BE19-AE0C24FE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A1397-64E0-4853-ADE2-3EE143B2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53A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DAB130C3-355A-9B45-AA06-6ACE6DEE8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5" r="1" b="814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445DB-1CD6-084D-AA6A-5D9A86D70935}"/>
              </a:ext>
            </a:extLst>
          </p:cNvPr>
          <p:cNvSpPr txBox="1"/>
          <p:nvPr/>
        </p:nvSpPr>
        <p:spPr>
          <a:xfrm>
            <a:off x="840658" y="811161"/>
            <a:ext cx="4055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Nick </a:t>
            </a:r>
            <a:r>
              <a:rPr lang="en-US" sz="2800" dirty="0" err="1"/>
              <a:t>Palensky</a:t>
            </a:r>
            <a:r>
              <a:rPr lang="en-US" sz="2800" dirty="0"/>
              <a:t> and his modular synthesizer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CC5A5B-CBE9-C540-8E4F-7FCE1B416293}"/>
              </a:ext>
            </a:extLst>
          </p:cNvPr>
          <p:cNvCxnSpPr/>
          <p:nvPr/>
        </p:nvCxnSpPr>
        <p:spPr>
          <a:xfrm flipH="1">
            <a:off x="2418735" y="1765267"/>
            <a:ext cx="667512" cy="201168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9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E14E-78B7-A544-BCAE-AF52280C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CC57-4E3C-2B4E-BAAA-31E6D6F1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expansions in Strauss make it easier to find practice areas as well as recording spaces.</a:t>
            </a:r>
          </a:p>
          <a:p>
            <a:r>
              <a:rPr lang="en-US" dirty="0"/>
              <a:t>Expanding curriculum allows students to explore other aspects of music technology that go beyond “recording”.</a:t>
            </a:r>
          </a:p>
          <a:p>
            <a:r>
              <a:rPr lang="en-US" dirty="0"/>
              <a:t>Working towards new gear to make more elaborate instruments.</a:t>
            </a:r>
          </a:p>
          <a:p>
            <a:r>
              <a:rPr lang="en-US" dirty="0"/>
              <a:t>Concerts!</a:t>
            </a:r>
          </a:p>
          <a:p>
            <a:pPr lvl="1"/>
            <a:r>
              <a:rPr lang="en-US" sz="2400" dirty="0"/>
              <a:t>April 26</a:t>
            </a:r>
            <a:r>
              <a:rPr lang="en-US" sz="2400" baseline="30000" dirty="0"/>
              <a:t>th</a:t>
            </a:r>
            <a:r>
              <a:rPr lang="en-US" sz="2400" dirty="0"/>
              <a:t>, 7:30 PM @ </a:t>
            </a:r>
            <a:r>
              <a:rPr lang="en-US" sz="2400" dirty="0" err="1"/>
              <a:t>OutrSpaces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41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E710-C0CB-0A49-9ED8-156AF32DC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2400" dirty="0"/>
              <a:t>(And possibly a demonstration)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2DA8A-4A98-3E43-9551-86AC355F4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Nick Spencer 2019</a:t>
            </a:r>
          </a:p>
        </p:txBody>
      </p:sp>
    </p:spTree>
    <p:extLst>
      <p:ext uri="{BB962C8B-B14F-4D97-AF65-F5344CB8AC3E}">
        <p14:creationId xmlns:p14="http://schemas.microsoft.com/office/powerpoint/2010/main" val="301160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187</Words>
  <Application>Microsoft Macintosh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Circuit</vt:lpstr>
      <vt:lpstr>Electronic Music and The UNO Technology assisted performance ensemble</vt:lpstr>
      <vt:lpstr>About Me</vt:lpstr>
      <vt:lpstr>What is a laptop ensemble and why do we need one?</vt:lpstr>
      <vt:lpstr>How the Tape ensemble performs</vt:lpstr>
      <vt:lpstr>PowerPoint Presentation</vt:lpstr>
      <vt:lpstr>The future</vt:lpstr>
      <vt:lpstr>Thank you! (And possibly a demonstration)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Music and The UNO Technology assisted performance ensemble</dc:title>
  <dc:creator>Nicholas Spencer</dc:creator>
  <cp:lastModifiedBy>Nicholas Spencer</cp:lastModifiedBy>
  <cp:revision>2</cp:revision>
  <dcterms:created xsi:type="dcterms:W3CDTF">2019-03-01T07:41:46Z</dcterms:created>
  <dcterms:modified xsi:type="dcterms:W3CDTF">2019-03-01T08:15:16Z</dcterms:modified>
</cp:coreProperties>
</file>