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g3BBkJQo7tISkonNvNeFP9TR2P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1668f63d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1668f63d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1668f63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1668f63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1668f63d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b1668f63d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1668f63d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b1668f63d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1668f63d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b1668f63d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1668f63d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b1668f63d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Four columns">
  <p:cSld name="CUSTOM_3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761950" y="809575"/>
            <a:ext cx="50802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4"/>
          <p:cNvSpPr txBox="1"/>
          <p:nvPr>
            <p:ph idx="1" type="body"/>
          </p:nvPr>
        </p:nvSpPr>
        <p:spPr>
          <a:xfrm>
            <a:off x="761950" y="1514225"/>
            <a:ext cx="19050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4"/>
          <p:cNvSpPr txBox="1"/>
          <p:nvPr>
            <p:ph idx="2" type="body"/>
          </p:nvPr>
        </p:nvSpPr>
        <p:spPr>
          <a:xfrm>
            <a:off x="2666938" y="1514225"/>
            <a:ext cx="19050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4"/>
          <p:cNvSpPr txBox="1"/>
          <p:nvPr>
            <p:ph idx="3" type="body"/>
          </p:nvPr>
        </p:nvSpPr>
        <p:spPr>
          <a:xfrm>
            <a:off x="4571888" y="1514225"/>
            <a:ext cx="19050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4"/>
          <p:cNvSpPr txBox="1"/>
          <p:nvPr>
            <p:ph idx="4" type="body"/>
          </p:nvPr>
        </p:nvSpPr>
        <p:spPr>
          <a:xfrm>
            <a:off x="6476938" y="1514225"/>
            <a:ext cx="19050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Quote">
  <p:cSld name="CUSTOM_3_1_1_1_1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type="title"/>
          </p:nvPr>
        </p:nvSpPr>
        <p:spPr>
          <a:xfrm>
            <a:off x="761950" y="1161825"/>
            <a:ext cx="57150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762000" y="3276400"/>
            <a:ext cx="25401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One image">
  <p:cSld name="CUSTOM_3_1_1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title"/>
          </p:nvPr>
        </p:nvSpPr>
        <p:spPr>
          <a:xfrm>
            <a:off x="761950" y="809425"/>
            <a:ext cx="317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6"/>
          <p:cNvSpPr txBox="1"/>
          <p:nvPr>
            <p:ph idx="1" type="body"/>
          </p:nvPr>
        </p:nvSpPr>
        <p:spPr>
          <a:xfrm>
            <a:off x="762002" y="2571750"/>
            <a:ext cx="2540100" cy="17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595309" y="48850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6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wo images">
  <p:cSld name="CUSTOM_3_1_1_1_1_1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762100" y="809375"/>
            <a:ext cx="507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>
            <a:off x="762000" y="3628875"/>
            <a:ext cx="36573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2" type="body"/>
          </p:nvPr>
        </p:nvSpPr>
        <p:spPr>
          <a:xfrm>
            <a:off x="4572125" y="3628875"/>
            <a:ext cx="36573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hree images">
  <p:cSld name="CUSTOM_3_1_1_1_1_1_1_1_1_1_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/>
          <p:nvPr>
            <p:ph type="title"/>
          </p:nvPr>
        </p:nvSpPr>
        <p:spPr>
          <a:xfrm>
            <a:off x="762100" y="809375"/>
            <a:ext cx="507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28"/>
          <p:cNvSpPr txBox="1"/>
          <p:nvPr>
            <p:ph idx="1" type="body"/>
          </p:nvPr>
        </p:nvSpPr>
        <p:spPr>
          <a:xfrm>
            <a:off x="762000" y="2924350"/>
            <a:ext cx="25401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28600" wrap="square" tIns="2286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28"/>
          <p:cNvSpPr txBox="1"/>
          <p:nvPr>
            <p:ph idx="2" type="body"/>
          </p:nvPr>
        </p:nvSpPr>
        <p:spPr>
          <a:xfrm>
            <a:off x="3301950" y="2924350"/>
            <a:ext cx="25401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28600" wrap="square" tIns="2286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8"/>
          <p:cNvSpPr txBox="1"/>
          <p:nvPr>
            <p:ph idx="3" type="body"/>
          </p:nvPr>
        </p:nvSpPr>
        <p:spPr>
          <a:xfrm>
            <a:off x="5841900" y="2924350"/>
            <a:ext cx="25401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28600" wrap="square" tIns="2286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Hero image">
  <p:cSld name="CUSTOM_3_1_1_1_1_1_1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/>
          <p:nvPr>
            <p:ph idx="1" type="body"/>
          </p:nvPr>
        </p:nvSpPr>
        <p:spPr>
          <a:xfrm>
            <a:off x="4571950" y="4515350"/>
            <a:ext cx="38100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9"/>
          <p:cNvSpPr txBox="1"/>
          <p:nvPr>
            <p:ph idx="12" type="sldNum"/>
          </p:nvPr>
        </p:nvSpPr>
        <p:spPr>
          <a:xfrm>
            <a:off x="8712775" y="4867250"/>
            <a:ext cx="431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Dark break">
  <p:cSld name="CUSTOM_3_1_1_1_1_1_1_1_1_1_1_1">
    <p:bg>
      <p:bgPr>
        <a:solidFill>
          <a:srgbClr val="43434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/>
          <p:nvPr>
            <p:ph type="title"/>
          </p:nvPr>
        </p:nvSpPr>
        <p:spPr>
          <a:xfrm>
            <a:off x="761950" y="809375"/>
            <a:ext cx="50799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Dark content">
  <p:cSld name="CUSTOM_3_1_1_1_1_1_1_1_1_1_1_1_2">
    <p:bg>
      <p:bgPr>
        <a:solidFill>
          <a:srgbClr val="43434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761950" y="809375"/>
            <a:ext cx="507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761975" y="1514275"/>
            <a:ext cx="5079900" cy="24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GCP break">
  <p:cSld name="CUSTOM_3_1_1_1_1_1_1_1_1_1_1_1_3"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 txBox="1"/>
          <p:nvPr>
            <p:ph type="title"/>
          </p:nvPr>
        </p:nvSpPr>
        <p:spPr>
          <a:xfrm>
            <a:off x="761950" y="809375"/>
            <a:ext cx="50799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GCP content">
  <p:cSld name="CUSTOM_3_1_1_1_1_1_1_1_1_1_1_1_2_1"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"/>
          <p:cNvSpPr txBox="1"/>
          <p:nvPr>
            <p:ph type="title"/>
          </p:nvPr>
        </p:nvSpPr>
        <p:spPr>
          <a:xfrm>
            <a:off x="761950" y="809375"/>
            <a:ext cx="507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33"/>
          <p:cNvSpPr txBox="1"/>
          <p:nvPr>
            <p:ph idx="1" type="body"/>
          </p:nvPr>
        </p:nvSpPr>
        <p:spPr>
          <a:xfrm>
            <a:off x="761975" y="1514275"/>
            <a:ext cx="5079900" cy="24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9" name="Google Shape;19;p16"/>
          <p:cNvGrpSpPr/>
          <p:nvPr/>
        </p:nvGrpSpPr>
        <p:grpSpPr>
          <a:xfrm>
            <a:off x="-8000" y="5114290"/>
            <a:ext cx="9150013" cy="45926"/>
            <a:chOff x="-8000" y="-9480"/>
            <a:chExt cx="9150013" cy="45926"/>
          </a:xfrm>
        </p:grpSpPr>
        <p:sp>
          <p:nvSpPr>
            <p:cNvPr id="20" name="Google Shape;20;p16"/>
            <p:cNvSpPr/>
            <p:nvPr/>
          </p:nvSpPr>
          <p:spPr>
            <a:xfrm flipH="1">
              <a:off x="6758513" y="-7963"/>
              <a:ext cx="2383500" cy="4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 flipH="1">
              <a:off x="4562468" y="-7954"/>
              <a:ext cx="2281200" cy="4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 flipH="1">
              <a:off x="-8000" y="-9480"/>
              <a:ext cx="2281200" cy="4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 flipH="1">
              <a:off x="2234150" y="-9407"/>
              <a:ext cx="2329200" cy="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382048" y="4864150"/>
            <a:ext cx="65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Maps break">
  <p:cSld name="CUSTOM_3_1_1_1_1_1_1_1_1_1_1_1_3_1_2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/>
          <p:nvPr>
            <p:ph type="title"/>
          </p:nvPr>
        </p:nvSpPr>
        <p:spPr>
          <a:xfrm>
            <a:off x="761950" y="809375"/>
            <a:ext cx="50799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Maps content">
  <p:cSld name="CUSTOM_3_1_1_1_1_1_1_1_1_1_1_1_2_1_1_2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/>
          <p:nvPr>
            <p:ph type="title"/>
          </p:nvPr>
        </p:nvSpPr>
        <p:spPr>
          <a:xfrm>
            <a:off x="761950" y="809375"/>
            <a:ext cx="507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35"/>
          <p:cNvSpPr txBox="1"/>
          <p:nvPr>
            <p:ph idx="1" type="body"/>
          </p:nvPr>
        </p:nvSpPr>
        <p:spPr>
          <a:xfrm>
            <a:off x="761975" y="1514275"/>
            <a:ext cx="5079900" cy="24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hrome break">
  <p:cSld name="CUSTOM_3_1_1_1_1_1_1_1_1_1_1_1_3_1_2_1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/>
          <p:nvPr>
            <p:ph type="title"/>
          </p:nvPr>
        </p:nvSpPr>
        <p:spPr>
          <a:xfrm>
            <a:off x="761950" y="809375"/>
            <a:ext cx="50799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hrome content">
  <p:cSld name="CUSTOM_3_1_1_1_1_1_1_1_1_1_1_1_2_1_1_2_1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"/>
          <p:cNvSpPr txBox="1"/>
          <p:nvPr>
            <p:ph type="title"/>
          </p:nvPr>
        </p:nvSpPr>
        <p:spPr>
          <a:xfrm>
            <a:off x="761950" y="809375"/>
            <a:ext cx="507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37"/>
          <p:cNvSpPr txBox="1"/>
          <p:nvPr>
            <p:ph idx="1" type="body"/>
          </p:nvPr>
        </p:nvSpPr>
        <p:spPr>
          <a:xfrm>
            <a:off x="761975" y="1514275"/>
            <a:ext cx="5079900" cy="24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G Suite break">
  <p:cSld name="CUSTOM_3_1_1_1_1_1_1_1_1_1_1_1_3_1_2_1_1"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8"/>
          <p:cNvSpPr txBox="1"/>
          <p:nvPr>
            <p:ph type="title"/>
          </p:nvPr>
        </p:nvSpPr>
        <p:spPr>
          <a:xfrm>
            <a:off x="761950" y="809375"/>
            <a:ext cx="50799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G Suite content">
  <p:cSld name="CUSTOM_3_1_1_1_1_1_1_1_1_1_1_1_2_1_1_2_1_1"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9"/>
          <p:cNvSpPr txBox="1"/>
          <p:nvPr>
            <p:ph type="title"/>
          </p:nvPr>
        </p:nvSpPr>
        <p:spPr>
          <a:xfrm>
            <a:off x="761950" y="809375"/>
            <a:ext cx="507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39"/>
          <p:cNvSpPr txBox="1"/>
          <p:nvPr>
            <p:ph idx="1" type="body"/>
          </p:nvPr>
        </p:nvSpPr>
        <p:spPr>
          <a:xfrm>
            <a:off x="761975" y="1514275"/>
            <a:ext cx="5079900" cy="24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Blank">
  <p:cSld name="CUSTOM_4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 1">
  <p:cSld name="CUSTOM_5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1"/>
          <p:cNvSpPr txBox="1"/>
          <p:nvPr>
            <p:ph type="title"/>
          </p:nvPr>
        </p:nvSpPr>
        <p:spPr>
          <a:xfrm>
            <a:off x="761950" y="2219400"/>
            <a:ext cx="4445100" cy="21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41"/>
          <p:cNvSpPr txBox="1"/>
          <p:nvPr>
            <p:ph idx="12" type="sldNum"/>
          </p:nvPr>
        </p:nvSpPr>
        <p:spPr>
          <a:xfrm>
            <a:off x="8842875" y="4552950"/>
            <a:ext cx="268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">
  <p:cSld name="CUSTOM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5207050" y="1514350"/>
            <a:ext cx="19047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type="title"/>
          </p:nvPr>
        </p:nvSpPr>
        <p:spPr>
          <a:xfrm>
            <a:off x="761950" y="2219400"/>
            <a:ext cx="4445100" cy="21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842875" y="4552950"/>
            <a:ext cx="268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Title + photo">
  <p:cSld name="CUSTOM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761950" y="2219400"/>
            <a:ext cx="31749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Break">
  <p:cSld name="CUSTOM_2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761950" y="809375"/>
            <a:ext cx="50802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Break + image">
  <p:cSld name="CUSTOM_2_4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title"/>
          </p:nvPr>
        </p:nvSpPr>
        <p:spPr>
          <a:xfrm>
            <a:off x="761950" y="809375"/>
            <a:ext cx="31752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Content">
  <p:cSld name="CUSTOM_2_3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761950" y="809575"/>
            <a:ext cx="50802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1"/>
          <p:cNvSpPr txBox="1"/>
          <p:nvPr>
            <p:ph idx="1" type="body"/>
          </p:nvPr>
        </p:nvSpPr>
        <p:spPr>
          <a:xfrm>
            <a:off x="762025" y="1514225"/>
            <a:ext cx="50802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Two columns">
  <p:cSld name="CUSTOM_2_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761950" y="809575"/>
            <a:ext cx="50802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762025" y="1514225"/>
            <a:ext cx="38100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571950" y="1514225"/>
            <a:ext cx="38100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Three columns">
  <p:cSld name="CUSTOM_3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761950" y="809575"/>
            <a:ext cx="50802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761950" y="1514225"/>
            <a:ext cx="25401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3"/>
          <p:cNvSpPr txBox="1"/>
          <p:nvPr>
            <p:ph idx="2" type="body"/>
          </p:nvPr>
        </p:nvSpPr>
        <p:spPr>
          <a:xfrm>
            <a:off x="3301950" y="1514225"/>
            <a:ext cx="25401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3"/>
          <p:cNvSpPr txBox="1"/>
          <p:nvPr>
            <p:ph idx="3" type="body"/>
          </p:nvPr>
        </p:nvSpPr>
        <p:spPr>
          <a:xfrm>
            <a:off x="5841900" y="1514225"/>
            <a:ext cx="25401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4"/>
          <p:cNvGrpSpPr/>
          <p:nvPr/>
        </p:nvGrpSpPr>
        <p:grpSpPr>
          <a:xfrm>
            <a:off x="-8000" y="5114290"/>
            <a:ext cx="9150013" cy="45926"/>
            <a:chOff x="-8000" y="-9480"/>
            <a:chExt cx="9150013" cy="45926"/>
          </a:xfrm>
        </p:grpSpPr>
        <p:sp>
          <p:nvSpPr>
            <p:cNvPr id="7" name="Google Shape;7;p14"/>
            <p:cNvSpPr/>
            <p:nvPr/>
          </p:nvSpPr>
          <p:spPr>
            <a:xfrm flipH="1">
              <a:off x="6758513" y="-7963"/>
              <a:ext cx="2383500" cy="429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4"/>
            <p:cNvSpPr/>
            <p:nvPr/>
          </p:nvSpPr>
          <p:spPr>
            <a:xfrm flipH="1">
              <a:off x="4562468" y="-7954"/>
              <a:ext cx="2281200" cy="44400"/>
            </a:xfrm>
            <a:prstGeom prst="rect">
              <a:avLst/>
            </a:pr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4"/>
            <p:cNvSpPr/>
            <p:nvPr/>
          </p:nvSpPr>
          <p:spPr>
            <a:xfrm flipH="1">
              <a:off x="-8000" y="-9480"/>
              <a:ext cx="2281200" cy="44400"/>
            </a:xfrm>
            <a:prstGeom prst="rect">
              <a:avLst/>
            </a:pr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4"/>
            <p:cNvSpPr/>
            <p:nvPr/>
          </p:nvSpPr>
          <p:spPr>
            <a:xfrm flipH="1">
              <a:off x="2234150" y="-9407"/>
              <a:ext cx="2329200" cy="44400"/>
            </a:xfrm>
            <a:prstGeom prst="rect">
              <a:avLst/>
            </a:pr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10">
          <p15:clr>
            <a:srgbClr val="F06B4A"/>
          </p15:clr>
        </p15:guide>
        <p15:guide id="2" orient="horz" pos="732">
          <p15:clr>
            <a:srgbClr val="F06B4A"/>
          </p15:clr>
        </p15:guide>
        <p15:guide id="3" orient="horz" pos="954">
          <p15:clr>
            <a:srgbClr val="F06B4A"/>
          </p15:clr>
        </p15:guide>
        <p15:guide id="4" orient="horz" pos="1176">
          <p15:clr>
            <a:srgbClr val="F06B4A"/>
          </p15:clr>
        </p15:guide>
        <p15:guide id="5" orient="horz" pos="1398">
          <p15:clr>
            <a:srgbClr val="F06B4A"/>
          </p15:clr>
        </p15:guide>
        <p15:guide id="6" orient="horz" pos="1620">
          <p15:clr>
            <a:srgbClr val="F06B4A"/>
          </p15:clr>
        </p15:guide>
        <p15:guide id="7" orient="horz" pos="1842">
          <p15:clr>
            <a:srgbClr val="F06B4A"/>
          </p15:clr>
        </p15:guide>
        <p15:guide id="8" orient="horz" pos="2064">
          <p15:clr>
            <a:srgbClr val="F06B4A"/>
          </p15:clr>
        </p15:guide>
        <p15:guide id="9" orient="horz" pos="2286">
          <p15:clr>
            <a:srgbClr val="F06B4A"/>
          </p15:clr>
        </p15:guide>
        <p15:guide id="10" orient="horz" pos="2508">
          <p15:clr>
            <a:srgbClr val="F06B4A"/>
          </p15:clr>
        </p15:guide>
        <p15:guide id="11" orient="horz" pos="2730">
          <p15:clr>
            <a:srgbClr val="F06B4A"/>
          </p15:clr>
        </p15:guide>
        <p15:guide id="12" orient="horz" pos="2952">
          <p15:clr>
            <a:srgbClr val="F06B4A"/>
          </p15:clr>
        </p15:guide>
        <p15:guide id="13" orient="horz" pos="288">
          <p15:clr>
            <a:srgbClr val="F06B4A"/>
          </p15:clr>
        </p15:guide>
        <p15:guide id="14" pos="480">
          <p15:clr>
            <a:srgbClr val="F06B4A"/>
          </p15:clr>
        </p15:guide>
        <p15:guide id="15" pos="880">
          <p15:clr>
            <a:srgbClr val="F06B4A"/>
          </p15:clr>
        </p15:guide>
        <p15:guide id="16" pos="1280">
          <p15:clr>
            <a:srgbClr val="F06B4A"/>
          </p15:clr>
        </p15:guide>
        <p15:guide id="17" pos="1680">
          <p15:clr>
            <a:srgbClr val="F06B4A"/>
          </p15:clr>
        </p15:guide>
        <p15:guide id="18" pos="2080">
          <p15:clr>
            <a:srgbClr val="F06B4A"/>
          </p15:clr>
        </p15:guide>
        <p15:guide id="19" pos="2480">
          <p15:clr>
            <a:srgbClr val="F06B4A"/>
          </p15:clr>
        </p15:guide>
        <p15:guide id="20" pos="2880">
          <p15:clr>
            <a:srgbClr val="F06B4A"/>
          </p15:clr>
        </p15:guide>
        <p15:guide id="21" pos="3280">
          <p15:clr>
            <a:srgbClr val="F06B4A"/>
          </p15:clr>
        </p15:guide>
        <p15:guide id="22" pos="3680">
          <p15:clr>
            <a:srgbClr val="F06B4A"/>
          </p15:clr>
        </p15:guide>
        <p15:guide id="23" pos="4080">
          <p15:clr>
            <a:srgbClr val="F06B4A"/>
          </p15:clr>
        </p15:guide>
        <p15:guide id="24" pos="4480">
          <p15:clr>
            <a:srgbClr val="F06B4A"/>
          </p15:clr>
        </p15:guide>
        <p15:guide id="25" pos="4880">
          <p15:clr>
            <a:srgbClr val="F06B4A"/>
          </p15:clr>
        </p15:guide>
        <p15:guide id="26" pos="5280">
          <p15:clr>
            <a:srgbClr val="F06B4A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1668f63dc_0_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b1668f63dc_0_6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gb1668f63d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1668f63dc_0_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b1668f63dc_0_0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gb1668f63d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00" name="Google Shape;200;p9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1668f63dc_0_6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07" name="Google Shape;207;gb1668f63dc_0_63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08" name="Google Shape;208;gb1668f63dc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1668f63dc_0_5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14" name="Google Shape;214;gb1668f63dc_0_57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15" name="Google Shape;215;gb1668f63dc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1668f63dc_0_6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21" name="Google Shape;221;gb1668f63dc_0_69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22" name="Google Shape;222;gb1668f63dc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28" name="Google Shape;228;p11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375"/>
            <a:ext cx="9144000" cy="502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1668f63dc_0_7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35" name="Google Shape;235;gb1668f63dc_0_75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36" name="Google Shape;236;gb1668f63dc_0_75"/>
          <p:cNvPicPr preferRelativeResize="0"/>
          <p:nvPr/>
        </p:nvPicPr>
        <p:blipFill rotWithShape="1">
          <a:blip r:embed="rId3">
            <a:alphaModFix/>
          </a:blip>
          <a:srcRect b="1190" l="0" r="0" t="1190"/>
          <a:stretch/>
        </p:blipFill>
        <p:spPr>
          <a:xfrm>
            <a:off x="0" y="45375"/>
            <a:ext cx="9144000" cy="502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42" name="Google Shape;242;p12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09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49" name="Google Shape;249;p13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50" name="Google Shape;2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75"/>
            <a:ext cx="9144000" cy="507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50" y="-12"/>
            <a:ext cx="9072499" cy="51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37" name="Google Shape;137;p3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44" name="Google Shape;144;p4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51" name="Google Shape;151;p10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09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58" name="Google Shape;158;p5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09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72" name="Google Shape;172;p7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79" name="Google Shape;179;p8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DC_Kate_Sep2018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