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43891200" cy="32918400"/>
  <p:notesSz cx="14722475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874713" indent="-417513" algn="l" rtl="0" eaLnBrk="0" fontAlgn="base" hangingPunct="0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751013" indent="-836613" algn="l" rtl="0" eaLnBrk="0" fontAlgn="base" hangingPunct="0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2627313" indent="-1255713" algn="l" rtl="0" eaLnBrk="0" fontAlgn="base" hangingPunct="0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3503613" indent="-1674813" algn="l" rtl="0" eaLnBrk="0" fontAlgn="base" hangingPunct="0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6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6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6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6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am Rosen" initials="AR" lastIdx="4" clrIdx="0"/>
  <p:cmAuthor id="2" name="Adam" initials="A" lastIdx="1" clrIdx="1"/>
  <p:cmAuthor id="3" name="COE" initials="C" lastIdx="1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D7192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5206" autoAdjust="0"/>
  </p:normalViewPr>
  <p:slideViewPr>
    <p:cSldViewPr>
      <p:cViewPr varScale="1">
        <p:scale>
          <a:sx n="16" d="100"/>
          <a:sy n="16" d="100"/>
        </p:scale>
        <p:origin x="2011" y="106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an Matlack" userId="58106c1d8fd9560d" providerId="LiveId" clId="{4A13C870-CFB0-467F-AA21-4C747E0D5F67}"/>
    <pc:docChg chg="modSld">
      <pc:chgData name="Ian Matlack" userId="58106c1d8fd9560d" providerId="LiveId" clId="{4A13C870-CFB0-467F-AA21-4C747E0D5F67}" dt="2024-02-29T15:15:56.561" v="59" actId="20577"/>
      <pc:docMkLst>
        <pc:docMk/>
      </pc:docMkLst>
      <pc:sldChg chg="modSp mod">
        <pc:chgData name="Ian Matlack" userId="58106c1d8fd9560d" providerId="LiveId" clId="{4A13C870-CFB0-467F-AA21-4C747E0D5F67}" dt="2024-02-29T15:15:56.561" v="59" actId="20577"/>
        <pc:sldMkLst>
          <pc:docMk/>
          <pc:sldMk cId="0" sldId="256"/>
        </pc:sldMkLst>
        <pc:spChg chg="mod">
          <ac:chgData name="Ian Matlack" userId="58106c1d8fd9560d" providerId="LiveId" clId="{4A13C870-CFB0-467F-AA21-4C747E0D5F67}" dt="2024-02-29T15:15:49.742" v="53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Ian Matlack" userId="58106c1d8fd9560d" providerId="LiveId" clId="{4A13C870-CFB0-467F-AA21-4C747E0D5F67}" dt="2024-02-29T15:15:17.438" v="20" actId="20577"/>
          <ac:spMkLst>
            <pc:docMk/>
            <pc:sldMk cId="0" sldId="256"/>
            <ac:spMk id="21" creationId="{954CC904-7069-6C3B-3AEF-503CC6072A47}"/>
          </ac:spMkLst>
        </pc:spChg>
        <pc:spChg chg="mod">
          <ac:chgData name="Ian Matlack" userId="58106c1d8fd9560d" providerId="LiveId" clId="{4A13C870-CFB0-467F-AA21-4C747E0D5F67}" dt="2024-02-29T15:15:56.561" v="59" actId="20577"/>
          <ac:spMkLst>
            <pc:docMk/>
            <pc:sldMk cId="0" sldId="256"/>
            <ac:spMk id="39" creationId="{9D6A4A9B-499D-AF48-86B8-5B695E0F060B}"/>
          </ac:spMkLst>
        </pc:spChg>
        <pc:spChg chg="mod">
          <ac:chgData name="Ian Matlack" userId="58106c1d8fd9560d" providerId="LiveId" clId="{4A13C870-CFB0-467F-AA21-4C747E0D5F67}" dt="2024-02-29T15:15:25.182" v="50" actId="20577"/>
          <ac:spMkLst>
            <pc:docMk/>
            <pc:sldMk cId="0" sldId="256"/>
            <ac:spMk id="52" creationId="{00000000-0000-0000-0000-000000000000}"/>
          </ac:spMkLst>
        </pc:spChg>
      </pc:sldChg>
    </pc:docChg>
  </pc:docChgLst>
  <pc:docChgLst>
    <pc:chgData name="Ian Matlack" userId="58106c1d8fd9560d" providerId="LiveId" clId="{03BF0C40-0DBE-4725-82C0-1EA708246565}"/>
    <pc:docChg chg="undo redo custSel modSld">
      <pc:chgData name="Ian Matlack" userId="58106c1d8fd9560d" providerId="LiveId" clId="{03BF0C40-0DBE-4725-82C0-1EA708246565}" dt="2023-05-03T01:44:29.207" v="7638" actId="20577"/>
      <pc:docMkLst>
        <pc:docMk/>
      </pc:docMkLst>
      <pc:sldChg chg="addSp delSp modSp mod">
        <pc:chgData name="Ian Matlack" userId="58106c1d8fd9560d" providerId="LiveId" clId="{03BF0C40-0DBE-4725-82C0-1EA708246565}" dt="2023-05-03T01:44:29.207" v="7638" actId="20577"/>
        <pc:sldMkLst>
          <pc:docMk/>
          <pc:sldMk cId="0" sldId="256"/>
        </pc:sldMkLst>
        <pc:spChg chg="mod">
          <ac:chgData name="Ian Matlack" userId="58106c1d8fd9560d" providerId="LiveId" clId="{03BF0C40-0DBE-4725-82C0-1EA708246565}" dt="2023-04-24T01:55:08.301" v="7069" actId="403"/>
          <ac:spMkLst>
            <pc:docMk/>
            <pc:sldMk cId="0" sldId="256"/>
            <ac:spMk id="2" creationId="{00000000-0000-0000-0000-000000000000}"/>
          </ac:spMkLst>
        </pc:spChg>
        <pc:spChg chg="mod">
          <ac:chgData name="Ian Matlack" userId="58106c1d8fd9560d" providerId="LiveId" clId="{03BF0C40-0DBE-4725-82C0-1EA708246565}" dt="2023-04-24T01:46:03.349" v="6905" actId="3626"/>
          <ac:spMkLst>
            <pc:docMk/>
            <pc:sldMk cId="0" sldId="256"/>
            <ac:spMk id="4" creationId="{00000000-0000-0000-0000-000000000000}"/>
          </ac:spMkLst>
        </pc:spChg>
        <pc:spChg chg="mod">
          <ac:chgData name="Ian Matlack" userId="58106c1d8fd9560d" providerId="LiveId" clId="{03BF0C40-0DBE-4725-82C0-1EA708246565}" dt="2023-04-23T22:51:51.088" v="5316" actId="20578"/>
          <ac:spMkLst>
            <pc:docMk/>
            <pc:sldMk cId="0" sldId="256"/>
            <ac:spMk id="5" creationId="{00000000-0000-0000-0000-000000000000}"/>
          </ac:spMkLst>
        </pc:spChg>
        <pc:spChg chg="mod">
          <ac:chgData name="Ian Matlack" userId="58106c1d8fd9560d" providerId="LiveId" clId="{03BF0C40-0DBE-4725-82C0-1EA708246565}" dt="2023-04-24T01:25:16.166" v="6451" actId="108"/>
          <ac:spMkLst>
            <pc:docMk/>
            <pc:sldMk cId="0" sldId="256"/>
            <ac:spMk id="6" creationId="{B8D4022B-62D9-154E-990D-9924B1E87188}"/>
          </ac:spMkLst>
        </pc:spChg>
        <pc:spChg chg="mod">
          <ac:chgData name="Ian Matlack" userId="58106c1d8fd9560d" providerId="LiveId" clId="{03BF0C40-0DBE-4725-82C0-1EA708246565}" dt="2023-04-30T20:16:07.257" v="7228" actId="20577"/>
          <ac:spMkLst>
            <pc:docMk/>
            <pc:sldMk cId="0" sldId="256"/>
            <ac:spMk id="11" creationId="{00000000-0000-0000-0000-000000000000}"/>
          </ac:spMkLst>
        </pc:spChg>
        <pc:spChg chg="del">
          <ac:chgData name="Ian Matlack" userId="58106c1d8fd9560d" providerId="LiveId" clId="{03BF0C40-0DBE-4725-82C0-1EA708246565}" dt="2023-04-23T21:03:22.954" v="2104" actId="21"/>
          <ac:spMkLst>
            <pc:docMk/>
            <pc:sldMk cId="0" sldId="256"/>
            <ac:spMk id="16" creationId="{24A20C32-2059-334E-AD21-F55FF81C78C9}"/>
          </ac:spMkLst>
        </pc:spChg>
        <pc:spChg chg="add mod">
          <ac:chgData name="Ian Matlack" userId="58106c1d8fd9560d" providerId="LiveId" clId="{03BF0C40-0DBE-4725-82C0-1EA708246565}" dt="2023-04-24T02:06:18.150" v="7169" actId="1076"/>
          <ac:spMkLst>
            <pc:docMk/>
            <pc:sldMk cId="0" sldId="256"/>
            <ac:spMk id="18" creationId="{43E6CECC-CA64-5753-9500-535B8C0D656D}"/>
          </ac:spMkLst>
        </pc:spChg>
        <pc:spChg chg="add del mod">
          <ac:chgData name="Ian Matlack" userId="58106c1d8fd9560d" providerId="LiveId" clId="{03BF0C40-0DBE-4725-82C0-1EA708246565}" dt="2023-04-23T21:29:03.382" v="2878" actId="21"/>
          <ac:spMkLst>
            <pc:docMk/>
            <pc:sldMk cId="0" sldId="256"/>
            <ac:spMk id="19" creationId="{02EEAED9-4E89-A90A-C92C-F490C9C9F279}"/>
          </ac:spMkLst>
        </pc:spChg>
        <pc:spChg chg="add mod">
          <ac:chgData name="Ian Matlack" userId="58106c1d8fd9560d" providerId="LiveId" clId="{03BF0C40-0DBE-4725-82C0-1EA708246565}" dt="2023-04-24T02:06:12.210" v="7168" actId="14100"/>
          <ac:spMkLst>
            <pc:docMk/>
            <pc:sldMk cId="0" sldId="256"/>
            <ac:spMk id="20" creationId="{F7C68CAD-3B40-7167-03A8-2D8F037365C7}"/>
          </ac:spMkLst>
        </pc:spChg>
        <pc:spChg chg="add del mod">
          <ac:chgData name="Ian Matlack" userId="58106c1d8fd9560d" providerId="LiveId" clId="{03BF0C40-0DBE-4725-82C0-1EA708246565}" dt="2023-05-03T01:44:29.207" v="7638" actId="20577"/>
          <ac:spMkLst>
            <pc:docMk/>
            <pc:sldMk cId="0" sldId="256"/>
            <ac:spMk id="21" creationId="{954CC904-7069-6C3B-3AEF-503CC6072A47}"/>
          </ac:spMkLst>
        </pc:spChg>
        <pc:spChg chg="mod">
          <ac:chgData name="Ian Matlack" userId="58106c1d8fd9560d" providerId="LiveId" clId="{03BF0C40-0DBE-4725-82C0-1EA708246565}" dt="2023-04-24T01:28:31.076" v="6495" actId="2711"/>
          <ac:spMkLst>
            <pc:docMk/>
            <pc:sldMk cId="0" sldId="256"/>
            <ac:spMk id="28" creationId="{00000000-0000-0000-0000-000000000000}"/>
          </ac:spMkLst>
        </pc:spChg>
        <pc:spChg chg="mod">
          <ac:chgData name="Ian Matlack" userId="58106c1d8fd9560d" providerId="LiveId" clId="{03BF0C40-0DBE-4725-82C0-1EA708246565}" dt="2023-04-24T01:44:52.246" v="6891" actId="1076"/>
          <ac:spMkLst>
            <pc:docMk/>
            <pc:sldMk cId="0" sldId="256"/>
            <ac:spMk id="38" creationId="{00000000-0000-0000-0000-000000000000}"/>
          </ac:spMkLst>
        </pc:spChg>
        <pc:spChg chg="mod">
          <ac:chgData name="Ian Matlack" userId="58106c1d8fd9560d" providerId="LiveId" clId="{03BF0C40-0DBE-4725-82C0-1EA708246565}" dt="2023-04-24T01:54:47.241" v="7031" actId="5793"/>
          <ac:spMkLst>
            <pc:docMk/>
            <pc:sldMk cId="0" sldId="256"/>
            <ac:spMk id="39" creationId="{9D6A4A9B-499D-AF48-86B8-5B695E0F060B}"/>
          </ac:spMkLst>
        </pc:spChg>
        <pc:spChg chg="mod">
          <ac:chgData name="Ian Matlack" userId="58106c1d8fd9560d" providerId="LiveId" clId="{03BF0C40-0DBE-4725-82C0-1EA708246565}" dt="2023-04-24T01:25:11.044" v="6450" actId="108"/>
          <ac:spMkLst>
            <pc:docMk/>
            <pc:sldMk cId="0" sldId="256"/>
            <ac:spMk id="40" creationId="{38E97071-57A6-214C-BC34-66A1EBCCC203}"/>
          </ac:spMkLst>
        </pc:spChg>
        <pc:spChg chg="mod">
          <ac:chgData name="Ian Matlack" userId="58106c1d8fd9560d" providerId="LiveId" clId="{03BF0C40-0DBE-4725-82C0-1EA708246565}" dt="2023-04-24T01:54:38.301" v="7026" actId="1076"/>
          <ac:spMkLst>
            <pc:docMk/>
            <pc:sldMk cId="0" sldId="256"/>
            <ac:spMk id="47" creationId="{00000000-0000-0000-0000-000000000000}"/>
          </ac:spMkLst>
        </pc:spChg>
        <pc:spChg chg="mod">
          <ac:chgData name="Ian Matlack" userId="58106c1d8fd9560d" providerId="LiveId" clId="{03BF0C40-0DBE-4725-82C0-1EA708246565}" dt="2023-04-24T01:09:57.451" v="5990" actId="1076"/>
          <ac:spMkLst>
            <pc:docMk/>
            <pc:sldMk cId="0" sldId="256"/>
            <ac:spMk id="48" creationId="{00000000-0000-0000-0000-000000000000}"/>
          </ac:spMkLst>
        </pc:spChg>
        <pc:spChg chg="mod">
          <ac:chgData name="Ian Matlack" userId="58106c1d8fd9560d" providerId="LiveId" clId="{03BF0C40-0DBE-4725-82C0-1EA708246565}" dt="2023-04-24T01:55:16.411" v="7070" actId="1076"/>
          <ac:spMkLst>
            <pc:docMk/>
            <pc:sldMk cId="0" sldId="256"/>
            <ac:spMk id="49" creationId="{00000000-0000-0000-0000-000000000000}"/>
          </ac:spMkLst>
        </pc:spChg>
        <pc:spChg chg="mod">
          <ac:chgData name="Ian Matlack" userId="58106c1d8fd9560d" providerId="LiveId" clId="{03BF0C40-0DBE-4725-82C0-1EA708246565}" dt="2023-04-24T01:48:59.523" v="6983" actId="13926"/>
          <ac:spMkLst>
            <pc:docMk/>
            <pc:sldMk cId="0" sldId="256"/>
            <ac:spMk id="51" creationId="{00000000-0000-0000-0000-000000000000}"/>
          </ac:spMkLst>
        </pc:spChg>
        <pc:spChg chg="mod">
          <ac:chgData name="Ian Matlack" userId="58106c1d8fd9560d" providerId="LiveId" clId="{03BF0C40-0DBE-4725-82C0-1EA708246565}" dt="2023-04-30T20:15:47.580" v="7217" actId="20577"/>
          <ac:spMkLst>
            <pc:docMk/>
            <pc:sldMk cId="0" sldId="256"/>
            <ac:spMk id="52" creationId="{00000000-0000-0000-0000-000000000000}"/>
          </ac:spMkLst>
        </pc:spChg>
        <pc:spChg chg="mod">
          <ac:chgData name="Ian Matlack" userId="58106c1d8fd9560d" providerId="LiveId" clId="{03BF0C40-0DBE-4725-82C0-1EA708246565}" dt="2023-04-23T22:23:44.579" v="3769" actId="14100"/>
          <ac:spMkLst>
            <pc:docMk/>
            <pc:sldMk cId="0" sldId="256"/>
            <ac:spMk id="59" creationId="{00000000-0000-0000-0000-000000000000}"/>
          </ac:spMkLst>
        </pc:spChg>
        <pc:spChg chg="mod">
          <ac:chgData name="Ian Matlack" userId="58106c1d8fd9560d" providerId="LiveId" clId="{03BF0C40-0DBE-4725-82C0-1EA708246565}" dt="2023-04-23T21:26:04.673" v="2715" actId="1076"/>
          <ac:spMkLst>
            <pc:docMk/>
            <pc:sldMk cId="0" sldId="256"/>
            <ac:spMk id="2081" creationId="{00000000-0000-0000-0000-000000000000}"/>
          </ac:spMkLst>
        </pc:spChg>
        <pc:spChg chg="mod">
          <ac:chgData name="Ian Matlack" userId="58106c1d8fd9560d" providerId="LiveId" clId="{03BF0C40-0DBE-4725-82C0-1EA708246565}" dt="2023-04-23T22:34:34.545" v="4310" actId="20577"/>
          <ac:spMkLst>
            <pc:docMk/>
            <pc:sldMk cId="0" sldId="256"/>
            <ac:spMk id="3074" creationId="{00000000-0000-0000-0000-000000000000}"/>
          </ac:spMkLst>
        </pc:spChg>
        <pc:spChg chg="mod">
          <ac:chgData name="Ian Matlack" userId="58106c1d8fd9560d" providerId="LiveId" clId="{03BF0C40-0DBE-4725-82C0-1EA708246565}" dt="2023-04-23T22:58:04.681" v="5789" actId="1076"/>
          <ac:spMkLst>
            <pc:docMk/>
            <pc:sldMk cId="0" sldId="256"/>
            <ac:spMk id="3105" creationId="{00000000-0000-0000-0000-000000000000}"/>
          </ac:spMkLst>
        </pc:spChg>
        <pc:grpChg chg="del">
          <ac:chgData name="Ian Matlack" userId="58106c1d8fd9560d" providerId="LiveId" clId="{03BF0C40-0DBE-4725-82C0-1EA708246565}" dt="2023-04-23T21:03:18.951" v="2102" actId="21"/>
          <ac:grpSpMkLst>
            <pc:docMk/>
            <pc:sldMk cId="0" sldId="256"/>
            <ac:grpSpMk id="7" creationId="{D44B7808-8E75-EA4C-A7F4-BB623C1AB081}"/>
          </ac:grpSpMkLst>
        </pc:grpChg>
        <pc:grpChg chg="del">
          <ac:chgData name="Ian Matlack" userId="58106c1d8fd9560d" providerId="LiveId" clId="{03BF0C40-0DBE-4725-82C0-1EA708246565}" dt="2023-04-23T21:03:20.599" v="2103" actId="21"/>
          <ac:grpSpMkLst>
            <pc:docMk/>
            <pc:sldMk cId="0" sldId="256"/>
            <ac:grpSpMk id="14" creationId="{DEB7E1B4-83ED-FB4A-BA92-6AAF3DD89581}"/>
          </ac:grpSpMkLst>
        </pc:grpChg>
        <pc:graphicFrameChg chg="mod modGraphic">
          <ac:chgData name="Ian Matlack" userId="58106c1d8fd9560d" providerId="LiveId" clId="{03BF0C40-0DBE-4725-82C0-1EA708246565}" dt="2023-04-23T22:24:02.149" v="3770" actId="14100"/>
          <ac:graphicFrameMkLst>
            <pc:docMk/>
            <pc:sldMk cId="0" sldId="256"/>
            <ac:graphicFrameMk id="13" creationId="{73EEBDE5-0E9E-6941-AC02-FC7AF75E6AC8}"/>
          </ac:graphicFrameMkLst>
        </pc:graphicFrameChg>
        <pc:picChg chg="add mod">
          <ac:chgData name="Ian Matlack" userId="58106c1d8fd9560d" providerId="LiveId" clId="{03BF0C40-0DBE-4725-82C0-1EA708246565}" dt="2023-04-23T23:01:42.389" v="5826" actId="1076"/>
          <ac:picMkLst>
            <pc:docMk/>
            <pc:sldMk cId="0" sldId="256"/>
            <ac:picMk id="9" creationId="{A35C1B8B-F6BE-1E3D-DCB3-3EE756B59928}"/>
          </ac:picMkLst>
        </pc:picChg>
        <pc:picChg chg="add mod modCrop">
          <ac:chgData name="Ian Matlack" userId="58106c1d8fd9560d" providerId="LiveId" clId="{03BF0C40-0DBE-4725-82C0-1EA708246565}" dt="2023-04-24T02:06:04.582" v="7166" actId="14100"/>
          <ac:picMkLst>
            <pc:docMk/>
            <pc:sldMk cId="0" sldId="256"/>
            <ac:picMk id="12" creationId="{5506E943-16B9-B2AC-1FCA-F348C6AEDBFB}"/>
          </ac:picMkLst>
        </pc:picChg>
        <pc:cxnChg chg="del">
          <ac:chgData name="Ian Matlack" userId="58106c1d8fd9560d" providerId="LiveId" clId="{03BF0C40-0DBE-4725-82C0-1EA708246565}" dt="2023-04-23T21:03:25.191" v="2105" actId="21"/>
          <ac:cxnSpMkLst>
            <pc:docMk/>
            <pc:sldMk cId="0" sldId="256"/>
            <ac:cxnSpMk id="50" creationId="{88D7604A-14BB-064B-A6A0-710A98BA9A20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378575" cy="463550"/>
          </a:xfrm>
          <a:prstGeom prst="rect">
            <a:avLst/>
          </a:prstGeom>
        </p:spPr>
        <p:txBody>
          <a:bodyPr vert="horz" lIns="136050" tIns="68026" rIns="136050" bIns="68026" rtlCol="0"/>
          <a:lstStyle>
            <a:lvl1pPr algn="l" eaLnBrk="1" hangingPunct="1">
              <a:defRPr sz="18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8339138" y="0"/>
            <a:ext cx="6380162" cy="463550"/>
          </a:xfrm>
          <a:prstGeom prst="rect">
            <a:avLst/>
          </a:prstGeom>
        </p:spPr>
        <p:txBody>
          <a:bodyPr vert="horz" lIns="136050" tIns="68026" rIns="136050" bIns="68026" rtlCol="0"/>
          <a:lstStyle>
            <a:lvl1pPr algn="r" eaLnBrk="1" hangingPunct="1">
              <a:defRPr sz="18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6F413AA-8264-446A-B33E-79C55D26D7AC}" type="datetimeFigureOut">
              <a:rPr lang="en-US"/>
              <a:pPr>
                <a:defRPr/>
              </a:pPr>
              <a:t>2/29/2024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6378575" cy="465138"/>
          </a:xfrm>
          <a:prstGeom prst="rect">
            <a:avLst/>
          </a:prstGeom>
        </p:spPr>
        <p:txBody>
          <a:bodyPr vert="horz" lIns="136050" tIns="68026" rIns="136050" bIns="68026" rtlCol="0" anchor="b"/>
          <a:lstStyle>
            <a:lvl1pPr algn="l" eaLnBrk="1" hangingPunct="1">
              <a:defRPr sz="18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8339138" y="8829675"/>
            <a:ext cx="6380162" cy="465138"/>
          </a:xfrm>
          <a:prstGeom prst="rect">
            <a:avLst/>
          </a:prstGeom>
        </p:spPr>
        <p:txBody>
          <a:bodyPr vert="horz" wrap="square" lIns="136050" tIns="68026" rIns="136050" bIns="6802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800" smtClean="0"/>
            </a:lvl1pPr>
          </a:lstStyle>
          <a:p>
            <a:pPr>
              <a:defRPr/>
            </a:pPr>
            <a:fld id="{2D42E5AA-A4F5-4DFB-8EE0-42725E3760A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112134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38016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8339138" y="0"/>
            <a:ext cx="638016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094A08-E6C3-486C-A00D-E490FCD452A0}" type="datetimeFigureOut">
              <a:rPr lang="en-US" smtClean="0"/>
              <a:t>2/29/2024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270500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471613" y="4473575"/>
            <a:ext cx="117792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638016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8339138" y="8829675"/>
            <a:ext cx="638016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A61894-E7B0-48C2-A3F7-28D8409B6CD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313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270500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A61894-E7B0-48C2-A3F7-28D8409B6CD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325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677"/>
            <a:ext cx="37307520" cy="7054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127"/>
            <a:ext cx="30723840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751035" indent="0" algn="ctr">
              <a:buNone/>
              <a:defRPr/>
            </a:lvl2pPr>
            <a:lvl3pPr marL="1502069" indent="0" algn="ctr">
              <a:buNone/>
              <a:defRPr/>
            </a:lvl3pPr>
            <a:lvl4pPr marL="2253103" indent="0" algn="ctr">
              <a:buNone/>
              <a:defRPr/>
            </a:lvl4pPr>
            <a:lvl5pPr marL="3004137" indent="0" algn="ctr">
              <a:buNone/>
              <a:defRPr/>
            </a:lvl5pPr>
            <a:lvl6pPr marL="3755173" indent="0" algn="ctr">
              <a:buNone/>
              <a:defRPr/>
            </a:lvl6pPr>
            <a:lvl7pPr marL="4506208" indent="0" algn="ctr">
              <a:buNone/>
              <a:defRPr/>
            </a:lvl7pPr>
            <a:lvl8pPr marL="5257242" indent="0" algn="ctr">
              <a:buNone/>
              <a:defRPr/>
            </a:lvl8pPr>
            <a:lvl9pPr marL="6008276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2AAD7-29D4-4780-BEE4-01E885E0CC3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57041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F741D-AE33-46FA-8248-1CA493352C9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02538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20800"/>
            <a:ext cx="9875520" cy="280828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20800"/>
            <a:ext cx="29382720" cy="280828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E0BC5-5B72-4136-93D9-8913810E019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7727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8919A-A911-4AC1-803C-887B18A369F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38393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1" y="21151850"/>
            <a:ext cx="37307520" cy="6540500"/>
          </a:xfrm>
        </p:spPr>
        <p:txBody>
          <a:bodyPr anchor="t"/>
          <a:lstStyle>
            <a:lvl1pPr algn="l">
              <a:defRPr sz="66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1" y="13950950"/>
            <a:ext cx="37307520" cy="7200900"/>
          </a:xfrm>
        </p:spPr>
        <p:txBody>
          <a:bodyPr anchor="b"/>
          <a:lstStyle>
            <a:lvl1pPr marL="0" indent="0">
              <a:buNone/>
              <a:defRPr sz="3257"/>
            </a:lvl1pPr>
            <a:lvl2pPr marL="751035" indent="0">
              <a:buNone/>
              <a:defRPr sz="2914"/>
            </a:lvl2pPr>
            <a:lvl3pPr marL="1502069" indent="0">
              <a:buNone/>
              <a:defRPr sz="2657"/>
            </a:lvl3pPr>
            <a:lvl4pPr marL="2253103" indent="0">
              <a:buNone/>
              <a:defRPr sz="2314"/>
            </a:lvl4pPr>
            <a:lvl5pPr marL="3004137" indent="0">
              <a:buNone/>
              <a:defRPr sz="2314"/>
            </a:lvl5pPr>
            <a:lvl6pPr marL="3755173" indent="0">
              <a:buNone/>
              <a:defRPr sz="2314"/>
            </a:lvl6pPr>
            <a:lvl7pPr marL="4506208" indent="0">
              <a:buNone/>
              <a:defRPr sz="2314"/>
            </a:lvl7pPr>
            <a:lvl8pPr marL="5257242" indent="0">
              <a:buNone/>
              <a:defRPr sz="2314"/>
            </a:lvl8pPr>
            <a:lvl9pPr marL="6008276" indent="0">
              <a:buNone/>
              <a:defRPr sz="231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6B77E-EF44-4B6C-9D12-C521047FDF8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36568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327"/>
            <a:ext cx="19629120" cy="21723350"/>
          </a:xfrm>
        </p:spPr>
        <p:txBody>
          <a:bodyPr/>
          <a:lstStyle>
            <a:lvl1pPr>
              <a:defRPr sz="4627"/>
            </a:lvl1pPr>
            <a:lvl2pPr>
              <a:defRPr sz="3943"/>
            </a:lvl2pPr>
            <a:lvl3pPr>
              <a:defRPr sz="3257"/>
            </a:lvl3pPr>
            <a:lvl4pPr>
              <a:defRPr sz="2914"/>
            </a:lvl4pPr>
            <a:lvl5pPr>
              <a:defRPr sz="2914"/>
            </a:lvl5pPr>
            <a:lvl6pPr>
              <a:defRPr sz="2914"/>
            </a:lvl6pPr>
            <a:lvl7pPr>
              <a:defRPr sz="2914"/>
            </a:lvl7pPr>
            <a:lvl8pPr>
              <a:defRPr sz="2914"/>
            </a:lvl8pPr>
            <a:lvl9pPr>
              <a:defRPr sz="291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67520" y="7680327"/>
            <a:ext cx="19629120" cy="21723350"/>
          </a:xfrm>
        </p:spPr>
        <p:txBody>
          <a:bodyPr/>
          <a:lstStyle>
            <a:lvl1pPr>
              <a:defRPr sz="4627"/>
            </a:lvl1pPr>
            <a:lvl2pPr>
              <a:defRPr sz="3943"/>
            </a:lvl2pPr>
            <a:lvl3pPr>
              <a:defRPr sz="3257"/>
            </a:lvl3pPr>
            <a:lvl4pPr>
              <a:defRPr sz="2914"/>
            </a:lvl4pPr>
            <a:lvl5pPr>
              <a:defRPr sz="2914"/>
            </a:lvl5pPr>
            <a:lvl6pPr>
              <a:defRPr sz="2914"/>
            </a:lvl6pPr>
            <a:lvl7pPr>
              <a:defRPr sz="2914"/>
            </a:lvl7pPr>
            <a:lvl8pPr>
              <a:defRPr sz="2914"/>
            </a:lvl8pPr>
            <a:lvl9pPr>
              <a:defRPr sz="291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4C9AB5-C53C-4E6A-AF6D-A60418FB2E6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20356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7626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3" y="7369176"/>
            <a:ext cx="19392901" cy="3070224"/>
          </a:xfrm>
        </p:spPr>
        <p:txBody>
          <a:bodyPr anchor="b"/>
          <a:lstStyle>
            <a:lvl1pPr marL="0" indent="0">
              <a:buNone/>
              <a:defRPr sz="3943" b="1"/>
            </a:lvl1pPr>
            <a:lvl2pPr marL="751035" indent="0">
              <a:buNone/>
              <a:defRPr sz="3257" b="1"/>
            </a:lvl2pPr>
            <a:lvl3pPr marL="1502069" indent="0">
              <a:buNone/>
              <a:defRPr sz="2914" b="1"/>
            </a:lvl3pPr>
            <a:lvl4pPr marL="2253103" indent="0">
              <a:buNone/>
              <a:defRPr sz="2657" b="1"/>
            </a:lvl4pPr>
            <a:lvl5pPr marL="3004137" indent="0">
              <a:buNone/>
              <a:defRPr sz="2657" b="1"/>
            </a:lvl5pPr>
            <a:lvl6pPr marL="3755173" indent="0">
              <a:buNone/>
              <a:defRPr sz="2657" b="1"/>
            </a:lvl6pPr>
            <a:lvl7pPr marL="4506208" indent="0">
              <a:buNone/>
              <a:defRPr sz="2657" b="1"/>
            </a:lvl7pPr>
            <a:lvl8pPr marL="5257242" indent="0">
              <a:buNone/>
              <a:defRPr sz="2657" b="1"/>
            </a:lvl8pPr>
            <a:lvl9pPr marL="6008276" indent="0">
              <a:buNone/>
              <a:defRPr sz="265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3" y="10439401"/>
            <a:ext cx="19392901" cy="18967450"/>
          </a:xfrm>
        </p:spPr>
        <p:txBody>
          <a:bodyPr/>
          <a:lstStyle>
            <a:lvl1pPr>
              <a:defRPr sz="3943"/>
            </a:lvl1pPr>
            <a:lvl2pPr>
              <a:defRPr sz="3257"/>
            </a:lvl2pPr>
            <a:lvl3pPr>
              <a:defRPr sz="2914"/>
            </a:lvl3pPr>
            <a:lvl4pPr>
              <a:defRPr sz="2657"/>
            </a:lvl4pPr>
            <a:lvl5pPr>
              <a:defRPr sz="2657"/>
            </a:lvl5pPr>
            <a:lvl6pPr>
              <a:defRPr sz="2657"/>
            </a:lvl6pPr>
            <a:lvl7pPr>
              <a:defRPr sz="2657"/>
            </a:lvl7pPr>
            <a:lvl8pPr>
              <a:defRPr sz="2657"/>
            </a:lvl8pPr>
            <a:lvl9pPr>
              <a:defRPr sz="265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1" y="7369176"/>
            <a:ext cx="19400520" cy="3070224"/>
          </a:xfrm>
        </p:spPr>
        <p:txBody>
          <a:bodyPr anchor="b"/>
          <a:lstStyle>
            <a:lvl1pPr marL="0" indent="0">
              <a:buNone/>
              <a:defRPr sz="3943" b="1"/>
            </a:lvl1pPr>
            <a:lvl2pPr marL="751035" indent="0">
              <a:buNone/>
              <a:defRPr sz="3257" b="1"/>
            </a:lvl2pPr>
            <a:lvl3pPr marL="1502069" indent="0">
              <a:buNone/>
              <a:defRPr sz="2914" b="1"/>
            </a:lvl3pPr>
            <a:lvl4pPr marL="2253103" indent="0">
              <a:buNone/>
              <a:defRPr sz="2657" b="1"/>
            </a:lvl4pPr>
            <a:lvl5pPr marL="3004137" indent="0">
              <a:buNone/>
              <a:defRPr sz="2657" b="1"/>
            </a:lvl5pPr>
            <a:lvl6pPr marL="3755173" indent="0">
              <a:buNone/>
              <a:defRPr sz="2657" b="1"/>
            </a:lvl6pPr>
            <a:lvl7pPr marL="4506208" indent="0">
              <a:buNone/>
              <a:defRPr sz="2657" b="1"/>
            </a:lvl7pPr>
            <a:lvl8pPr marL="5257242" indent="0">
              <a:buNone/>
              <a:defRPr sz="2657" b="1"/>
            </a:lvl8pPr>
            <a:lvl9pPr marL="6008276" indent="0">
              <a:buNone/>
              <a:defRPr sz="265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1" y="10439401"/>
            <a:ext cx="19400520" cy="18967450"/>
          </a:xfrm>
        </p:spPr>
        <p:txBody>
          <a:bodyPr/>
          <a:lstStyle>
            <a:lvl1pPr>
              <a:defRPr sz="3943"/>
            </a:lvl1pPr>
            <a:lvl2pPr>
              <a:defRPr sz="3257"/>
            </a:lvl2pPr>
            <a:lvl3pPr>
              <a:defRPr sz="2914"/>
            </a:lvl3pPr>
            <a:lvl4pPr>
              <a:defRPr sz="2657"/>
            </a:lvl4pPr>
            <a:lvl5pPr>
              <a:defRPr sz="2657"/>
            </a:lvl5pPr>
            <a:lvl6pPr>
              <a:defRPr sz="2657"/>
            </a:lvl6pPr>
            <a:lvl7pPr>
              <a:defRPr sz="2657"/>
            </a:lvl7pPr>
            <a:lvl8pPr>
              <a:defRPr sz="2657"/>
            </a:lvl8pPr>
            <a:lvl9pPr>
              <a:defRPr sz="265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C934B7-99FB-4F91-A495-75486DD704F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7672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2EF78C-F702-475C-9EFB-9AF4A2AD2B9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5650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F1DC4-92C5-4BBE-BC71-6676491C579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10719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2" y="1311277"/>
            <a:ext cx="14439901" cy="5578474"/>
          </a:xfrm>
        </p:spPr>
        <p:txBody>
          <a:bodyPr anchor="b"/>
          <a:lstStyle>
            <a:lvl1pPr algn="l">
              <a:defRPr sz="325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1277"/>
            <a:ext cx="24536400" cy="28095574"/>
          </a:xfrm>
        </p:spPr>
        <p:txBody>
          <a:bodyPr/>
          <a:lstStyle>
            <a:lvl1pPr>
              <a:defRPr sz="5228"/>
            </a:lvl1pPr>
            <a:lvl2pPr>
              <a:defRPr sz="4627"/>
            </a:lvl2pPr>
            <a:lvl3pPr>
              <a:defRPr sz="3943"/>
            </a:lvl3pPr>
            <a:lvl4pPr>
              <a:defRPr sz="3257"/>
            </a:lvl4pPr>
            <a:lvl5pPr>
              <a:defRPr sz="3257"/>
            </a:lvl5pPr>
            <a:lvl6pPr>
              <a:defRPr sz="3257"/>
            </a:lvl6pPr>
            <a:lvl7pPr>
              <a:defRPr sz="3257"/>
            </a:lvl7pPr>
            <a:lvl8pPr>
              <a:defRPr sz="3257"/>
            </a:lvl8pPr>
            <a:lvl9pPr>
              <a:defRPr sz="325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2" y="6889750"/>
            <a:ext cx="14439901" cy="22517100"/>
          </a:xfrm>
        </p:spPr>
        <p:txBody>
          <a:bodyPr/>
          <a:lstStyle>
            <a:lvl1pPr marL="0" indent="0">
              <a:buNone/>
              <a:defRPr sz="2314"/>
            </a:lvl1pPr>
            <a:lvl2pPr marL="751035" indent="0">
              <a:buNone/>
              <a:defRPr sz="1971"/>
            </a:lvl2pPr>
            <a:lvl3pPr marL="1502069" indent="0">
              <a:buNone/>
              <a:defRPr sz="1628"/>
            </a:lvl3pPr>
            <a:lvl4pPr marL="2253103" indent="0">
              <a:buNone/>
              <a:defRPr sz="1457"/>
            </a:lvl4pPr>
            <a:lvl5pPr marL="3004137" indent="0">
              <a:buNone/>
              <a:defRPr sz="1457"/>
            </a:lvl5pPr>
            <a:lvl6pPr marL="3755173" indent="0">
              <a:buNone/>
              <a:defRPr sz="1457"/>
            </a:lvl6pPr>
            <a:lvl7pPr marL="4506208" indent="0">
              <a:buNone/>
              <a:defRPr sz="1457"/>
            </a:lvl7pPr>
            <a:lvl8pPr marL="5257242" indent="0">
              <a:buNone/>
              <a:defRPr sz="1457"/>
            </a:lvl8pPr>
            <a:lvl9pPr marL="6008276" indent="0">
              <a:buNone/>
              <a:defRPr sz="145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F7B11-0F76-43B4-804E-02619D62A0E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59857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1" y="23044150"/>
            <a:ext cx="26334720" cy="2717800"/>
          </a:xfrm>
        </p:spPr>
        <p:txBody>
          <a:bodyPr anchor="b"/>
          <a:lstStyle>
            <a:lvl1pPr algn="l">
              <a:defRPr sz="325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1" y="2940050"/>
            <a:ext cx="26334720" cy="19751676"/>
          </a:xfrm>
        </p:spPr>
        <p:txBody>
          <a:bodyPr/>
          <a:lstStyle>
            <a:lvl1pPr marL="0" indent="0">
              <a:buNone/>
              <a:defRPr sz="5228"/>
            </a:lvl1pPr>
            <a:lvl2pPr marL="751035" indent="0">
              <a:buNone/>
              <a:defRPr sz="4627"/>
            </a:lvl2pPr>
            <a:lvl3pPr marL="1502069" indent="0">
              <a:buNone/>
              <a:defRPr sz="3943"/>
            </a:lvl3pPr>
            <a:lvl4pPr marL="2253103" indent="0">
              <a:buNone/>
              <a:defRPr sz="3257"/>
            </a:lvl4pPr>
            <a:lvl5pPr marL="3004137" indent="0">
              <a:buNone/>
              <a:defRPr sz="3257"/>
            </a:lvl5pPr>
            <a:lvl6pPr marL="3755173" indent="0">
              <a:buNone/>
              <a:defRPr sz="3257"/>
            </a:lvl6pPr>
            <a:lvl7pPr marL="4506208" indent="0">
              <a:buNone/>
              <a:defRPr sz="3257"/>
            </a:lvl7pPr>
            <a:lvl8pPr marL="5257242" indent="0">
              <a:buNone/>
              <a:defRPr sz="3257"/>
            </a:lvl8pPr>
            <a:lvl9pPr marL="6008276" indent="0">
              <a:buNone/>
              <a:defRPr sz="3257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1" y="25761950"/>
            <a:ext cx="26334720" cy="3863976"/>
          </a:xfrm>
        </p:spPr>
        <p:txBody>
          <a:bodyPr/>
          <a:lstStyle>
            <a:lvl1pPr marL="0" indent="0">
              <a:buNone/>
              <a:defRPr sz="2314"/>
            </a:lvl1pPr>
            <a:lvl2pPr marL="751035" indent="0">
              <a:buNone/>
              <a:defRPr sz="1971"/>
            </a:lvl2pPr>
            <a:lvl3pPr marL="1502069" indent="0">
              <a:buNone/>
              <a:defRPr sz="1628"/>
            </a:lvl3pPr>
            <a:lvl4pPr marL="2253103" indent="0">
              <a:buNone/>
              <a:defRPr sz="1457"/>
            </a:lvl4pPr>
            <a:lvl5pPr marL="3004137" indent="0">
              <a:buNone/>
              <a:defRPr sz="1457"/>
            </a:lvl5pPr>
            <a:lvl6pPr marL="3755173" indent="0">
              <a:buNone/>
              <a:defRPr sz="1457"/>
            </a:lvl6pPr>
            <a:lvl7pPr marL="4506208" indent="0">
              <a:buNone/>
              <a:defRPr sz="1457"/>
            </a:lvl7pPr>
            <a:lvl8pPr marL="5257242" indent="0">
              <a:buNone/>
              <a:defRPr sz="1457"/>
            </a:lvl8pPr>
            <a:lvl9pPr marL="6008276" indent="0">
              <a:buNone/>
              <a:defRPr sz="145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C015B-9DFA-43F1-A354-A064AEA4EAF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16479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4835" y="1320800"/>
            <a:ext cx="39501536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46504" tIns="173253" rIns="346504" bIns="17325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4835" y="7680325"/>
            <a:ext cx="39501536" cy="2172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46504" tIns="173253" rIns="346504" bIns="173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94835" y="29975175"/>
            <a:ext cx="10240736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46504" tIns="173253" rIns="346504" bIns="173253" numCol="1" anchor="t" anchorCtr="0" compatLnSpc="1">
            <a:prstTxWarp prst="textNoShape">
              <a:avLst/>
            </a:prstTxWarp>
          </a:bodyPr>
          <a:lstStyle>
            <a:lvl1pPr defTabSz="2970237" eaLnBrk="1" hangingPunct="1">
              <a:defRPr sz="4457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6435" y="29975175"/>
            <a:ext cx="13898336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46504" tIns="173253" rIns="346504" bIns="173253" numCol="1" anchor="t" anchorCtr="0" compatLnSpc="1">
            <a:prstTxWarp prst="textNoShape">
              <a:avLst/>
            </a:prstTxWarp>
          </a:bodyPr>
          <a:lstStyle>
            <a:lvl1pPr algn="ctr" defTabSz="2970237" eaLnBrk="1" hangingPunct="1">
              <a:defRPr sz="4457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5635" y="29975175"/>
            <a:ext cx="10240736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46504" tIns="173253" rIns="346504" bIns="173253" numCol="1" anchor="t" anchorCtr="0" compatLnSpc="1">
            <a:prstTxWarp prst="textNoShape">
              <a:avLst/>
            </a:prstTxWarp>
          </a:bodyPr>
          <a:lstStyle>
            <a:lvl1pPr algn="r" defTabSz="2970228" eaLnBrk="1" hangingPunct="1">
              <a:defRPr sz="4457" smtClean="0"/>
            </a:lvl1pPr>
          </a:lstStyle>
          <a:p>
            <a:pPr>
              <a:defRPr/>
            </a:pPr>
            <a:fld id="{F148F8D9-2716-432A-BDF7-E246A931943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70228" rtl="0" eaLnBrk="0" fontAlgn="base" hangingPunct="0">
        <a:spcBef>
          <a:spcPct val="0"/>
        </a:spcBef>
        <a:spcAft>
          <a:spcPct val="0"/>
        </a:spcAft>
        <a:defRPr sz="14314">
          <a:solidFill>
            <a:schemeClr val="tx2"/>
          </a:solidFill>
          <a:latin typeface="+mj-lt"/>
          <a:ea typeface="+mj-ea"/>
          <a:cs typeface="+mj-cs"/>
        </a:defRPr>
      </a:lvl1pPr>
      <a:lvl2pPr algn="ctr" defTabSz="2970228" rtl="0" eaLnBrk="0" fontAlgn="base" hangingPunct="0">
        <a:spcBef>
          <a:spcPct val="0"/>
        </a:spcBef>
        <a:spcAft>
          <a:spcPct val="0"/>
        </a:spcAft>
        <a:defRPr sz="14314">
          <a:solidFill>
            <a:schemeClr val="tx2"/>
          </a:solidFill>
          <a:latin typeface="Arial" charset="0"/>
        </a:defRPr>
      </a:lvl2pPr>
      <a:lvl3pPr algn="ctr" defTabSz="2970228" rtl="0" eaLnBrk="0" fontAlgn="base" hangingPunct="0">
        <a:spcBef>
          <a:spcPct val="0"/>
        </a:spcBef>
        <a:spcAft>
          <a:spcPct val="0"/>
        </a:spcAft>
        <a:defRPr sz="14314">
          <a:solidFill>
            <a:schemeClr val="tx2"/>
          </a:solidFill>
          <a:latin typeface="Arial" charset="0"/>
        </a:defRPr>
      </a:lvl3pPr>
      <a:lvl4pPr algn="ctr" defTabSz="2970228" rtl="0" eaLnBrk="0" fontAlgn="base" hangingPunct="0">
        <a:spcBef>
          <a:spcPct val="0"/>
        </a:spcBef>
        <a:spcAft>
          <a:spcPct val="0"/>
        </a:spcAft>
        <a:defRPr sz="14314">
          <a:solidFill>
            <a:schemeClr val="tx2"/>
          </a:solidFill>
          <a:latin typeface="Arial" charset="0"/>
        </a:defRPr>
      </a:lvl4pPr>
      <a:lvl5pPr algn="ctr" defTabSz="2970228" rtl="0" eaLnBrk="0" fontAlgn="base" hangingPunct="0">
        <a:spcBef>
          <a:spcPct val="0"/>
        </a:spcBef>
        <a:spcAft>
          <a:spcPct val="0"/>
        </a:spcAft>
        <a:defRPr sz="14314">
          <a:solidFill>
            <a:schemeClr val="tx2"/>
          </a:solidFill>
          <a:latin typeface="Arial" charset="0"/>
        </a:defRPr>
      </a:lvl5pPr>
      <a:lvl6pPr marL="751035" algn="ctr" defTabSz="2970237" rtl="0" fontAlgn="base">
        <a:spcBef>
          <a:spcPct val="0"/>
        </a:spcBef>
        <a:spcAft>
          <a:spcPct val="0"/>
        </a:spcAft>
        <a:defRPr sz="14314">
          <a:solidFill>
            <a:schemeClr val="tx2"/>
          </a:solidFill>
          <a:latin typeface="Arial" charset="0"/>
        </a:defRPr>
      </a:lvl6pPr>
      <a:lvl7pPr marL="1502069" algn="ctr" defTabSz="2970237" rtl="0" fontAlgn="base">
        <a:spcBef>
          <a:spcPct val="0"/>
        </a:spcBef>
        <a:spcAft>
          <a:spcPct val="0"/>
        </a:spcAft>
        <a:defRPr sz="14314">
          <a:solidFill>
            <a:schemeClr val="tx2"/>
          </a:solidFill>
          <a:latin typeface="Arial" charset="0"/>
        </a:defRPr>
      </a:lvl7pPr>
      <a:lvl8pPr marL="2253103" algn="ctr" defTabSz="2970237" rtl="0" fontAlgn="base">
        <a:spcBef>
          <a:spcPct val="0"/>
        </a:spcBef>
        <a:spcAft>
          <a:spcPct val="0"/>
        </a:spcAft>
        <a:defRPr sz="14314">
          <a:solidFill>
            <a:schemeClr val="tx2"/>
          </a:solidFill>
          <a:latin typeface="Arial" charset="0"/>
        </a:defRPr>
      </a:lvl8pPr>
      <a:lvl9pPr marL="3004137" algn="ctr" defTabSz="2970237" rtl="0" fontAlgn="base">
        <a:spcBef>
          <a:spcPct val="0"/>
        </a:spcBef>
        <a:spcAft>
          <a:spcPct val="0"/>
        </a:spcAft>
        <a:defRPr sz="14314">
          <a:solidFill>
            <a:schemeClr val="tx2"/>
          </a:solidFill>
          <a:latin typeface="Arial" charset="0"/>
        </a:defRPr>
      </a:lvl9pPr>
    </p:titleStyle>
    <p:bodyStyle>
      <a:lvl1pPr marL="1112985" indent="-1112985" algn="l" defTabSz="2970228" rtl="0" eaLnBrk="0" fontAlgn="base" hangingPunct="0">
        <a:spcBef>
          <a:spcPct val="20000"/>
        </a:spcBef>
        <a:spcAft>
          <a:spcPct val="0"/>
        </a:spcAft>
        <a:buChar char="•"/>
        <a:defRPr sz="10371">
          <a:solidFill>
            <a:schemeClr val="tx1"/>
          </a:solidFill>
          <a:latin typeface="+mn-lt"/>
          <a:ea typeface="+mn-ea"/>
          <a:cs typeface="+mn-cs"/>
        </a:defRPr>
      </a:lvl1pPr>
      <a:lvl2pPr marL="2411014" indent="-927941" algn="l" defTabSz="2970228" rtl="0" eaLnBrk="0" fontAlgn="base" hangingPunct="0">
        <a:spcBef>
          <a:spcPct val="20000"/>
        </a:spcBef>
        <a:spcAft>
          <a:spcPct val="0"/>
        </a:spcAft>
        <a:buChar char="–"/>
        <a:defRPr sz="9000">
          <a:solidFill>
            <a:schemeClr val="tx1"/>
          </a:solidFill>
          <a:latin typeface="+mn-lt"/>
        </a:defRPr>
      </a:lvl2pPr>
      <a:lvl3pPr marL="3713124" indent="-742897" algn="l" defTabSz="2970228" rtl="0" eaLnBrk="0" fontAlgn="base" hangingPunct="0">
        <a:spcBef>
          <a:spcPct val="20000"/>
        </a:spcBef>
        <a:spcAft>
          <a:spcPct val="0"/>
        </a:spcAft>
        <a:buChar char="•"/>
        <a:defRPr sz="7714">
          <a:solidFill>
            <a:schemeClr val="tx1"/>
          </a:solidFill>
          <a:latin typeface="+mn-lt"/>
        </a:defRPr>
      </a:lvl3pPr>
      <a:lvl4pPr marL="5196197" indent="-742897" algn="l" defTabSz="2970228" rtl="0" eaLnBrk="0" fontAlgn="base" hangingPunct="0">
        <a:spcBef>
          <a:spcPct val="20000"/>
        </a:spcBef>
        <a:spcAft>
          <a:spcPct val="0"/>
        </a:spcAft>
        <a:buChar char="–"/>
        <a:defRPr sz="6600">
          <a:solidFill>
            <a:schemeClr val="tx1"/>
          </a:solidFill>
          <a:latin typeface="+mn-lt"/>
        </a:defRPr>
      </a:lvl4pPr>
      <a:lvl5pPr marL="6680630" indent="-740176" algn="l" defTabSz="2970228" rtl="0" eaLnBrk="0" fontAlgn="base" hangingPunct="0">
        <a:spcBef>
          <a:spcPct val="20000"/>
        </a:spcBef>
        <a:spcAft>
          <a:spcPct val="0"/>
        </a:spcAft>
        <a:buChar char="»"/>
        <a:defRPr sz="6600">
          <a:solidFill>
            <a:schemeClr val="tx1"/>
          </a:solidFill>
          <a:latin typeface="+mn-lt"/>
        </a:defRPr>
      </a:lvl5pPr>
      <a:lvl6pPr marL="7432113" indent="-740603" algn="l" defTabSz="2970237" rtl="0" fontAlgn="base">
        <a:spcBef>
          <a:spcPct val="20000"/>
        </a:spcBef>
        <a:spcAft>
          <a:spcPct val="0"/>
        </a:spcAft>
        <a:buChar char="»"/>
        <a:defRPr sz="6600">
          <a:solidFill>
            <a:schemeClr val="tx1"/>
          </a:solidFill>
          <a:latin typeface="+mn-lt"/>
        </a:defRPr>
      </a:lvl6pPr>
      <a:lvl7pPr marL="8183148" indent="-740603" algn="l" defTabSz="2970237" rtl="0" fontAlgn="base">
        <a:spcBef>
          <a:spcPct val="20000"/>
        </a:spcBef>
        <a:spcAft>
          <a:spcPct val="0"/>
        </a:spcAft>
        <a:buChar char="»"/>
        <a:defRPr sz="6600">
          <a:solidFill>
            <a:schemeClr val="tx1"/>
          </a:solidFill>
          <a:latin typeface="+mn-lt"/>
        </a:defRPr>
      </a:lvl7pPr>
      <a:lvl8pPr marL="8934182" indent="-740603" algn="l" defTabSz="2970237" rtl="0" fontAlgn="base">
        <a:spcBef>
          <a:spcPct val="20000"/>
        </a:spcBef>
        <a:spcAft>
          <a:spcPct val="0"/>
        </a:spcAft>
        <a:buChar char="»"/>
        <a:defRPr sz="6600">
          <a:solidFill>
            <a:schemeClr val="tx1"/>
          </a:solidFill>
          <a:latin typeface="+mn-lt"/>
        </a:defRPr>
      </a:lvl8pPr>
      <a:lvl9pPr marL="9685216" indent="-740603" algn="l" defTabSz="2970237" rtl="0" fontAlgn="base">
        <a:spcBef>
          <a:spcPct val="20000"/>
        </a:spcBef>
        <a:spcAft>
          <a:spcPct val="0"/>
        </a:spcAft>
        <a:buChar char="»"/>
        <a:defRPr sz="6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502069" rtl="0" eaLnBrk="1" latinLnBrk="0" hangingPunct="1">
        <a:defRPr sz="2914" kern="1200">
          <a:solidFill>
            <a:schemeClr val="tx1"/>
          </a:solidFill>
          <a:latin typeface="+mn-lt"/>
          <a:ea typeface="+mn-ea"/>
          <a:cs typeface="+mn-cs"/>
        </a:defRPr>
      </a:lvl1pPr>
      <a:lvl2pPr marL="751035" algn="l" defTabSz="1502069" rtl="0" eaLnBrk="1" latinLnBrk="0" hangingPunct="1">
        <a:defRPr sz="2914" kern="1200">
          <a:solidFill>
            <a:schemeClr val="tx1"/>
          </a:solidFill>
          <a:latin typeface="+mn-lt"/>
          <a:ea typeface="+mn-ea"/>
          <a:cs typeface="+mn-cs"/>
        </a:defRPr>
      </a:lvl2pPr>
      <a:lvl3pPr marL="1502069" algn="l" defTabSz="1502069" rtl="0" eaLnBrk="1" latinLnBrk="0" hangingPunct="1">
        <a:defRPr sz="2914" kern="1200">
          <a:solidFill>
            <a:schemeClr val="tx1"/>
          </a:solidFill>
          <a:latin typeface="+mn-lt"/>
          <a:ea typeface="+mn-ea"/>
          <a:cs typeface="+mn-cs"/>
        </a:defRPr>
      </a:lvl3pPr>
      <a:lvl4pPr marL="2253103" algn="l" defTabSz="1502069" rtl="0" eaLnBrk="1" latinLnBrk="0" hangingPunct="1">
        <a:defRPr sz="2914" kern="1200">
          <a:solidFill>
            <a:schemeClr val="tx1"/>
          </a:solidFill>
          <a:latin typeface="+mn-lt"/>
          <a:ea typeface="+mn-ea"/>
          <a:cs typeface="+mn-cs"/>
        </a:defRPr>
      </a:lvl4pPr>
      <a:lvl5pPr marL="3004137" algn="l" defTabSz="1502069" rtl="0" eaLnBrk="1" latinLnBrk="0" hangingPunct="1">
        <a:defRPr sz="2914" kern="1200">
          <a:solidFill>
            <a:schemeClr val="tx1"/>
          </a:solidFill>
          <a:latin typeface="+mn-lt"/>
          <a:ea typeface="+mn-ea"/>
          <a:cs typeface="+mn-cs"/>
        </a:defRPr>
      </a:lvl5pPr>
      <a:lvl6pPr marL="3755173" algn="l" defTabSz="1502069" rtl="0" eaLnBrk="1" latinLnBrk="0" hangingPunct="1">
        <a:defRPr sz="2914" kern="1200">
          <a:solidFill>
            <a:schemeClr val="tx1"/>
          </a:solidFill>
          <a:latin typeface="+mn-lt"/>
          <a:ea typeface="+mn-ea"/>
          <a:cs typeface="+mn-cs"/>
        </a:defRPr>
      </a:lvl6pPr>
      <a:lvl7pPr marL="4506208" algn="l" defTabSz="1502069" rtl="0" eaLnBrk="1" latinLnBrk="0" hangingPunct="1">
        <a:defRPr sz="2914" kern="1200">
          <a:solidFill>
            <a:schemeClr val="tx1"/>
          </a:solidFill>
          <a:latin typeface="+mn-lt"/>
          <a:ea typeface="+mn-ea"/>
          <a:cs typeface="+mn-cs"/>
        </a:defRPr>
      </a:lvl7pPr>
      <a:lvl8pPr marL="5257242" algn="l" defTabSz="1502069" rtl="0" eaLnBrk="1" latinLnBrk="0" hangingPunct="1">
        <a:defRPr sz="2914" kern="1200">
          <a:solidFill>
            <a:schemeClr val="tx1"/>
          </a:solidFill>
          <a:latin typeface="+mn-lt"/>
          <a:ea typeface="+mn-ea"/>
          <a:cs typeface="+mn-cs"/>
        </a:defRPr>
      </a:lvl8pPr>
      <a:lvl9pPr marL="6008276" algn="l" defTabSz="1502069" rtl="0" eaLnBrk="1" latinLnBrk="0" hangingPunct="1">
        <a:defRPr sz="291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7848" y="5486400"/>
            <a:ext cx="13472044" cy="26129039"/>
          </a:xfrm>
        </p:spPr>
        <p:txBody>
          <a:bodyPr/>
          <a:lstStyle/>
          <a:p>
            <a:pPr marL="571500" indent="-571500" algn="l" defTabSz="2970237">
              <a:lnSpc>
                <a:spcPct val="125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4000" kern="1200" dirty="0">
                <a:latin typeface="Arial" panose="020B0604020202020204" pitchFamily="34" charset="0"/>
                <a:cs typeface="Arial" panose="020B0604020202020204" pitchFamily="34" charset="0"/>
              </a:rPr>
              <a:t>An ankle injury is one of the most common injuries to sideline an athlete.</a:t>
            </a:r>
            <a:r>
              <a:rPr lang="en-US" sz="4000" kern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sz="4000" kern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l" defTabSz="2970237">
              <a:lnSpc>
                <a:spcPct val="125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4000" kern="1200" dirty="0">
                <a:latin typeface="Arial" panose="020B0604020202020204" pitchFamily="34" charset="0"/>
                <a:cs typeface="Arial" panose="020B0604020202020204" pitchFamily="34" charset="0"/>
              </a:rPr>
              <a:t>Around 27,000 ankle sprains have been reported in collegiate sports from 1989 to 2004.</a:t>
            </a:r>
            <a:r>
              <a:rPr lang="en-US" sz="4000" baseline="30000" dirty="0"/>
              <a:t>1</a:t>
            </a:r>
            <a:endParaRPr lang="en-US" sz="4000" kern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l" defTabSz="2970237">
              <a:lnSpc>
                <a:spcPct val="125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4000" kern="1200" dirty="0">
                <a:latin typeface="Arial" panose="020B0604020202020204" pitchFamily="34" charset="0"/>
                <a:cs typeface="Arial" panose="020B0604020202020204" pitchFamily="34" charset="0"/>
              </a:rPr>
              <a:t>Nearly 10,000 occurring in men’s football alone.</a:t>
            </a:r>
            <a:r>
              <a:rPr lang="en-US" sz="4000" baseline="30000" dirty="0"/>
              <a:t>1</a:t>
            </a:r>
            <a:endParaRPr lang="en-US" sz="4000" kern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l" defTabSz="2970237">
              <a:lnSpc>
                <a:spcPct val="125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4000" kern="1200" dirty="0">
                <a:latin typeface="Arial" panose="020B0604020202020204" pitchFamily="34" charset="0"/>
                <a:cs typeface="Arial" panose="020B0604020202020204" pitchFamily="34" charset="0"/>
              </a:rPr>
              <a:t>The most prevalent types of ankle injuries occurring on a football field are lateral, syndesmotic, and medial ankle sprains.</a:t>
            </a:r>
            <a:r>
              <a:rPr lang="en-US" sz="4000" baseline="30000" dirty="0"/>
              <a:t>2</a:t>
            </a:r>
            <a:endParaRPr lang="en-US" sz="4000" kern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defTabSz="2970237" eaLnBrk="1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l" defTabSz="2970237" eaLnBrk="1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4000" dirty="0">
              <a:latin typeface="Arial (Headings)"/>
              <a:cs typeface="Times New Roman" pitchFamily="18" charset="0"/>
            </a:endParaRPr>
          </a:p>
          <a:p>
            <a:pPr algn="l" defTabSz="2970237" eaLnBrk="1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4000" dirty="0">
              <a:latin typeface="Arial (Headings)"/>
              <a:cs typeface="Times New Roman" pitchFamily="18" charset="0"/>
            </a:endParaRPr>
          </a:p>
          <a:p>
            <a:pPr algn="l" defTabSz="2970237" eaLnBrk="1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4000" dirty="0">
              <a:latin typeface="Arial (Headings)"/>
              <a:cs typeface="Times New Roman" pitchFamily="18" charset="0"/>
            </a:endParaRPr>
          </a:p>
          <a:p>
            <a:pPr algn="l" defTabSz="2970237" eaLnBrk="1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4000" dirty="0">
              <a:latin typeface="Arial (Headings)"/>
              <a:cs typeface="Times New Roman" pitchFamily="18" charset="0"/>
            </a:endParaRPr>
          </a:p>
          <a:p>
            <a:pPr algn="l" defTabSz="2970237" eaLnBrk="1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4000" dirty="0">
              <a:latin typeface="Arial (Headings)"/>
              <a:cs typeface="Times New Roman" pitchFamily="18" charset="0"/>
            </a:endParaRPr>
          </a:p>
          <a:p>
            <a:pPr algn="l" defTabSz="2970237" eaLnBrk="1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4000" dirty="0">
              <a:latin typeface="Arial (Headings)"/>
              <a:cs typeface="Times New Roman" pitchFamily="18" charset="0"/>
            </a:endParaRPr>
          </a:p>
          <a:p>
            <a:pPr algn="l" defTabSz="2970237" eaLnBrk="1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4000" dirty="0">
              <a:latin typeface="Arial (Headings)"/>
              <a:cs typeface="Times New Roman" pitchFamily="18" charset="0"/>
            </a:endParaRPr>
          </a:p>
          <a:p>
            <a:pPr algn="l" defTabSz="2970237" eaLnBrk="1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4000" dirty="0">
              <a:latin typeface="Arial (Headings)"/>
              <a:cs typeface="Times New Roman" pitchFamily="18" charset="0"/>
            </a:endParaRPr>
          </a:p>
          <a:p>
            <a:pPr algn="l" defTabSz="2970237" eaLnBrk="1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4000" dirty="0">
              <a:latin typeface="Arial (Headings)"/>
              <a:cs typeface="Times New Roman" pitchFamily="18" charset="0"/>
            </a:endParaRPr>
          </a:p>
          <a:p>
            <a:pPr algn="l" defTabSz="2970237" eaLnBrk="1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4000" dirty="0">
              <a:latin typeface="Arial (Headings)"/>
              <a:cs typeface="Times New Roman" pitchFamily="18" charset="0"/>
            </a:endParaRPr>
          </a:p>
          <a:p>
            <a:pPr algn="l" defTabSz="2970237" eaLnBrk="1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400" dirty="0">
              <a:latin typeface="Arial (Headings)"/>
              <a:cs typeface="Times New Roman" pitchFamily="18" charset="0"/>
            </a:endParaRPr>
          </a:p>
          <a:p>
            <a:pPr algn="l" defTabSz="2970237" eaLnBrk="1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700" dirty="0">
              <a:latin typeface="Arial (Headings)"/>
              <a:cs typeface="Times New Roman" pitchFamily="18" charset="0"/>
            </a:endParaRPr>
          </a:p>
          <a:p>
            <a:pPr algn="l" defTabSz="2970237" eaLnBrk="1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3200" dirty="0">
              <a:latin typeface="Arial (Headings)"/>
              <a:cs typeface="Times New Roman" pitchFamily="18" charset="0"/>
            </a:endParaRPr>
          </a:p>
          <a:p>
            <a:pPr marL="571500" indent="-571500" algn="l" defTabSz="2970237" eaLnBrk="1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latin typeface="Arial (Headings)"/>
                <a:cs typeface="Times New Roman" pitchFamily="18" charset="0"/>
              </a:rPr>
              <a:t>During halftime, the player reported no pain when walking or at rest. The athlete had no limp.</a:t>
            </a:r>
          </a:p>
          <a:p>
            <a:pPr marL="571500" indent="-571500" algn="l" defTabSz="2970237" eaLnBrk="1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latin typeface="Arial (Headings)"/>
                <a:cs typeface="Times New Roman" pitchFamily="18" charset="0"/>
              </a:rPr>
              <a:t>The athlete was point tender over his distal 1/3</a:t>
            </a:r>
            <a:r>
              <a:rPr lang="en-US" sz="4000" baseline="30000" dirty="0">
                <a:latin typeface="Arial (Headings)"/>
                <a:cs typeface="Times New Roman" pitchFamily="18" charset="0"/>
              </a:rPr>
              <a:t>rd</a:t>
            </a:r>
            <a:r>
              <a:rPr lang="en-US" sz="4000" dirty="0">
                <a:latin typeface="Arial (Headings)"/>
                <a:cs typeface="Times New Roman" pitchFamily="18" charset="0"/>
              </a:rPr>
              <a:t> fibula, anterior border of the medial malleolus, and midfoot region. </a:t>
            </a:r>
          </a:p>
          <a:p>
            <a:pPr marL="571500" indent="-571500" algn="l" defTabSz="2970237" eaLnBrk="1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latin typeface="Arial (Headings)"/>
                <a:cs typeface="Times New Roman" pitchFamily="18" charset="0"/>
              </a:rPr>
              <a:t>The athlete noted numbness when his foot was elevated but it went away when lowered.</a:t>
            </a:r>
          </a:p>
          <a:p>
            <a:pPr marL="493776" indent="-493776" algn="l" defTabSz="2970237" eaLnBrk="1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latin typeface="Arial (Headings)"/>
                <a:cs typeface="Times New Roman" pitchFamily="18" charset="0"/>
              </a:rPr>
              <a:t>Significant visible amounts of edema and ecchymosis. </a:t>
            </a:r>
            <a:endParaRPr lang="en-US" sz="4000" dirty="0">
              <a:ea typeface="Calibri" panose="020F0502020204030204" pitchFamily="34" charset="0"/>
            </a:endParaRPr>
          </a:p>
          <a:p>
            <a:pPr marL="493776" indent="-493776" algn="l" defTabSz="2970237" eaLnBrk="1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ea typeface="Calibri" panose="020F0502020204030204" pitchFamily="34" charset="0"/>
            </a:endParaRPr>
          </a:p>
          <a:p>
            <a:pPr algn="l" defTabSz="2970237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714" b="1" dirty="0"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28" name="Rectangle 3"/>
          <p:cNvSpPr txBox="1">
            <a:spLocks noChangeArrowheads="1"/>
          </p:cNvSpPr>
          <p:nvPr/>
        </p:nvSpPr>
        <p:spPr bwMode="auto">
          <a:xfrm>
            <a:off x="14511698" y="5855167"/>
            <a:ext cx="14785231" cy="25660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97003" tIns="148503" rIns="297003" bIns="148503" numCol="1" anchor="t" anchorCtr="0" compatLnSpc="1">
            <a:prstTxWarp prst="textNoShape">
              <a:avLst/>
            </a:prstTxWarp>
          </a:bodyPr>
          <a:lstStyle>
            <a:lvl1pPr marL="0" indent="0" algn="ctr" defTabSz="3465513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2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76270" indent="0" algn="ctr" defTabSz="3465513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0500">
                <a:solidFill>
                  <a:schemeClr val="tx1"/>
                </a:solidFill>
                <a:latin typeface="+mn-lt"/>
              </a:defRPr>
            </a:lvl2pPr>
            <a:lvl3pPr marL="1752539" indent="0" algn="ctr" defTabSz="3465513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9000">
                <a:solidFill>
                  <a:schemeClr val="tx1"/>
                </a:solidFill>
                <a:latin typeface="+mn-lt"/>
              </a:defRPr>
            </a:lvl3pPr>
            <a:lvl4pPr marL="2628809" indent="0" algn="ctr" defTabSz="3465513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7700">
                <a:solidFill>
                  <a:schemeClr val="tx1"/>
                </a:solidFill>
                <a:latin typeface="+mn-lt"/>
              </a:defRPr>
            </a:lvl4pPr>
            <a:lvl5pPr marL="3505078" indent="0" algn="ctr" defTabSz="3465513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7700">
                <a:solidFill>
                  <a:schemeClr val="tx1"/>
                </a:solidFill>
                <a:latin typeface="+mn-lt"/>
              </a:defRPr>
            </a:lvl5pPr>
            <a:lvl6pPr marL="4381348" indent="0" algn="ctr" defTabSz="3465525" rtl="0" fontAlgn="base">
              <a:spcBef>
                <a:spcPct val="20000"/>
              </a:spcBef>
              <a:spcAft>
                <a:spcPct val="0"/>
              </a:spcAft>
              <a:buNone/>
              <a:defRPr sz="7700">
                <a:solidFill>
                  <a:schemeClr val="tx1"/>
                </a:solidFill>
                <a:latin typeface="+mn-lt"/>
              </a:defRPr>
            </a:lvl6pPr>
            <a:lvl7pPr marL="5257617" indent="0" algn="ctr" defTabSz="3465525" rtl="0" fontAlgn="base">
              <a:spcBef>
                <a:spcPct val="20000"/>
              </a:spcBef>
              <a:spcAft>
                <a:spcPct val="0"/>
              </a:spcAft>
              <a:buNone/>
              <a:defRPr sz="7700">
                <a:solidFill>
                  <a:schemeClr val="tx1"/>
                </a:solidFill>
                <a:latin typeface="+mn-lt"/>
              </a:defRPr>
            </a:lvl7pPr>
            <a:lvl8pPr marL="6133887" indent="0" algn="ctr" defTabSz="3465525" rtl="0" fontAlgn="base">
              <a:spcBef>
                <a:spcPct val="20000"/>
              </a:spcBef>
              <a:spcAft>
                <a:spcPct val="0"/>
              </a:spcAft>
              <a:buNone/>
              <a:defRPr sz="7700">
                <a:solidFill>
                  <a:schemeClr val="tx1"/>
                </a:solidFill>
                <a:latin typeface="+mn-lt"/>
              </a:defRPr>
            </a:lvl8pPr>
            <a:lvl9pPr marL="7010156" indent="0" algn="ctr" defTabSz="3465525" rtl="0" fontAlgn="base">
              <a:spcBef>
                <a:spcPct val="20000"/>
              </a:spcBef>
              <a:spcAft>
                <a:spcPct val="0"/>
              </a:spcAft>
              <a:buNone/>
              <a:defRPr sz="7700">
                <a:solidFill>
                  <a:schemeClr val="tx1"/>
                </a:solidFill>
                <a:latin typeface="+mn-lt"/>
              </a:defRPr>
            </a:lvl9pPr>
          </a:lstStyle>
          <a:p>
            <a:pPr marL="685800" indent="-685800" algn="l" defTabSz="2970237" eaLnBrk="1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latin typeface="Arial (Headings)"/>
                <a:cs typeface="Times New Roman" pitchFamily="18" charset="0"/>
              </a:rPr>
              <a:t>Magnetic resonance imaging (MRI) revealed:</a:t>
            </a:r>
          </a:p>
          <a:p>
            <a:pPr marL="1447770" lvl="1" indent="-571500" algn="l" defTabSz="2970237" eaLnBrk="1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latin typeface="Arial (Headings)"/>
                <a:cs typeface="Times New Roman" pitchFamily="18" charset="0"/>
              </a:rPr>
              <a:t>Tears of the Anterior Talofibular Ligament (ATFL), Calcaneofibular Ligament (CFL), structures of the Deltoid Ligament Complex, and peroneal retinaculum.</a:t>
            </a:r>
          </a:p>
          <a:p>
            <a:pPr marL="1447770" lvl="1" indent="-571500" algn="l" defTabSz="2970237" eaLnBrk="1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latin typeface="Arial (Headings)"/>
                <a:cs typeface="Times New Roman" pitchFamily="18" charset="0"/>
              </a:rPr>
              <a:t>Bone contusions on his talar dome, posterior lateral tibia, and his distal fibula.</a:t>
            </a:r>
          </a:p>
          <a:p>
            <a:pPr marL="1219170" lvl="1" indent="-342900" algn="l" defTabSz="2970237" eaLnBrk="1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sz="4400" dirty="0">
              <a:latin typeface="Arial" panose="020B0604020202020204" pitchFamily="34" charset="0"/>
            </a:endParaRPr>
          </a:p>
          <a:p>
            <a:pPr algn="l" defTabSz="2970237" eaLnBrk="1" hangingPunct="1">
              <a:lnSpc>
                <a:spcPct val="50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4000" dirty="0">
              <a:highlight>
                <a:srgbClr val="C0C0C0"/>
              </a:highlight>
              <a:latin typeface="Arial (Headings)"/>
              <a:cs typeface="Times New Roman" pitchFamily="18" charset="0"/>
            </a:endParaRPr>
          </a:p>
          <a:p>
            <a:pPr algn="l" defTabSz="2970237" eaLnBrk="1" hangingPunct="1">
              <a:lnSpc>
                <a:spcPct val="50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4000" dirty="0">
              <a:highlight>
                <a:srgbClr val="C0C0C0"/>
              </a:highlight>
              <a:latin typeface="Arial (Headings)"/>
              <a:cs typeface="Times New Roman" pitchFamily="18" charset="0"/>
            </a:endParaRPr>
          </a:p>
          <a:p>
            <a:pPr algn="l" defTabSz="2970237" eaLnBrk="1" hangingPunct="1">
              <a:lnSpc>
                <a:spcPct val="50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4000" dirty="0">
              <a:highlight>
                <a:srgbClr val="C0C0C0"/>
              </a:highlight>
              <a:latin typeface="Arial (Headings)"/>
              <a:cs typeface="Times New Roman" pitchFamily="18" charset="0"/>
            </a:endParaRPr>
          </a:p>
          <a:p>
            <a:pPr algn="l" defTabSz="2970237" eaLnBrk="1" hangingPunct="1">
              <a:lnSpc>
                <a:spcPct val="50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4000" dirty="0">
              <a:highlight>
                <a:srgbClr val="C0C0C0"/>
              </a:highlight>
              <a:latin typeface="Arial (Headings)"/>
              <a:cs typeface="Times New Roman" pitchFamily="18" charset="0"/>
            </a:endParaRPr>
          </a:p>
          <a:p>
            <a:pPr algn="l" defTabSz="2970237" eaLnBrk="1" hangingPunct="1">
              <a:lnSpc>
                <a:spcPct val="50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4000" dirty="0">
              <a:highlight>
                <a:srgbClr val="C0C0C0"/>
              </a:highlight>
              <a:latin typeface="Arial (Headings)"/>
              <a:cs typeface="Times New Roman" pitchFamily="18" charset="0"/>
            </a:endParaRPr>
          </a:p>
          <a:p>
            <a:pPr algn="l" defTabSz="2970237" eaLnBrk="1" hangingPunct="1">
              <a:lnSpc>
                <a:spcPct val="50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4000" dirty="0">
              <a:highlight>
                <a:srgbClr val="C0C0C0"/>
              </a:highlight>
              <a:latin typeface="Arial (Headings)"/>
              <a:cs typeface="Times New Roman" pitchFamily="18" charset="0"/>
            </a:endParaRPr>
          </a:p>
          <a:p>
            <a:pPr algn="l" defTabSz="2970237" eaLnBrk="1" hangingPunct="1">
              <a:lnSpc>
                <a:spcPct val="50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4000" dirty="0">
              <a:highlight>
                <a:srgbClr val="C0C0C0"/>
              </a:highlight>
              <a:latin typeface="Arial (Headings)"/>
              <a:cs typeface="Times New Roman" pitchFamily="18" charset="0"/>
            </a:endParaRPr>
          </a:p>
          <a:p>
            <a:pPr algn="l" defTabSz="2970237" eaLnBrk="1" hangingPunct="1">
              <a:lnSpc>
                <a:spcPct val="50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4000" dirty="0">
              <a:highlight>
                <a:srgbClr val="C0C0C0"/>
              </a:highlight>
              <a:latin typeface="Arial (Headings)"/>
              <a:cs typeface="Times New Roman" pitchFamily="18" charset="0"/>
            </a:endParaRPr>
          </a:p>
          <a:p>
            <a:pPr algn="l" defTabSz="2970237" eaLnBrk="1" hangingPunct="1">
              <a:lnSpc>
                <a:spcPct val="50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4000" dirty="0">
              <a:highlight>
                <a:srgbClr val="C0C0C0"/>
              </a:highlight>
              <a:latin typeface="Arial (Headings)"/>
              <a:cs typeface="Times New Roman" pitchFamily="18" charset="0"/>
            </a:endParaRPr>
          </a:p>
          <a:p>
            <a:pPr marL="493776" indent="-493776" algn="l" defTabSz="2970237" eaLnBrk="1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sz="4000" dirty="0">
              <a:latin typeface="Arial (Headings)"/>
              <a:cs typeface="Times New Roman" pitchFamily="18" charset="0"/>
            </a:endParaRPr>
          </a:p>
          <a:p>
            <a:pPr algn="l" defTabSz="2970237" eaLnBrk="1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4000" dirty="0">
              <a:latin typeface="Arial (Headings)"/>
              <a:cs typeface="Times New Roman" pitchFamily="18" charset="0"/>
            </a:endParaRPr>
          </a:p>
          <a:p>
            <a:pPr algn="l" defTabSz="2970237" eaLnBrk="1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4000" dirty="0">
              <a:latin typeface="+mj-lt"/>
              <a:ea typeface="Calibri" panose="020F0502020204030204" pitchFamily="34" charset="0"/>
            </a:endParaRPr>
          </a:p>
          <a:p>
            <a:pPr algn="l" defTabSz="2970237" eaLnBrk="1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1800" b="1" dirty="0">
              <a:latin typeface="Arial (Headings)"/>
              <a:cs typeface="Times New Roman" pitchFamily="18" charset="0"/>
            </a:endParaRPr>
          </a:p>
          <a:p>
            <a:pPr algn="l" defTabSz="2970237" eaLnBrk="1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4400" b="1" dirty="0">
                <a:latin typeface="Arial (Headings)"/>
                <a:cs typeface="Times New Roman" pitchFamily="18" charset="0"/>
              </a:rPr>
              <a:t>Figure 1.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Edema and Ecchymosis levels 24 hours post-injury</a:t>
            </a:r>
            <a:r>
              <a:rPr lang="en-US" sz="4400" dirty="0">
                <a:latin typeface="Arial (Headings)"/>
                <a:cs typeface="Times New Roman" pitchFamily="18" charset="0"/>
              </a:rPr>
              <a:t>.</a:t>
            </a:r>
          </a:p>
          <a:p>
            <a:pPr algn="l" defTabSz="2970237" eaLnBrk="1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2000" dirty="0">
              <a:latin typeface="+mj-lt"/>
              <a:ea typeface="Calibri" panose="020F0502020204030204" pitchFamily="34" charset="0"/>
            </a:endParaRPr>
          </a:p>
          <a:p>
            <a:pPr algn="l" defTabSz="2970237" eaLnBrk="1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4000" dirty="0">
                <a:latin typeface="+mj-lt"/>
                <a:ea typeface="Calibri" panose="020F0502020204030204" pitchFamily="34" charset="0"/>
              </a:rPr>
              <a:t>		</a:t>
            </a:r>
          </a:p>
          <a:p>
            <a:pPr algn="l" defTabSz="2970237" eaLnBrk="1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40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l" defTabSz="2970237" eaLnBrk="1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40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l" defTabSz="2970237" eaLnBrk="1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40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l" defTabSz="2970237" eaLnBrk="1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40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l" defTabSz="2970237" eaLnBrk="1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9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l" defTabSz="2970237" eaLnBrk="1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40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l" defTabSz="2970237" eaLnBrk="1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24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l" defTabSz="2970237" eaLnBrk="1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40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l" defTabSz="2970237" eaLnBrk="1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40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l" defTabSz="2970237" eaLnBrk="1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40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l" defTabSz="2970237" eaLnBrk="1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32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l" defTabSz="2970237" eaLnBrk="1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6000" b="1" dirty="0">
              <a:latin typeface="Arial (Headings)"/>
              <a:cs typeface="Times New Roman" pitchFamily="18" charset="0"/>
            </a:endParaRPr>
          </a:p>
          <a:p>
            <a:pPr algn="l" defTabSz="2970237" eaLnBrk="1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4400" b="1" dirty="0">
                <a:latin typeface="Arial (Headings)"/>
                <a:cs typeface="Times New Roman" pitchFamily="18" charset="0"/>
              </a:rPr>
              <a:t>Figure 2.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MRI sagittal view revealing a talar dome bruise (red circle) and an anterior pocket of swelling (yellow circle)</a:t>
            </a:r>
          </a:p>
          <a:p>
            <a:pPr algn="l" defTabSz="2970237" eaLnBrk="1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4000" dirty="0">
              <a:latin typeface="Arial (Headings)"/>
              <a:cs typeface="Times New Roman" pitchFamily="18" charset="0"/>
            </a:endParaRPr>
          </a:p>
          <a:p>
            <a:pPr algn="l" defTabSz="2970237" eaLnBrk="1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4000" dirty="0">
              <a:latin typeface="Arial (Headings)"/>
              <a:cs typeface="Times New Roman" pitchFamily="18" charset="0"/>
            </a:endParaRPr>
          </a:p>
          <a:p>
            <a:pPr algn="l" defTabSz="2970237" eaLnBrk="1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40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l" defTabSz="2970237" eaLnBrk="1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20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636769" indent="-636769" algn="l" defTabSz="2970237" eaLnBrk="1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36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636769" indent="-636769" algn="l" defTabSz="2970237" eaLnBrk="1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36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636769" indent="-636769" algn="l" defTabSz="2970237" eaLnBrk="1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3428" dirty="0"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50627" y="572604"/>
            <a:ext cx="43026251" cy="3844509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7714" b="1" dirty="0">
                <a:solidFill>
                  <a:schemeClr val="tx1"/>
                </a:solidFill>
              </a:rPr>
              <a:t>   </a:t>
            </a:r>
            <a:r>
              <a:rPr lang="en-US" sz="6000" b="1" dirty="0">
                <a:solidFill>
                  <a:schemeClr val="tx1"/>
                </a:solidFill>
              </a:rPr>
              <a:t>Acute Simultaneous Medial and Lateral Ankle Sprain in a Collegiate </a:t>
            </a:r>
            <a:br>
              <a:rPr lang="en-US" sz="6000" b="1" dirty="0">
                <a:solidFill>
                  <a:schemeClr val="tx1"/>
                </a:solidFill>
              </a:rPr>
            </a:br>
            <a:r>
              <a:rPr lang="en-US" sz="6000" b="1" dirty="0">
                <a:solidFill>
                  <a:schemeClr val="tx1"/>
                </a:solidFill>
              </a:rPr>
              <a:t>Football Player: A Case Report</a:t>
            </a:r>
            <a:br>
              <a:rPr lang="en-US" sz="7714" dirty="0">
                <a:solidFill>
                  <a:schemeClr val="tx1"/>
                </a:solidFill>
              </a:rPr>
            </a:br>
            <a:r>
              <a:rPr lang="en-US" sz="7200" dirty="0">
                <a:solidFill>
                  <a:schemeClr val="tx1"/>
                </a:solidFill>
              </a:rPr>
              <a:t>    </a:t>
            </a:r>
            <a:r>
              <a:rPr lang="en-US" sz="4800" b="1" dirty="0">
                <a:solidFill>
                  <a:schemeClr val="tx1"/>
                </a:solidFill>
              </a:rPr>
              <a:t>Ian D. Matlack, </a:t>
            </a:r>
            <a:r>
              <a:rPr lang="en-US" sz="4627" dirty="0">
                <a:solidFill>
                  <a:schemeClr val="tx1"/>
                </a:solidFill>
                <a:ea typeface="Calibri" panose="020F0502020204030204" pitchFamily="34" charset="0"/>
              </a:rPr>
              <a:t>University of Nebraska at Omaha</a:t>
            </a:r>
            <a:endParaRPr lang="en-US" altLang="en-US" sz="4114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076" name="Line 6"/>
          <p:cNvSpPr>
            <a:spLocks noChangeShapeType="1"/>
          </p:cNvSpPr>
          <p:nvPr/>
        </p:nvSpPr>
        <p:spPr bwMode="auto">
          <a:xfrm>
            <a:off x="14730" y="4417113"/>
            <a:ext cx="43809648" cy="0"/>
          </a:xfrm>
          <a:prstGeom prst="line">
            <a:avLst/>
          </a:prstGeom>
          <a:ln w="28575"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lIns="150218" tIns="75109" rIns="150218" bIns="75109"/>
          <a:lstStyle/>
          <a:p>
            <a:endParaRPr lang="en-US" sz="5914" dirty="0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20114081" y="15912196"/>
            <a:ext cx="148955" cy="751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3725" tIns="36863" rIns="73725" bIns="36863">
            <a:spAutoFit/>
          </a:bodyPr>
          <a:lstStyle/>
          <a:p>
            <a:pPr defTabSz="2970237" eaLnBrk="1" hangingPunct="1">
              <a:lnSpc>
                <a:spcPct val="90000"/>
              </a:lnSpc>
              <a:spcBef>
                <a:spcPct val="20000"/>
              </a:spcBef>
              <a:defRPr/>
            </a:pPr>
            <a:endParaRPr lang="en-US" sz="4885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+mn-cs"/>
            </a:endParaRPr>
          </a:p>
        </p:txBody>
      </p:sp>
      <p:sp>
        <p:nvSpPr>
          <p:cNvPr id="2081" name="Rectangle 33"/>
          <p:cNvSpPr>
            <a:spLocks noChangeArrowheads="1"/>
          </p:cNvSpPr>
          <p:nvPr/>
        </p:nvSpPr>
        <p:spPr bwMode="auto">
          <a:xfrm>
            <a:off x="15579993" y="7133954"/>
            <a:ext cx="14891657" cy="23513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3725" tIns="36863" rIns="73725" bIns="36863"/>
          <a:lstStyle/>
          <a:p>
            <a:pPr defTabSz="2970237" eaLnBrk="1" hangingPunct="1">
              <a:lnSpc>
                <a:spcPct val="140000"/>
              </a:lnSpc>
              <a:spcBef>
                <a:spcPts val="0"/>
              </a:spcBef>
              <a:defRPr/>
            </a:pPr>
            <a:endParaRPr lang="en-US" sz="3857" dirty="0">
              <a:latin typeface="+mj-lt"/>
              <a:cs typeface="Times New Roman" pitchFamily="18" charset="0"/>
            </a:endParaRPr>
          </a:p>
          <a:p>
            <a:pPr marL="359203" indent="-359203" defTabSz="2970237" eaLnBrk="1" hangingPunct="1">
              <a:lnSpc>
                <a:spcPct val="140000"/>
              </a:lnSpc>
              <a:spcBef>
                <a:spcPts val="0"/>
              </a:spcBef>
              <a:defRPr/>
            </a:pPr>
            <a:endParaRPr lang="en-US" sz="2571" b="1" dirty="0">
              <a:latin typeface="+mj-lt"/>
              <a:cs typeface="Times New Roman" pitchFamily="18" charset="0"/>
            </a:endParaRPr>
          </a:p>
          <a:p>
            <a:pPr marL="359203" indent="-359203" defTabSz="2970237" eaLnBrk="1" hangingPunct="1">
              <a:lnSpc>
                <a:spcPct val="140000"/>
              </a:lnSpc>
              <a:spcBef>
                <a:spcPts val="0"/>
              </a:spcBef>
              <a:defRPr/>
            </a:pPr>
            <a:endParaRPr lang="en-US" sz="2571" b="1" dirty="0">
              <a:latin typeface="+mj-lt"/>
              <a:cs typeface="Times New Roman" pitchFamily="18" charset="0"/>
            </a:endParaRPr>
          </a:p>
          <a:p>
            <a:pPr marL="359203" indent="-359203" defTabSz="2970237" eaLnBrk="1" hangingPunct="1">
              <a:lnSpc>
                <a:spcPct val="140000"/>
              </a:lnSpc>
              <a:spcBef>
                <a:spcPts val="0"/>
              </a:spcBef>
              <a:defRPr/>
            </a:pPr>
            <a:endParaRPr lang="en-US" sz="2571" b="1" dirty="0">
              <a:latin typeface="+mj-lt"/>
              <a:cs typeface="Times New Roman" pitchFamily="18" charset="0"/>
            </a:endParaRPr>
          </a:p>
          <a:p>
            <a:pPr marL="359203" indent="-359203" defTabSz="2970237" eaLnBrk="1" hangingPunct="1">
              <a:lnSpc>
                <a:spcPct val="140000"/>
              </a:lnSpc>
              <a:spcBef>
                <a:spcPts val="0"/>
              </a:spcBef>
              <a:defRPr/>
            </a:pPr>
            <a:endParaRPr lang="en-US" sz="2571" b="1" dirty="0">
              <a:latin typeface="+mj-lt"/>
              <a:cs typeface="Times New Roman" pitchFamily="18" charset="0"/>
            </a:endParaRPr>
          </a:p>
          <a:p>
            <a:pPr marL="359203" indent="-359203" defTabSz="2970237" eaLnBrk="1" hangingPunct="1">
              <a:lnSpc>
                <a:spcPct val="140000"/>
              </a:lnSpc>
              <a:spcBef>
                <a:spcPts val="0"/>
              </a:spcBef>
              <a:defRPr/>
            </a:pPr>
            <a:endParaRPr lang="en-US" sz="2571" b="1" dirty="0">
              <a:latin typeface="+mj-lt"/>
              <a:cs typeface="Times New Roman" pitchFamily="18" charset="0"/>
            </a:endParaRPr>
          </a:p>
          <a:p>
            <a:pPr marL="359203" indent="-359203" defTabSz="2970237" eaLnBrk="1" hangingPunct="1">
              <a:lnSpc>
                <a:spcPct val="140000"/>
              </a:lnSpc>
              <a:spcBef>
                <a:spcPts val="0"/>
              </a:spcBef>
              <a:defRPr/>
            </a:pPr>
            <a:endParaRPr lang="en-US" sz="2571" b="1" dirty="0">
              <a:latin typeface="+mj-lt"/>
              <a:cs typeface="Times New Roman" pitchFamily="18" charset="0"/>
            </a:endParaRPr>
          </a:p>
          <a:p>
            <a:pPr marL="359203" indent="-359203" defTabSz="2970237" eaLnBrk="1" hangingPunct="1">
              <a:lnSpc>
                <a:spcPct val="140000"/>
              </a:lnSpc>
              <a:spcBef>
                <a:spcPts val="0"/>
              </a:spcBef>
              <a:defRPr/>
            </a:pPr>
            <a:endParaRPr lang="en-US" sz="2571" b="1" dirty="0">
              <a:latin typeface="+mj-lt"/>
              <a:cs typeface="Times New Roman" pitchFamily="18" charset="0"/>
            </a:endParaRPr>
          </a:p>
          <a:p>
            <a:pPr marL="359203" indent="-359203" defTabSz="2970237" eaLnBrk="1" hangingPunct="1">
              <a:lnSpc>
                <a:spcPct val="140000"/>
              </a:lnSpc>
              <a:spcBef>
                <a:spcPts val="0"/>
              </a:spcBef>
              <a:defRPr/>
            </a:pPr>
            <a:endParaRPr lang="en-US" sz="2571" b="1" dirty="0">
              <a:latin typeface="+mj-lt"/>
              <a:cs typeface="Times New Roman" pitchFamily="18" charset="0"/>
            </a:endParaRPr>
          </a:p>
          <a:p>
            <a:pPr marL="359203" indent="-359203" defTabSz="2970237" eaLnBrk="1" hangingPunct="1">
              <a:lnSpc>
                <a:spcPct val="140000"/>
              </a:lnSpc>
              <a:spcBef>
                <a:spcPts val="0"/>
              </a:spcBef>
              <a:defRPr/>
            </a:pPr>
            <a:endParaRPr lang="en-US" sz="2400" b="1" dirty="0">
              <a:latin typeface="+mj-lt"/>
              <a:cs typeface="Times New Roman" pitchFamily="18" charset="0"/>
            </a:endParaRPr>
          </a:p>
          <a:p>
            <a:pPr defTabSz="2970237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en-US" sz="3857" dirty="0">
              <a:latin typeface="+mj-lt"/>
              <a:cs typeface="+mn-cs"/>
            </a:endParaRPr>
          </a:p>
        </p:txBody>
      </p:sp>
      <p:sp>
        <p:nvSpPr>
          <p:cNvPr id="3109" name="Rectangle 23"/>
          <p:cNvSpPr>
            <a:spLocks noChangeArrowheads="1"/>
          </p:cNvSpPr>
          <p:nvPr/>
        </p:nvSpPr>
        <p:spPr bwMode="auto">
          <a:xfrm>
            <a:off x="0" y="0"/>
            <a:ext cx="457200" cy="32918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none" lIns="150218" tIns="75109" rIns="150218" bIns="75109" anchor="ctr"/>
          <a:lstStyle>
            <a:lvl1pPr>
              <a:spcBef>
                <a:spcPct val="20000"/>
              </a:spcBef>
              <a:buChar char="•"/>
              <a:defRPr sz="1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0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5914" dirty="0"/>
          </a:p>
        </p:txBody>
      </p:sp>
      <p:sp>
        <p:nvSpPr>
          <p:cNvPr id="3112" name="Rectangle 23"/>
          <p:cNvSpPr>
            <a:spLocks noChangeArrowheads="1"/>
          </p:cNvSpPr>
          <p:nvPr/>
        </p:nvSpPr>
        <p:spPr bwMode="auto">
          <a:xfrm>
            <a:off x="43481289" y="1"/>
            <a:ext cx="457200" cy="329183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none" lIns="150218" tIns="75109" rIns="150218" bIns="75109" anchor="ctr"/>
          <a:lstStyle>
            <a:lvl1pPr>
              <a:spcBef>
                <a:spcPct val="20000"/>
              </a:spcBef>
              <a:buChar char="•"/>
              <a:defRPr sz="1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0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5914" dirty="0"/>
          </a:p>
        </p:txBody>
      </p:sp>
      <p:sp>
        <p:nvSpPr>
          <p:cNvPr id="4" name="TextBox 3"/>
          <p:cNvSpPr txBox="1"/>
          <p:nvPr/>
        </p:nvSpPr>
        <p:spPr>
          <a:xfrm>
            <a:off x="29518311" y="26642149"/>
            <a:ext cx="1385060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600" b="1" dirty="0">
                <a:latin typeface="Arial (Headings)"/>
                <a:cs typeface="Times New Roman" pitchFamily="18" charset="0"/>
              </a:rPr>
              <a:t>References</a:t>
            </a:r>
            <a:endParaRPr lang="en-US" sz="2600" b="1" dirty="0">
              <a:latin typeface="Arial (Headings)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300" kern="100" dirty="0" err="1">
                <a:effectLst/>
                <a:ea typeface="Calibri" panose="020F0502020204030204" pitchFamily="34" charset="0"/>
              </a:rPr>
              <a:t>Hootman</a:t>
            </a:r>
            <a:r>
              <a:rPr lang="en-US" sz="2300" kern="100" dirty="0">
                <a:effectLst/>
                <a:ea typeface="Calibri" panose="020F0502020204030204" pitchFamily="34" charset="0"/>
              </a:rPr>
              <a:t> JM, Dick R, </a:t>
            </a:r>
            <a:r>
              <a:rPr lang="en-US" sz="2300" kern="100" dirty="0" err="1">
                <a:effectLst/>
                <a:ea typeface="Calibri" panose="020F0502020204030204" pitchFamily="34" charset="0"/>
              </a:rPr>
              <a:t>Agel</a:t>
            </a:r>
            <a:r>
              <a:rPr lang="en-US" sz="2300" kern="100" dirty="0">
                <a:effectLst/>
                <a:ea typeface="Calibri" panose="020F0502020204030204" pitchFamily="34" charset="0"/>
              </a:rPr>
              <a:t> J. Epidemiology of collegiate injuries for 15 sports: summary and recommendations for injury prevention initiatives. J </a:t>
            </a:r>
            <a:r>
              <a:rPr lang="en-US" sz="2300" kern="100" dirty="0" err="1">
                <a:effectLst/>
                <a:ea typeface="Calibri" panose="020F0502020204030204" pitchFamily="34" charset="0"/>
              </a:rPr>
              <a:t>Athl</a:t>
            </a:r>
            <a:r>
              <a:rPr lang="en-US" sz="2300" kern="100" dirty="0">
                <a:effectLst/>
                <a:ea typeface="Calibri" panose="020F0502020204030204" pitchFamily="34" charset="0"/>
              </a:rPr>
              <a:t> Train. 2007;42(2):311-319.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300" kern="100" dirty="0" err="1">
                <a:effectLst/>
                <a:ea typeface="Calibri" panose="020F0502020204030204" pitchFamily="34" charset="0"/>
              </a:rPr>
              <a:t>Lievers</a:t>
            </a:r>
            <a:r>
              <a:rPr lang="en-US" sz="2300" kern="100" dirty="0">
                <a:effectLst/>
                <a:ea typeface="Calibri" panose="020F0502020204030204" pitchFamily="34" charset="0"/>
              </a:rPr>
              <a:t> WB, Adamic PF. Incidence and Severity of Foot and Ankle Injuries in Men’s Collegiate American Football. </a:t>
            </a:r>
            <a:r>
              <a:rPr lang="en-US" sz="2300" kern="100" dirty="0" err="1">
                <a:effectLst/>
                <a:ea typeface="Calibri" panose="020F0502020204030204" pitchFamily="34" charset="0"/>
              </a:rPr>
              <a:t>Orthopaedic</a:t>
            </a:r>
            <a:r>
              <a:rPr lang="en-US" sz="2300" kern="100" dirty="0">
                <a:effectLst/>
                <a:ea typeface="Calibri" panose="020F0502020204030204" pitchFamily="34" charset="0"/>
              </a:rPr>
              <a:t> Journal of Sports Medicine. 2015;3(5). doi:10.1177/2325967115581593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300" dirty="0" err="1">
                <a:effectLst/>
                <a:ea typeface="Calibri" panose="020F0502020204030204" pitchFamily="34" charset="0"/>
              </a:rPr>
              <a:t>Bervoets</a:t>
            </a:r>
            <a:r>
              <a:rPr lang="en-US" sz="2300" dirty="0">
                <a:effectLst/>
                <a:ea typeface="Calibri" panose="020F0502020204030204" pitchFamily="34" charset="0"/>
              </a:rPr>
              <a:t>, D. C., </a:t>
            </a:r>
            <a:r>
              <a:rPr lang="en-US" sz="2300" dirty="0" err="1">
                <a:effectLst/>
                <a:ea typeface="Calibri" panose="020F0502020204030204" pitchFamily="34" charset="0"/>
              </a:rPr>
              <a:t>Luijsterburg</a:t>
            </a:r>
            <a:r>
              <a:rPr lang="en-US" sz="2300" dirty="0">
                <a:effectLst/>
                <a:ea typeface="Calibri" panose="020F0502020204030204" pitchFamily="34" charset="0"/>
              </a:rPr>
              <a:t>, P. A., </a:t>
            </a:r>
            <a:r>
              <a:rPr lang="en-US" sz="2300" dirty="0" err="1">
                <a:effectLst/>
                <a:ea typeface="Calibri" panose="020F0502020204030204" pitchFamily="34" charset="0"/>
              </a:rPr>
              <a:t>Alessie</a:t>
            </a:r>
            <a:r>
              <a:rPr lang="en-US" sz="2300" dirty="0">
                <a:effectLst/>
                <a:ea typeface="Calibri" panose="020F0502020204030204" pitchFamily="34" charset="0"/>
              </a:rPr>
              <a:t>, J. J., </a:t>
            </a:r>
            <a:r>
              <a:rPr lang="en-US" sz="2300" dirty="0" err="1">
                <a:effectLst/>
                <a:ea typeface="Calibri" panose="020F0502020204030204" pitchFamily="34" charset="0"/>
              </a:rPr>
              <a:t>Buijs</a:t>
            </a:r>
            <a:r>
              <a:rPr lang="en-US" sz="2300" dirty="0">
                <a:effectLst/>
                <a:ea typeface="Calibri" panose="020F0502020204030204" pitchFamily="34" charset="0"/>
              </a:rPr>
              <a:t>, M. J., &amp; </a:t>
            </a:r>
            <a:r>
              <a:rPr lang="en-US" sz="2300" dirty="0" err="1">
                <a:effectLst/>
                <a:ea typeface="Calibri" panose="020F0502020204030204" pitchFamily="34" charset="0"/>
              </a:rPr>
              <a:t>Verhagen</a:t>
            </a:r>
            <a:r>
              <a:rPr lang="en-US" sz="2300" dirty="0">
                <a:effectLst/>
                <a:ea typeface="Calibri" panose="020F0502020204030204" pitchFamily="34" charset="0"/>
              </a:rPr>
              <a:t>, A. P. (2015). Massage therapy has short-term benefits for people with common musculoskeletal disorders compared to no treatment: a systematic review. Journal of Physiotherapy, 61(3), 106–116. https://doi.org/10.1016/j.jphys.2015.05.018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300" kern="100" dirty="0" err="1">
                <a:effectLst/>
                <a:ea typeface="Calibri" panose="020F0502020204030204" pitchFamily="34" charset="0"/>
              </a:rPr>
              <a:t>Koukoulias</a:t>
            </a:r>
            <a:r>
              <a:rPr lang="en-US" sz="2300" kern="100" dirty="0">
                <a:effectLst/>
                <a:ea typeface="Calibri" panose="020F0502020204030204" pitchFamily="34" charset="0"/>
              </a:rPr>
              <a:t>, MD, PhD NE, </a:t>
            </a:r>
            <a:r>
              <a:rPr lang="en-US" sz="2300" kern="100" dirty="0" err="1">
                <a:effectLst/>
                <a:ea typeface="Calibri" panose="020F0502020204030204" pitchFamily="34" charset="0"/>
              </a:rPr>
              <a:t>Papastergiou</a:t>
            </a:r>
            <a:r>
              <a:rPr lang="en-US" sz="2300" kern="100" dirty="0">
                <a:effectLst/>
                <a:ea typeface="Calibri" panose="020F0502020204030204" pitchFamily="34" charset="0"/>
              </a:rPr>
              <a:t>, MD, PhD SG, Panagopoulos, MD P, </a:t>
            </a:r>
            <a:r>
              <a:rPr lang="en-US" sz="2300" kern="100" dirty="0" err="1">
                <a:effectLst/>
                <a:ea typeface="Calibri" panose="020F0502020204030204" pitchFamily="34" charset="0"/>
              </a:rPr>
              <a:t>Dimitriadis</a:t>
            </a:r>
            <a:r>
              <a:rPr lang="en-US" sz="2300" kern="100" dirty="0">
                <a:effectLst/>
                <a:ea typeface="Calibri" panose="020F0502020204030204" pitchFamily="34" charset="0"/>
              </a:rPr>
              <a:t>, MD T, </a:t>
            </a:r>
            <a:r>
              <a:rPr lang="en-US" sz="2300" kern="100" dirty="0" err="1">
                <a:effectLst/>
                <a:ea typeface="Calibri" panose="020F0502020204030204" pitchFamily="34" charset="0"/>
              </a:rPr>
              <a:t>Koumis</a:t>
            </a:r>
            <a:r>
              <a:rPr lang="en-US" sz="2300" kern="100" dirty="0">
                <a:effectLst/>
                <a:ea typeface="Calibri" panose="020F0502020204030204" pitchFamily="34" charset="0"/>
              </a:rPr>
              <a:t>, MD P. Pure Tibiotalar Dislocation with Talus Bone Contusion in a Volleyball Player: A case report. The Foot and Ankle Online Journal. Published online September 2009. </a:t>
            </a:r>
            <a:r>
              <a:rPr lang="en-US" sz="2300" kern="100" dirty="0" err="1">
                <a:effectLst/>
                <a:ea typeface="Calibri" panose="020F0502020204030204" pitchFamily="34" charset="0"/>
              </a:rPr>
              <a:t>doi:https</a:t>
            </a:r>
            <a:r>
              <a:rPr lang="en-US" sz="2300" kern="100" dirty="0">
                <a:effectLst/>
                <a:ea typeface="Calibri" panose="020F0502020204030204" pitchFamily="34" charset="0"/>
              </a:rPr>
              <a:t>://doi.org/10.3827/faoj.2009.0209.0002</a:t>
            </a:r>
          </a:p>
          <a:p>
            <a:pPr marL="514350" indent="-514350">
              <a:buFont typeface="+mj-lt"/>
              <a:buAutoNum type="arabicPeriod"/>
            </a:pPr>
            <a:endParaRPr lang="en-US" sz="2300" kern="100" dirty="0">
              <a:effectLst/>
              <a:ea typeface="Calibri" panose="020F0502020204030204" pitchFamily="34" charset="0"/>
            </a:endParaRPr>
          </a:p>
        </p:txBody>
      </p:sp>
      <p:sp>
        <p:nvSpPr>
          <p:cNvPr id="3105" name="Line 6"/>
          <p:cNvSpPr>
            <a:spLocks noChangeShapeType="1"/>
          </p:cNvSpPr>
          <p:nvPr/>
        </p:nvSpPr>
        <p:spPr bwMode="auto">
          <a:xfrm>
            <a:off x="29406646" y="26629455"/>
            <a:ext cx="13981216" cy="51490"/>
          </a:xfrm>
          <a:prstGeom prst="line">
            <a:avLst/>
          </a:prstGeom>
          <a:noFill/>
          <a:ln w="76200">
            <a:solidFill>
              <a:srgbClr val="D7192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50218" tIns="75109" rIns="150218" bIns="75109"/>
          <a:lstStyle/>
          <a:p>
            <a:endParaRPr lang="en-US" sz="5914" dirty="0"/>
          </a:p>
        </p:txBody>
      </p:sp>
      <p:sp>
        <p:nvSpPr>
          <p:cNvPr id="31" name="Rectangle 23"/>
          <p:cNvSpPr>
            <a:spLocks noChangeArrowheads="1"/>
          </p:cNvSpPr>
          <p:nvPr/>
        </p:nvSpPr>
        <p:spPr bwMode="auto">
          <a:xfrm flipH="1">
            <a:off x="14730" y="-18375"/>
            <a:ext cx="43876470" cy="457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none" lIns="150218" tIns="75109" rIns="150218" bIns="75109" anchor="ctr"/>
          <a:lstStyle>
            <a:lvl1pPr>
              <a:spcBef>
                <a:spcPct val="20000"/>
              </a:spcBef>
              <a:buChar char="•"/>
              <a:defRPr sz="1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0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5914" dirty="0"/>
          </a:p>
        </p:txBody>
      </p:sp>
      <p:sp>
        <p:nvSpPr>
          <p:cNvPr id="42" name="TextBox 42"/>
          <p:cNvSpPr txBox="1">
            <a:spLocks noChangeArrowheads="1"/>
          </p:cNvSpPr>
          <p:nvPr/>
        </p:nvSpPr>
        <p:spPr bwMode="auto">
          <a:xfrm>
            <a:off x="1135206" y="4759246"/>
            <a:ext cx="128016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5143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</a:t>
            </a:r>
          </a:p>
        </p:txBody>
      </p:sp>
      <p:pic>
        <p:nvPicPr>
          <p:cNvPr id="43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856" y="1257537"/>
            <a:ext cx="5588623" cy="2535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82726" y="619164"/>
            <a:ext cx="3800330" cy="3502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 bwMode="auto">
          <a:xfrm>
            <a:off x="29873711" y="31729680"/>
            <a:ext cx="13905431" cy="1143000"/>
          </a:xfrm>
          <a:prstGeom prst="rect">
            <a:avLst/>
          </a:prstGeom>
          <a:solidFill>
            <a:schemeClr val="tx1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78377" tIns="39189" rIns="78377" bIns="39189" numCol="1" rtlCol="0" anchor="t" anchorCtr="0" compatLnSpc="1">
            <a:prstTxWarp prst="textNoShape">
              <a:avLst/>
            </a:prstTxWarp>
          </a:bodyPr>
          <a:lstStyle/>
          <a:p>
            <a:pPr defTabSz="1549744" eaLnBrk="1" hangingPunct="1"/>
            <a:endParaRPr lang="en-US" sz="3086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261782" y="31729680"/>
            <a:ext cx="15007786" cy="1143000"/>
          </a:xfrm>
          <a:prstGeom prst="rect">
            <a:avLst/>
          </a:prstGeom>
          <a:solidFill>
            <a:schemeClr val="tx1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78377" tIns="39189" rIns="78377" bIns="39189" numCol="1" rtlCol="0" anchor="t" anchorCtr="0" compatLnSpc="1">
            <a:prstTxWarp prst="textNoShape">
              <a:avLst/>
            </a:prstTxWarp>
          </a:bodyPr>
          <a:lstStyle/>
          <a:p>
            <a:pPr defTabSz="1549744" eaLnBrk="1" hangingPunct="1"/>
            <a:endParaRPr lang="en-US" sz="3086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7" name="TextBox 42"/>
          <p:cNvSpPr txBox="1">
            <a:spLocks noChangeArrowheads="1"/>
          </p:cNvSpPr>
          <p:nvPr/>
        </p:nvSpPr>
        <p:spPr bwMode="auto">
          <a:xfrm>
            <a:off x="1129719" y="28466816"/>
            <a:ext cx="12801600" cy="88376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5143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Differential Diagnosis </a:t>
            </a:r>
          </a:p>
        </p:txBody>
      </p:sp>
      <p:sp>
        <p:nvSpPr>
          <p:cNvPr id="48" name="TextBox 42"/>
          <p:cNvSpPr txBox="1">
            <a:spLocks noChangeArrowheads="1"/>
          </p:cNvSpPr>
          <p:nvPr/>
        </p:nvSpPr>
        <p:spPr bwMode="auto">
          <a:xfrm>
            <a:off x="1131928" y="11951473"/>
            <a:ext cx="128016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5143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</p:txBody>
      </p:sp>
      <p:sp>
        <p:nvSpPr>
          <p:cNvPr id="49" name="TextBox 42"/>
          <p:cNvSpPr txBox="1">
            <a:spLocks noChangeArrowheads="1"/>
          </p:cNvSpPr>
          <p:nvPr/>
        </p:nvSpPr>
        <p:spPr bwMode="auto">
          <a:xfrm>
            <a:off x="1129719" y="21009240"/>
            <a:ext cx="128016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5143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Signs and Symptoms</a:t>
            </a:r>
          </a:p>
        </p:txBody>
      </p:sp>
      <p:sp>
        <p:nvSpPr>
          <p:cNvPr id="51" name="TextBox 42"/>
          <p:cNvSpPr txBox="1">
            <a:spLocks noChangeArrowheads="1"/>
          </p:cNvSpPr>
          <p:nvPr/>
        </p:nvSpPr>
        <p:spPr bwMode="auto">
          <a:xfrm>
            <a:off x="30139582" y="21607065"/>
            <a:ext cx="12854862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5143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  <p:sp>
        <p:nvSpPr>
          <p:cNvPr id="38" name="TextBox 42"/>
          <p:cNvSpPr txBox="1">
            <a:spLocks noChangeArrowheads="1"/>
          </p:cNvSpPr>
          <p:nvPr/>
        </p:nvSpPr>
        <p:spPr bwMode="auto">
          <a:xfrm>
            <a:off x="30139582" y="14384563"/>
            <a:ext cx="128016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5143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Uniqueness</a:t>
            </a:r>
          </a:p>
        </p:txBody>
      </p:sp>
      <p:sp>
        <p:nvSpPr>
          <p:cNvPr id="52" name="Rectangle 3"/>
          <p:cNvSpPr txBox="1">
            <a:spLocks noChangeArrowheads="1"/>
          </p:cNvSpPr>
          <p:nvPr/>
        </p:nvSpPr>
        <p:spPr bwMode="auto">
          <a:xfrm>
            <a:off x="29739239" y="15363251"/>
            <a:ext cx="13506091" cy="6243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97003" tIns="148503" rIns="297003" bIns="148503" numCol="1" anchor="t" anchorCtr="0" compatLnSpc="1">
            <a:prstTxWarp prst="textNoShape">
              <a:avLst/>
            </a:prstTxWarp>
          </a:bodyPr>
          <a:lstStyle>
            <a:lvl1pPr marL="0" indent="0" algn="ctr" defTabSz="3465513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2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76270" indent="0" algn="ctr" defTabSz="3465513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0500">
                <a:solidFill>
                  <a:schemeClr val="tx1"/>
                </a:solidFill>
                <a:latin typeface="+mn-lt"/>
              </a:defRPr>
            </a:lvl2pPr>
            <a:lvl3pPr marL="1752539" indent="0" algn="ctr" defTabSz="3465513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9000">
                <a:solidFill>
                  <a:schemeClr val="tx1"/>
                </a:solidFill>
                <a:latin typeface="+mn-lt"/>
              </a:defRPr>
            </a:lvl3pPr>
            <a:lvl4pPr marL="2628809" indent="0" algn="ctr" defTabSz="3465513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7700">
                <a:solidFill>
                  <a:schemeClr val="tx1"/>
                </a:solidFill>
                <a:latin typeface="+mn-lt"/>
              </a:defRPr>
            </a:lvl4pPr>
            <a:lvl5pPr marL="3505078" indent="0" algn="ctr" defTabSz="3465513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7700">
                <a:solidFill>
                  <a:schemeClr val="tx1"/>
                </a:solidFill>
                <a:latin typeface="+mn-lt"/>
              </a:defRPr>
            </a:lvl5pPr>
            <a:lvl6pPr marL="4381348" indent="0" algn="ctr" defTabSz="3465525" rtl="0" fontAlgn="base">
              <a:spcBef>
                <a:spcPct val="20000"/>
              </a:spcBef>
              <a:spcAft>
                <a:spcPct val="0"/>
              </a:spcAft>
              <a:buNone/>
              <a:defRPr sz="7700">
                <a:solidFill>
                  <a:schemeClr val="tx1"/>
                </a:solidFill>
                <a:latin typeface="+mn-lt"/>
              </a:defRPr>
            </a:lvl6pPr>
            <a:lvl7pPr marL="5257617" indent="0" algn="ctr" defTabSz="3465525" rtl="0" fontAlgn="base">
              <a:spcBef>
                <a:spcPct val="20000"/>
              </a:spcBef>
              <a:spcAft>
                <a:spcPct val="0"/>
              </a:spcAft>
              <a:buNone/>
              <a:defRPr sz="7700">
                <a:solidFill>
                  <a:schemeClr val="tx1"/>
                </a:solidFill>
                <a:latin typeface="+mn-lt"/>
              </a:defRPr>
            </a:lvl7pPr>
            <a:lvl8pPr marL="6133887" indent="0" algn="ctr" defTabSz="3465525" rtl="0" fontAlgn="base">
              <a:spcBef>
                <a:spcPct val="20000"/>
              </a:spcBef>
              <a:spcAft>
                <a:spcPct val="0"/>
              </a:spcAft>
              <a:buNone/>
              <a:defRPr sz="7700">
                <a:solidFill>
                  <a:schemeClr val="tx1"/>
                </a:solidFill>
                <a:latin typeface="+mn-lt"/>
              </a:defRPr>
            </a:lvl8pPr>
            <a:lvl9pPr marL="7010156" indent="0" algn="ctr" defTabSz="3465525" rtl="0" fontAlgn="base">
              <a:spcBef>
                <a:spcPct val="20000"/>
              </a:spcBef>
              <a:spcAft>
                <a:spcPct val="0"/>
              </a:spcAft>
              <a:buNone/>
              <a:defRPr sz="7700">
                <a:solidFill>
                  <a:schemeClr val="tx1"/>
                </a:solidFill>
                <a:latin typeface="+mn-lt"/>
              </a:defRPr>
            </a:lvl9pPr>
          </a:lstStyle>
          <a:p>
            <a:pPr marL="571500" indent="-571500" algn="l" defTabSz="2970237">
              <a:lnSpc>
                <a:spcPct val="125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No case reports were found for an athlete who suffered a simultaneous lateral and medial ankle sprain without fracturing their ankle. </a:t>
            </a:r>
          </a:p>
          <a:p>
            <a:pPr marL="571500" indent="-571500" algn="l" defTabSz="2970237">
              <a:lnSpc>
                <a:spcPct val="125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A similar case report was noted of a dislocated talus.</a:t>
            </a:r>
            <a:r>
              <a:rPr lang="en-US" sz="4000" baseline="30000" dirty="0">
                <a:latin typeface="Arial (Headings)"/>
                <a:cs typeface="Times New Roman" pitchFamily="18" charset="0"/>
              </a:rPr>
              <a:t>4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71500" indent="-571500" algn="l" defTabSz="2970237">
              <a:lnSpc>
                <a:spcPct val="125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This athlete opted to treat his injury conservatively while the team doctor highly recommended surgery.</a:t>
            </a:r>
          </a:p>
          <a:p>
            <a:pPr marL="571500" indent="-571500" algn="l" defTabSz="2970237">
              <a:lnSpc>
                <a:spcPct val="125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The athlete continues to have localized swelling in his mid-foot region, several months post-injury.</a:t>
            </a:r>
          </a:p>
        </p:txBody>
      </p:sp>
      <p:sp>
        <p:nvSpPr>
          <p:cNvPr id="59" name="TextBox 42"/>
          <p:cNvSpPr txBox="1">
            <a:spLocks noChangeArrowheads="1"/>
          </p:cNvSpPr>
          <p:nvPr/>
        </p:nvSpPr>
        <p:spPr bwMode="auto">
          <a:xfrm>
            <a:off x="14528742" y="4757138"/>
            <a:ext cx="14989569" cy="88376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5143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Imaging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9703318" y="22531621"/>
            <a:ext cx="13716000" cy="386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defTabSz="2970237">
              <a:lnSpc>
                <a:spcPct val="125000"/>
              </a:lnSpc>
              <a:buFont typeface="Arial" panose="020B0604020202020204" pitchFamily="34" charset="0"/>
              <a:buChar char="•"/>
              <a:defRPr/>
            </a:pPr>
            <a:r>
              <a:rPr lang="en-US" sz="4000" dirty="0"/>
              <a:t>In collegiate football, ankle sprains are very common.</a:t>
            </a:r>
            <a:r>
              <a:rPr lang="en-US" sz="4000" baseline="30000" dirty="0">
                <a:latin typeface="Arial (Headings)"/>
                <a:cs typeface="Times New Roman" pitchFamily="18" charset="0"/>
              </a:rPr>
              <a:t>1</a:t>
            </a:r>
          </a:p>
          <a:p>
            <a:pPr marL="571500" indent="-571500" defTabSz="2970237">
              <a:lnSpc>
                <a:spcPct val="125000"/>
              </a:lnSpc>
              <a:buFont typeface="Arial" panose="020B0604020202020204" pitchFamily="34" charset="0"/>
              <a:buChar char="•"/>
              <a:defRPr/>
            </a:pPr>
            <a:r>
              <a:rPr lang="en-US" sz="4000" dirty="0"/>
              <a:t>If a patient chooses a non-surgical route, clinicians must be prepared to rethink typical treatment protocols. </a:t>
            </a:r>
          </a:p>
          <a:p>
            <a:pPr marL="571500" indent="-571500" defTabSz="2970237">
              <a:lnSpc>
                <a:spcPct val="125000"/>
              </a:lnSpc>
              <a:buFont typeface="Arial" panose="020B0604020202020204" pitchFamily="34" charset="0"/>
              <a:buChar char="•"/>
              <a:defRPr/>
            </a:pPr>
            <a:r>
              <a:rPr lang="en-US" sz="4000" dirty="0"/>
              <a:t>This athlete must continue his rehab to resume playing as well as to prevent developing chronic ankle instability.</a:t>
            </a:r>
            <a:endParaRPr lang="en-US" sz="3600" dirty="0">
              <a:highlight>
                <a:srgbClr val="FFFF00"/>
              </a:highlight>
            </a:endParaRPr>
          </a:p>
        </p:txBody>
      </p:sp>
      <p:pic>
        <p:nvPicPr>
          <p:cNvPr id="45" name="Picture 44"/>
          <p:cNvPicPr>
            <a:picLocks noChangeAspect="1"/>
          </p:cNvPicPr>
          <p:nvPr/>
        </p:nvPicPr>
        <p:blipFill rotWithShape="1">
          <a:blip r:embed="rId5"/>
          <a:srcRect t="7473" b="9279"/>
          <a:stretch/>
        </p:blipFill>
        <p:spPr>
          <a:xfrm>
            <a:off x="14453619" y="31729680"/>
            <a:ext cx="15800842" cy="1188720"/>
          </a:xfrm>
          <a:prstGeom prst="rect">
            <a:avLst/>
          </a:prstGeom>
        </p:spPr>
      </p:pic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73EEBDE5-0E9E-6941-AC02-FC7AF75E6A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563261"/>
              </p:ext>
            </p:extLst>
          </p:nvPr>
        </p:nvGraphicFramePr>
        <p:xfrm>
          <a:off x="30139582" y="4724400"/>
          <a:ext cx="12843474" cy="9144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2843474">
                  <a:extLst>
                    <a:ext uri="{9D8B030D-6E8A-4147-A177-3AD203B41FA5}">
                      <a16:colId xmlns:a16="http://schemas.microsoft.com/office/drawing/2014/main" val="2459869484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514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Treatment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041613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8D4022B-62D9-154E-990D-9924B1E87188}"/>
              </a:ext>
            </a:extLst>
          </p:cNvPr>
          <p:cNvSpPr txBox="1"/>
          <p:nvPr/>
        </p:nvSpPr>
        <p:spPr>
          <a:xfrm>
            <a:off x="7455945" y="29599428"/>
            <a:ext cx="6388806" cy="1632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defTabSz="2970237" eaLnBrk="1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latin typeface="Arial (Headings)"/>
                <a:cs typeface="Times New Roman" pitchFamily="18" charset="0"/>
              </a:rPr>
              <a:t>Potential Nerve Damage</a:t>
            </a:r>
          </a:p>
          <a:p>
            <a:pPr marL="571500" indent="-571500" defTabSz="2970237" eaLnBrk="1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latin typeface="Arial (Headings)"/>
                <a:cs typeface="Times New Roman" pitchFamily="18" charset="0"/>
              </a:rPr>
              <a:t>Tibialis Ant/Post Strains</a:t>
            </a:r>
          </a:p>
        </p:txBody>
      </p:sp>
      <p:sp>
        <p:nvSpPr>
          <p:cNvPr id="39" name="Rectangle 3">
            <a:extLst>
              <a:ext uri="{FF2B5EF4-FFF2-40B4-BE49-F238E27FC236}">
                <a16:creationId xmlns:a16="http://schemas.microsoft.com/office/drawing/2014/main" id="{9D6A4A9B-499D-AF48-86B8-5B695E0F06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291" y="12980114"/>
            <a:ext cx="13423029" cy="791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46504" tIns="173253" rIns="346504" bIns="173253" numCol="1" anchor="t" anchorCtr="0" compatLnSpc="1">
            <a:prstTxWarp prst="textNoShape">
              <a:avLst/>
            </a:prstTxWarp>
          </a:bodyPr>
          <a:lstStyle>
            <a:lvl1pPr marL="0" indent="0" algn="ctr" defTabSz="297022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037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1035" indent="0" algn="ctr" defTabSz="297022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9000">
                <a:solidFill>
                  <a:schemeClr val="tx1"/>
                </a:solidFill>
                <a:latin typeface="+mn-lt"/>
              </a:defRPr>
            </a:lvl2pPr>
            <a:lvl3pPr marL="1502069" indent="0" algn="ctr" defTabSz="297022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7714">
                <a:solidFill>
                  <a:schemeClr val="tx1"/>
                </a:solidFill>
                <a:latin typeface="+mn-lt"/>
              </a:defRPr>
            </a:lvl3pPr>
            <a:lvl4pPr marL="2253103" indent="0" algn="ctr" defTabSz="297022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6600">
                <a:solidFill>
                  <a:schemeClr val="tx1"/>
                </a:solidFill>
                <a:latin typeface="+mn-lt"/>
              </a:defRPr>
            </a:lvl4pPr>
            <a:lvl5pPr marL="3004137" indent="0" algn="ctr" defTabSz="297022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6600">
                <a:solidFill>
                  <a:schemeClr val="tx1"/>
                </a:solidFill>
                <a:latin typeface="+mn-lt"/>
              </a:defRPr>
            </a:lvl5pPr>
            <a:lvl6pPr marL="3755173" indent="0" algn="ctr" defTabSz="2970237" rtl="0" fontAlgn="base">
              <a:spcBef>
                <a:spcPct val="20000"/>
              </a:spcBef>
              <a:spcAft>
                <a:spcPct val="0"/>
              </a:spcAft>
              <a:buNone/>
              <a:defRPr sz="6600">
                <a:solidFill>
                  <a:schemeClr val="tx1"/>
                </a:solidFill>
                <a:latin typeface="+mn-lt"/>
              </a:defRPr>
            </a:lvl6pPr>
            <a:lvl7pPr marL="4506208" indent="0" algn="ctr" defTabSz="2970237" rtl="0" fontAlgn="base">
              <a:spcBef>
                <a:spcPct val="20000"/>
              </a:spcBef>
              <a:spcAft>
                <a:spcPct val="0"/>
              </a:spcAft>
              <a:buNone/>
              <a:defRPr sz="6600">
                <a:solidFill>
                  <a:schemeClr val="tx1"/>
                </a:solidFill>
                <a:latin typeface="+mn-lt"/>
              </a:defRPr>
            </a:lvl7pPr>
            <a:lvl8pPr marL="5257242" indent="0" algn="ctr" defTabSz="2970237" rtl="0" fontAlgn="base">
              <a:spcBef>
                <a:spcPct val="20000"/>
              </a:spcBef>
              <a:spcAft>
                <a:spcPct val="0"/>
              </a:spcAft>
              <a:buNone/>
              <a:defRPr sz="6600">
                <a:solidFill>
                  <a:schemeClr val="tx1"/>
                </a:solidFill>
                <a:latin typeface="+mn-lt"/>
              </a:defRPr>
            </a:lvl8pPr>
            <a:lvl9pPr marL="6008276" indent="0" algn="ctr" defTabSz="2970237" rtl="0" fontAlgn="base">
              <a:spcBef>
                <a:spcPct val="20000"/>
              </a:spcBef>
              <a:spcAft>
                <a:spcPct val="0"/>
              </a:spcAft>
              <a:buNone/>
              <a:defRPr sz="6600">
                <a:solidFill>
                  <a:schemeClr val="tx1"/>
                </a:solidFill>
                <a:latin typeface="+mn-lt"/>
              </a:defRPr>
            </a:lvl9pPr>
          </a:lstStyle>
          <a:p>
            <a:pPr marL="571500" indent="-571500" algn="l" defTabSz="2970237">
              <a:lnSpc>
                <a:spcPct val="125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Red-Shirt freshman tight-end male football player </a:t>
            </a:r>
          </a:p>
          <a:p>
            <a:pPr marL="571500" indent="-571500" algn="l" defTabSz="2970237">
              <a:lnSpc>
                <a:spcPct val="125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Twenty years old African American male, athletic build, 77 in, 133.4 kg.</a:t>
            </a:r>
          </a:p>
          <a:p>
            <a:pPr marL="571500" indent="-571500" algn="l" defTabSz="2970237">
              <a:lnSpc>
                <a:spcPct val="125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The athlete was blocking when his ankle gave way laterally, and then an opponent fell on top of his ankle.</a:t>
            </a:r>
          </a:p>
          <a:p>
            <a:pPr marL="571500" indent="-571500" algn="l" defTabSz="2970237">
              <a:lnSpc>
                <a:spcPct val="125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Athlete went down on the field and was taken to the sideline for further evaluation.</a:t>
            </a:r>
          </a:p>
          <a:p>
            <a:pPr marL="571500" indent="-571500" algn="l" defTabSz="2970237">
              <a:lnSpc>
                <a:spcPct val="125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He was taped and continued playing but removed himself due to pain and stiffness a quarter later.</a:t>
            </a:r>
          </a:p>
          <a:p>
            <a:pPr marL="571500" indent="-571500" algn="l" defTabSz="2970237">
              <a:lnSpc>
                <a:spcPct val="125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Was sent for X-rays and an MRI a week later.</a:t>
            </a:r>
          </a:p>
          <a:p>
            <a:pPr algn="l" defTabSz="2970237">
              <a:lnSpc>
                <a:spcPct val="125000"/>
              </a:lnSpc>
              <a:spcBef>
                <a:spcPct val="0"/>
              </a:spcBef>
              <a:defRPr/>
            </a:pP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8E97071-57A6-214C-BC34-66A1EBCCC203}"/>
              </a:ext>
            </a:extLst>
          </p:cNvPr>
          <p:cNvSpPr txBox="1"/>
          <p:nvPr/>
        </p:nvSpPr>
        <p:spPr>
          <a:xfrm>
            <a:off x="1129719" y="29599428"/>
            <a:ext cx="6187653" cy="1632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defTabSz="2970237" eaLnBrk="1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latin typeface="Arial (Headings)"/>
                <a:cs typeface="Times New Roman" pitchFamily="18" charset="0"/>
              </a:rPr>
              <a:t>Peroneal Tendon Strain</a:t>
            </a:r>
          </a:p>
          <a:p>
            <a:pPr marL="571500" indent="-571500" defTabSz="2970237" eaLnBrk="1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latin typeface="Arial (Headings)"/>
                <a:cs typeface="Times New Roman" pitchFamily="18" charset="0"/>
              </a:rPr>
              <a:t>Talus Subluxation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35C1B8B-F6BE-1E3D-DCB3-3EE756B5992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8884640" y="8375661"/>
            <a:ext cx="6329649" cy="121183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506E943-16B9-B2AC-1FCA-F348C6AEDBF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6" t="15196" r="8149" b="8598"/>
          <a:stretch/>
        </p:blipFill>
        <p:spPr>
          <a:xfrm>
            <a:off x="16327886" y="19037715"/>
            <a:ext cx="11011425" cy="10172163"/>
          </a:xfrm>
          <a:prstGeom prst="rect">
            <a:avLst/>
          </a:prstGeom>
        </p:spPr>
      </p:pic>
      <p:sp>
        <p:nvSpPr>
          <p:cNvPr id="18" name="Oval 17">
            <a:extLst>
              <a:ext uri="{FF2B5EF4-FFF2-40B4-BE49-F238E27FC236}">
                <a16:creationId xmlns:a16="http://schemas.microsoft.com/office/drawing/2014/main" id="{43E6CECC-CA64-5753-9500-535B8C0D656D}"/>
              </a:ext>
            </a:extLst>
          </p:cNvPr>
          <p:cNvSpPr/>
          <p:nvPr/>
        </p:nvSpPr>
        <p:spPr bwMode="auto">
          <a:xfrm>
            <a:off x="20301136" y="22322448"/>
            <a:ext cx="3503905" cy="3662590"/>
          </a:xfrm>
          <a:prstGeom prst="ellipse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8081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F7C68CAD-3B40-7167-03A8-2D8F037365C7}"/>
              </a:ext>
            </a:extLst>
          </p:cNvPr>
          <p:cNvSpPr/>
          <p:nvPr/>
        </p:nvSpPr>
        <p:spPr bwMode="auto">
          <a:xfrm rot="927191">
            <a:off x="19054183" y="19061525"/>
            <a:ext cx="1928290" cy="4752049"/>
          </a:xfrm>
          <a:prstGeom prst="ellipse">
            <a:avLst/>
          </a:prstGeom>
          <a:noFill/>
          <a:ln w="762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8081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54CC904-7069-6C3B-3AEF-503CC6072A47}"/>
              </a:ext>
            </a:extLst>
          </p:cNvPr>
          <p:cNvSpPr txBox="1"/>
          <p:nvPr/>
        </p:nvSpPr>
        <p:spPr>
          <a:xfrm>
            <a:off x="29877307" y="5839685"/>
            <a:ext cx="13368023" cy="848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defTabSz="2970237">
              <a:lnSpc>
                <a:spcPct val="125000"/>
              </a:lnSpc>
              <a:buFont typeface="Arial" panose="020B0604020202020204" pitchFamily="34" charset="0"/>
              <a:buChar char="•"/>
              <a:defRPr/>
            </a:pPr>
            <a:r>
              <a:rPr lang="en-US" sz="4000" dirty="0"/>
              <a:t>For the first 72 hours, treatment included cryotherapy for 15 min every 2 hours and the use of NSAIDs, swapping between Ibuprofen and Tylenol every 4 hours.</a:t>
            </a:r>
          </a:p>
          <a:p>
            <a:pPr marL="571500" indent="-571500" defTabSz="2970237">
              <a:lnSpc>
                <a:spcPct val="125000"/>
              </a:lnSpc>
              <a:buFont typeface="Arial" panose="020B0604020202020204" pitchFamily="34" charset="0"/>
              <a:buChar char="•"/>
              <a:defRPr/>
            </a:pPr>
            <a:r>
              <a:rPr lang="en-US" sz="4000" dirty="0"/>
              <a:t>Rehab includes a simple range of motion, strengthening exercises, and stretching exercises.</a:t>
            </a:r>
          </a:p>
          <a:p>
            <a:pPr marL="571500" indent="-571500" defTabSz="2970237">
              <a:lnSpc>
                <a:spcPct val="125000"/>
              </a:lnSpc>
              <a:buFont typeface="Arial" panose="020B0604020202020204" pitchFamily="34" charset="0"/>
              <a:buChar char="•"/>
              <a:defRPr/>
            </a:pPr>
            <a:r>
              <a:rPr lang="en-US" sz="4000" dirty="0"/>
              <a:t>Manual therapies used to help combat edema include milking massages, cupping, joint mobs, and IASTM.</a:t>
            </a:r>
            <a:r>
              <a:rPr lang="en-US" sz="4000" baseline="30000" dirty="0"/>
              <a:t>3 </a:t>
            </a:r>
          </a:p>
          <a:p>
            <a:pPr marL="571500" indent="-571500" defTabSz="2970237">
              <a:lnSpc>
                <a:spcPct val="125000"/>
              </a:lnSpc>
              <a:buFont typeface="Arial" panose="020B0604020202020204" pitchFamily="34" charset="0"/>
              <a:buChar char="•"/>
              <a:defRPr/>
            </a:pPr>
            <a:r>
              <a:rPr lang="en-US" sz="4000" dirty="0"/>
              <a:t>The intensity and complexity of these exercises gradually increased over the course of several months.</a:t>
            </a:r>
          </a:p>
          <a:p>
            <a:pPr marL="571500" indent="-571500" defTabSz="2970237">
              <a:lnSpc>
                <a:spcPct val="125000"/>
              </a:lnSpc>
              <a:buFont typeface="Arial" panose="020B0604020202020204" pitchFamily="34" charset="0"/>
              <a:buChar char="•"/>
              <a:defRPr/>
            </a:pPr>
            <a:r>
              <a:rPr lang="en-US" sz="4000" dirty="0"/>
              <a:t> The athlete was allowed to participate in practice and games with proper bracing and taping being used.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8081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8081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15042</TotalTime>
  <Words>784</Words>
  <Application>Microsoft Office PowerPoint</Application>
  <PresentationFormat>Custom</PresentationFormat>
  <Paragraphs>106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(Headings)</vt:lpstr>
      <vt:lpstr>Calibri</vt:lpstr>
      <vt:lpstr>Times New Roman</vt:lpstr>
      <vt:lpstr>Default Design</vt:lpstr>
      <vt:lpstr>   Acute Simultaneous Medial and Lateral Ankle Sprain in a Collegiate  Football Player: A Case Report     Ian D. Matlack, University of Nebraska at Omaha</vt:lpstr>
    </vt:vector>
  </TitlesOfParts>
  <Company>University of Georgia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CONCUSSION HISTORY IS NOT A PREDICTOR OF  BASELINE CRI OUTCOME Broglio SP, Ferrara MS, Piland SG, Anderson B University of Georgia: NovaCare Athletic Training Laboratory</dc:title>
  <dc:creator>Steven P Broglio</dc:creator>
  <cp:lastModifiedBy>Ian Matlack</cp:lastModifiedBy>
  <cp:revision>525</cp:revision>
  <cp:lastPrinted>2014-04-15T16:45:30Z</cp:lastPrinted>
  <dcterms:created xsi:type="dcterms:W3CDTF">2003-02-28T19:22:18Z</dcterms:created>
  <dcterms:modified xsi:type="dcterms:W3CDTF">2024-02-29T15:16:10Z</dcterms:modified>
</cp:coreProperties>
</file>