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14722475" cy="9296400"/>
  <p:defaultTextStyle>
    <a:defPPr>
      <a:defRPr lang="en-US"/>
    </a:defPPr>
    <a:lvl1pPr algn="l" rtl="0" eaLnBrk="0" fontAlgn="base" hangingPunct="0">
      <a:spcBef>
        <a:spcPct val="0"/>
      </a:spcBef>
      <a:spcAft>
        <a:spcPct val="0"/>
      </a:spcAft>
      <a:defRPr sz="6900" kern="1200">
        <a:solidFill>
          <a:schemeClr val="tx1"/>
        </a:solidFill>
        <a:latin typeface="Arial" panose="020B0604020202020204" pitchFamily="34" charset="0"/>
        <a:ea typeface="+mn-ea"/>
        <a:cs typeface="Arial" panose="020B0604020202020204" pitchFamily="34" charset="0"/>
      </a:defRPr>
    </a:lvl1pPr>
    <a:lvl2pPr marL="874713" indent="-417513" algn="l" rtl="0" eaLnBrk="0" fontAlgn="base" hangingPunct="0">
      <a:spcBef>
        <a:spcPct val="0"/>
      </a:spcBef>
      <a:spcAft>
        <a:spcPct val="0"/>
      </a:spcAft>
      <a:defRPr sz="6900" kern="1200">
        <a:solidFill>
          <a:schemeClr val="tx1"/>
        </a:solidFill>
        <a:latin typeface="Arial" panose="020B0604020202020204" pitchFamily="34" charset="0"/>
        <a:ea typeface="+mn-ea"/>
        <a:cs typeface="Arial" panose="020B0604020202020204" pitchFamily="34" charset="0"/>
      </a:defRPr>
    </a:lvl2pPr>
    <a:lvl3pPr marL="1751013" indent="-836613" algn="l" rtl="0" eaLnBrk="0" fontAlgn="base" hangingPunct="0">
      <a:spcBef>
        <a:spcPct val="0"/>
      </a:spcBef>
      <a:spcAft>
        <a:spcPct val="0"/>
      </a:spcAft>
      <a:defRPr sz="6900" kern="1200">
        <a:solidFill>
          <a:schemeClr val="tx1"/>
        </a:solidFill>
        <a:latin typeface="Arial" panose="020B0604020202020204" pitchFamily="34" charset="0"/>
        <a:ea typeface="+mn-ea"/>
        <a:cs typeface="Arial" panose="020B0604020202020204" pitchFamily="34" charset="0"/>
      </a:defRPr>
    </a:lvl3pPr>
    <a:lvl4pPr marL="2627313" indent="-1255713" algn="l" rtl="0" eaLnBrk="0" fontAlgn="base" hangingPunct="0">
      <a:spcBef>
        <a:spcPct val="0"/>
      </a:spcBef>
      <a:spcAft>
        <a:spcPct val="0"/>
      </a:spcAft>
      <a:defRPr sz="6900" kern="1200">
        <a:solidFill>
          <a:schemeClr val="tx1"/>
        </a:solidFill>
        <a:latin typeface="Arial" panose="020B0604020202020204" pitchFamily="34" charset="0"/>
        <a:ea typeface="+mn-ea"/>
        <a:cs typeface="Arial" panose="020B0604020202020204" pitchFamily="34" charset="0"/>
      </a:defRPr>
    </a:lvl4pPr>
    <a:lvl5pPr marL="3503613" indent="-1674813" algn="l" rtl="0" eaLnBrk="0" fontAlgn="base" hangingPunct="0">
      <a:spcBef>
        <a:spcPct val="0"/>
      </a:spcBef>
      <a:spcAft>
        <a:spcPct val="0"/>
      </a:spcAft>
      <a:defRPr sz="69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69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69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69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69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Rosen" initials="AR" lastIdx="4" clrIdx="0"/>
  <p:cmAuthor id="2" name="Adam" initials="A" lastIdx="1" clrIdx="1"/>
  <p:cmAuthor id="3" name="COE" initials="C"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920"/>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5533" autoAdjust="0"/>
  </p:normalViewPr>
  <p:slideViewPr>
    <p:cSldViewPr>
      <p:cViewPr>
        <p:scale>
          <a:sx n="13" d="100"/>
          <a:sy n="13" d="100"/>
        </p:scale>
        <p:origin x="1708" y="16"/>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78575" cy="463550"/>
          </a:xfrm>
          <a:prstGeom prst="rect">
            <a:avLst/>
          </a:prstGeom>
        </p:spPr>
        <p:txBody>
          <a:bodyPr vert="horz" lIns="136050" tIns="68026" rIns="136050" bIns="68026" rtlCol="0"/>
          <a:lstStyle>
            <a:lvl1pPr algn="l" eaLnBrk="1" hangingPunct="1">
              <a:defRPr sz="18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8339138" y="0"/>
            <a:ext cx="6380162" cy="463550"/>
          </a:xfrm>
          <a:prstGeom prst="rect">
            <a:avLst/>
          </a:prstGeom>
        </p:spPr>
        <p:txBody>
          <a:bodyPr vert="horz" lIns="136050" tIns="68026" rIns="136050" bIns="68026" rtlCol="0"/>
          <a:lstStyle>
            <a:lvl1pPr algn="r" eaLnBrk="1" hangingPunct="1">
              <a:defRPr sz="1800">
                <a:latin typeface="Arial" charset="0"/>
                <a:cs typeface="+mn-cs"/>
              </a:defRPr>
            </a:lvl1pPr>
          </a:lstStyle>
          <a:p>
            <a:pPr>
              <a:defRPr/>
            </a:pPr>
            <a:fld id="{B6F413AA-8264-446A-B33E-79C55D26D7AC}" type="datetimeFigureOut">
              <a:rPr lang="en-US"/>
              <a:pPr>
                <a:defRPr/>
              </a:pPr>
              <a:t>5/7/2023</a:t>
            </a:fld>
            <a:endParaRPr lang="en-US" dirty="0"/>
          </a:p>
        </p:txBody>
      </p:sp>
      <p:sp>
        <p:nvSpPr>
          <p:cNvPr id="4" name="Footer Placeholder 3"/>
          <p:cNvSpPr>
            <a:spLocks noGrp="1"/>
          </p:cNvSpPr>
          <p:nvPr>
            <p:ph type="ftr" sz="quarter" idx="2"/>
          </p:nvPr>
        </p:nvSpPr>
        <p:spPr>
          <a:xfrm>
            <a:off x="0" y="8829675"/>
            <a:ext cx="6378575" cy="465138"/>
          </a:xfrm>
          <a:prstGeom prst="rect">
            <a:avLst/>
          </a:prstGeom>
        </p:spPr>
        <p:txBody>
          <a:bodyPr vert="horz" lIns="136050" tIns="68026" rIns="136050" bIns="68026" rtlCol="0" anchor="b"/>
          <a:lstStyle>
            <a:lvl1pPr algn="l" eaLnBrk="1" hangingPunct="1">
              <a:defRPr sz="18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8339138" y="8829675"/>
            <a:ext cx="6380162" cy="465138"/>
          </a:xfrm>
          <a:prstGeom prst="rect">
            <a:avLst/>
          </a:prstGeom>
        </p:spPr>
        <p:txBody>
          <a:bodyPr vert="horz" wrap="square" lIns="136050" tIns="68026" rIns="136050" bIns="68026" numCol="1" anchor="b" anchorCtr="0" compatLnSpc="1">
            <a:prstTxWarp prst="textNoShape">
              <a:avLst/>
            </a:prstTxWarp>
          </a:bodyPr>
          <a:lstStyle>
            <a:lvl1pPr algn="r" eaLnBrk="1" hangingPunct="1">
              <a:defRPr sz="1800" smtClean="0"/>
            </a:lvl1pPr>
          </a:lstStyle>
          <a:p>
            <a:pPr>
              <a:defRPr/>
            </a:pPr>
            <a:fld id="{2D42E5AA-A4F5-4DFB-8EE0-42725E3760A1}" type="slidenum">
              <a:rPr lang="en-US" altLang="en-US"/>
              <a:pPr>
                <a:defRPr/>
              </a:pPr>
              <a:t>‹#›</a:t>
            </a:fld>
            <a:endParaRPr lang="en-US" altLang="en-US" dirty="0"/>
          </a:p>
        </p:txBody>
      </p:sp>
    </p:spTree>
    <p:extLst>
      <p:ext uri="{BB962C8B-B14F-4D97-AF65-F5344CB8AC3E}">
        <p14:creationId xmlns:p14="http://schemas.microsoft.com/office/powerpoint/2010/main" val="3011213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80163"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339138" y="0"/>
            <a:ext cx="6380162" cy="466725"/>
          </a:xfrm>
          <a:prstGeom prst="rect">
            <a:avLst/>
          </a:prstGeom>
        </p:spPr>
        <p:txBody>
          <a:bodyPr vert="horz" lIns="91440" tIns="45720" rIns="91440" bIns="45720" rtlCol="0"/>
          <a:lstStyle>
            <a:lvl1pPr algn="r">
              <a:defRPr sz="1200"/>
            </a:lvl1pPr>
          </a:lstStyle>
          <a:p>
            <a:fld id="{CA094A08-E6C3-486C-A00D-E490FCD452A0}" type="datetimeFigureOut">
              <a:rPr lang="en-US" smtClean="0"/>
              <a:t>5/7/2023</a:t>
            </a:fld>
            <a:endParaRPr lang="en-US" dirty="0"/>
          </a:p>
        </p:txBody>
      </p:sp>
      <p:sp>
        <p:nvSpPr>
          <p:cNvPr id="4" name="Slide Image Placeholder 3"/>
          <p:cNvSpPr>
            <a:spLocks noGrp="1" noRot="1" noChangeAspect="1"/>
          </p:cNvSpPr>
          <p:nvPr>
            <p:ph type="sldImg" idx="2"/>
          </p:nvPr>
        </p:nvSpPr>
        <p:spPr>
          <a:xfrm>
            <a:off x="5270500"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71613" y="4473575"/>
            <a:ext cx="117792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6380163"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339138" y="8829675"/>
            <a:ext cx="6380162" cy="466725"/>
          </a:xfrm>
          <a:prstGeom prst="rect">
            <a:avLst/>
          </a:prstGeom>
        </p:spPr>
        <p:txBody>
          <a:bodyPr vert="horz" lIns="91440" tIns="45720" rIns="91440" bIns="45720" rtlCol="0" anchor="b"/>
          <a:lstStyle>
            <a:lvl1pPr algn="r">
              <a:defRPr sz="1200"/>
            </a:lvl1pPr>
          </a:lstStyle>
          <a:p>
            <a:fld id="{23A61894-E7B0-48C2-A3F7-28D8409B6CD1}" type="slidenum">
              <a:rPr lang="en-US" smtClean="0"/>
              <a:t>‹#›</a:t>
            </a:fld>
            <a:endParaRPr lang="en-US" dirty="0"/>
          </a:p>
        </p:txBody>
      </p:sp>
    </p:spTree>
    <p:extLst>
      <p:ext uri="{BB962C8B-B14F-4D97-AF65-F5344CB8AC3E}">
        <p14:creationId xmlns:p14="http://schemas.microsoft.com/office/powerpoint/2010/main" val="2540313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0"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61894-E7B0-48C2-A3F7-28D8409B6CD1}" type="slidenum">
              <a:rPr lang="en-US" smtClean="0"/>
              <a:t>1</a:t>
            </a:fld>
            <a:endParaRPr lang="en-US" dirty="0"/>
          </a:p>
        </p:txBody>
      </p:sp>
    </p:spTree>
    <p:extLst>
      <p:ext uri="{BB962C8B-B14F-4D97-AF65-F5344CB8AC3E}">
        <p14:creationId xmlns:p14="http://schemas.microsoft.com/office/powerpoint/2010/main" val="3779325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677"/>
            <a:ext cx="37307520" cy="7054850"/>
          </a:xfrm>
        </p:spPr>
        <p:txBody>
          <a:bodyPr/>
          <a:lstStyle/>
          <a:p>
            <a:r>
              <a:rPr lang="en-US"/>
              <a:t>Click to edit Master title style</a:t>
            </a:r>
          </a:p>
        </p:txBody>
      </p:sp>
      <p:sp>
        <p:nvSpPr>
          <p:cNvPr id="3" name="Subtitle 2"/>
          <p:cNvSpPr>
            <a:spLocks noGrp="1"/>
          </p:cNvSpPr>
          <p:nvPr>
            <p:ph type="subTitle" idx="1"/>
          </p:nvPr>
        </p:nvSpPr>
        <p:spPr>
          <a:xfrm>
            <a:off x="6583680" y="18653127"/>
            <a:ext cx="30723840" cy="8413750"/>
          </a:xfrm>
        </p:spPr>
        <p:txBody>
          <a:bodyPr/>
          <a:lstStyle>
            <a:lvl1pPr marL="0" indent="0" algn="ctr">
              <a:buNone/>
              <a:defRPr/>
            </a:lvl1pPr>
            <a:lvl2pPr marL="751035" indent="0" algn="ctr">
              <a:buNone/>
              <a:defRPr/>
            </a:lvl2pPr>
            <a:lvl3pPr marL="1502069" indent="0" algn="ctr">
              <a:buNone/>
              <a:defRPr/>
            </a:lvl3pPr>
            <a:lvl4pPr marL="2253103" indent="0" algn="ctr">
              <a:buNone/>
              <a:defRPr/>
            </a:lvl4pPr>
            <a:lvl5pPr marL="3004137" indent="0" algn="ctr">
              <a:buNone/>
              <a:defRPr/>
            </a:lvl5pPr>
            <a:lvl6pPr marL="3755173" indent="0" algn="ctr">
              <a:buNone/>
              <a:defRPr/>
            </a:lvl6pPr>
            <a:lvl7pPr marL="4506208" indent="0" algn="ctr">
              <a:buNone/>
              <a:defRPr/>
            </a:lvl7pPr>
            <a:lvl8pPr marL="5257242" indent="0" algn="ctr">
              <a:buNone/>
              <a:defRPr/>
            </a:lvl8pPr>
            <a:lvl9pPr marL="600827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62AAD7-29D4-4780-BEE4-01E885E0CC3A}" type="slidenum">
              <a:rPr lang="en-US" altLang="en-US"/>
              <a:pPr>
                <a:defRPr/>
              </a:pPr>
              <a:t>‹#›</a:t>
            </a:fld>
            <a:endParaRPr lang="en-US" altLang="en-US" dirty="0"/>
          </a:p>
        </p:txBody>
      </p:sp>
    </p:spTree>
    <p:extLst>
      <p:ext uri="{BB962C8B-B14F-4D97-AF65-F5344CB8AC3E}">
        <p14:creationId xmlns:p14="http://schemas.microsoft.com/office/powerpoint/2010/main" val="65704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3F741D-AE33-46FA-8248-1CA493352C96}" type="slidenum">
              <a:rPr lang="en-US" altLang="en-US"/>
              <a:pPr>
                <a:defRPr/>
              </a:pPr>
              <a:t>‹#›</a:t>
            </a:fld>
            <a:endParaRPr lang="en-US" altLang="en-US" dirty="0"/>
          </a:p>
        </p:txBody>
      </p:sp>
    </p:spTree>
    <p:extLst>
      <p:ext uri="{BB962C8B-B14F-4D97-AF65-F5344CB8AC3E}">
        <p14:creationId xmlns:p14="http://schemas.microsoft.com/office/powerpoint/2010/main" val="2302538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20800"/>
            <a:ext cx="9875520" cy="280828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20800"/>
            <a:ext cx="29382720" cy="280828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CDE0BC5-5B72-4136-93D9-8913810E019C}" type="slidenum">
              <a:rPr lang="en-US" altLang="en-US"/>
              <a:pPr>
                <a:defRPr/>
              </a:pPr>
              <a:t>‹#›</a:t>
            </a:fld>
            <a:endParaRPr lang="en-US" altLang="en-US" dirty="0"/>
          </a:p>
        </p:txBody>
      </p:sp>
    </p:spTree>
    <p:extLst>
      <p:ext uri="{BB962C8B-B14F-4D97-AF65-F5344CB8AC3E}">
        <p14:creationId xmlns:p14="http://schemas.microsoft.com/office/powerpoint/2010/main" val="292772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E8919A-A911-4AC1-803C-887B18A369F3}" type="slidenum">
              <a:rPr lang="en-US" altLang="en-US"/>
              <a:pPr>
                <a:defRPr/>
              </a:pPr>
              <a:t>‹#›</a:t>
            </a:fld>
            <a:endParaRPr lang="en-US" altLang="en-US" dirty="0"/>
          </a:p>
        </p:txBody>
      </p:sp>
    </p:spTree>
    <p:extLst>
      <p:ext uri="{BB962C8B-B14F-4D97-AF65-F5344CB8AC3E}">
        <p14:creationId xmlns:p14="http://schemas.microsoft.com/office/powerpoint/2010/main" val="1338393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1850"/>
            <a:ext cx="37307520" cy="6540500"/>
          </a:xfrm>
        </p:spPr>
        <p:txBody>
          <a:bodyPr anchor="t"/>
          <a:lstStyle>
            <a:lvl1pPr algn="l">
              <a:defRPr sz="6600" b="1" cap="all"/>
            </a:lvl1pPr>
          </a:lstStyle>
          <a:p>
            <a:r>
              <a:rPr lang="en-US"/>
              <a:t>Click to edit Master title style</a:t>
            </a:r>
          </a:p>
        </p:txBody>
      </p:sp>
      <p:sp>
        <p:nvSpPr>
          <p:cNvPr id="3" name="Text Placeholder 2"/>
          <p:cNvSpPr>
            <a:spLocks noGrp="1"/>
          </p:cNvSpPr>
          <p:nvPr>
            <p:ph type="body" idx="1"/>
          </p:nvPr>
        </p:nvSpPr>
        <p:spPr>
          <a:xfrm>
            <a:off x="3467101" y="13950950"/>
            <a:ext cx="37307520" cy="7200900"/>
          </a:xfrm>
        </p:spPr>
        <p:txBody>
          <a:bodyPr anchor="b"/>
          <a:lstStyle>
            <a:lvl1pPr marL="0" indent="0">
              <a:buNone/>
              <a:defRPr sz="3257"/>
            </a:lvl1pPr>
            <a:lvl2pPr marL="751035" indent="0">
              <a:buNone/>
              <a:defRPr sz="2914"/>
            </a:lvl2pPr>
            <a:lvl3pPr marL="1502069" indent="0">
              <a:buNone/>
              <a:defRPr sz="2657"/>
            </a:lvl3pPr>
            <a:lvl4pPr marL="2253103" indent="0">
              <a:buNone/>
              <a:defRPr sz="2314"/>
            </a:lvl4pPr>
            <a:lvl5pPr marL="3004137" indent="0">
              <a:buNone/>
              <a:defRPr sz="2314"/>
            </a:lvl5pPr>
            <a:lvl6pPr marL="3755173" indent="0">
              <a:buNone/>
              <a:defRPr sz="2314"/>
            </a:lvl6pPr>
            <a:lvl7pPr marL="4506208" indent="0">
              <a:buNone/>
              <a:defRPr sz="2314"/>
            </a:lvl7pPr>
            <a:lvl8pPr marL="5257242" indent="0">
              <a:buNone/>
              <a:defRPr sz="2314"/>
            </a:lvl8pPr>
            <a:lvl9pPr marL="6008276" indent="0">
              <a:buNone/>
              <a:defRPr sz="231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896B77E-EF44-4B6C-9D12-C521047FDF8B}" type="slidenum">
              <a:rPr lang="en-US" altLang="en-US"/>
              <a:pPr>
                <a:defRPr/>
              </a:pPr>
              <a:t>‹#›</a:t>
            </a:fld>
            <a:endParaRPr lang="en-US" altLang="en-US" dirty="0"/>
          </a:p>
        </p:txBody>
      </p:sp>
    </p:spTree>
    <p:extLst>
      <p:ext uri="{BB962C8B-B14F-4D97-AF65-F5344CB8AC3E}">
        <p14:creationId xmlns:p14="http://schemas.microsoft.com/office/powerpoint/2010/main" val="303656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327"/>
            <a:ext cx="19629120" cy="21723350"/>
          </a:xfrm>
        </p:spPr>
        <p:txBody>
          <a:bodyPr/>
          <a:lstStyle>
            <a:lvl1pPr>
              <a:defRPr sz="4627"/>
            </a:lvl1pPr>
            <a:lvl2pPr>
              <a:defRPr sz="3943"/>
            </a:lvl2pPr>
            <a:lvl3pPr>
              <a:defRPr sz="3257"/>
            </a:lvl3pPr>
            <a:lvl4pPr>
              <a:defRPr sz="2914"/>
            </a:lvl4pPr>
            <a:lvl5pPr>
              <a:defRPr sz="2914"/>
            </a:lvl5pPr>
            <a:lvl6pPr>
              <a:defRPr sz="2914"/>
            </a:lvl6pPr>
            <a:lvl7pPr>
              <a:defRPr sz="2914"/>
            </a:lvl7pPr>
            <a:lvl8pPr>
              <a:defRPr sz="2914"/>
            </a:lvl8pPr>
            <a:lvl9pPr>
              <a:defRPr sz="29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67520" y="7680327"/>
            <a:ext cx="19629120" cy="21723350"/>
          </a:xfrm>
        </p:spPr>
        <p:txBody>
          <a:bodyPr/>
          <a:lstStyle>
            <a:lvl1pPr>
              <a:defRPr sz="4627"/>
            </a:lvl1pPr>
            <a:lvl2pPr>
              <a:defRPr sz="3943"/>
            </a:lvl2pPr>
            <a:lvl3pPr>
              <a:defRPr sz="3257"/>
            </a:lvl3pPr>
            <a:lvl4pPr>
              <a:defRPr sz="2914"/>
            </a:lvl4pPr>
            <a:lvl5pPr>
              <a:defRPr sz="2914"/>
            </a:lvl5pPr>
            <a:lvl6pPr>
              <a:defRPr sz="2914"/>
            </a:lvl6pPr>
            <a:lvl7pPr>
              <a:defRPr sz="2914"/>
            </a:lvl7pPr>
            <a:lvl8pPr>
              <a:defRPr sz="2914"/>
            </a:lvl8pPr>
            <a:lvl9pPr>
              <a:defRPr sz="29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D4C9AB5-C53C-4E6A-AF6D-A60418FB2E64}" type="slidenum">
              <a:rPr lang="en-US" altLang="en-US"/>
              <a:pPr>
                <a:defRPr/>
              </a:pPr>
              <a:t>‹#›</a:t>
            </a:fld>
            <a:endParaRPr lang="en-US" altLang="en-US" dirty="0"/>
          </a:p>
        </p:txBody>
      </p:sp>
    </p:spTree>
    <p:extLst>
      <p:ext uri="{BB962C8B-B14F-4D97-AF65-F5344CB8AC3E}">
        <p14:creationId xmlns:p14="http://schemas.microsoft.com/office/powerpoint/2010/main" val="232035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7626"/>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3" y="7369176"/>
            <a:ext cx="19392901" cy="3070224"/>
          </a:xfrm>
        </p:spPr>
        <p:txBody>
          <a:bodyPr anchor="b"/>
          <a:lstStyle>
            <a:lvl1pPr marL="0" indent="0">
              <a:buNone/>
              <a:defRPr sz="3943" b="1"/>
            </a:lvl1pPr>
            <a:lvl2pPr marL="751035" indent="0">
              <a:buNone/>
              <a:defRPr sz="3257" b="1"/>
            </a:lvl2pPr>
            <a:lvl3pPr marL="1502069" indent="0">
              <a:buNone/>
              <a:defRPr sz="2914" b="1"/>
            </a:lvl3pPr>
            <a:lvl4pPr marL="2253103" indent="0">
              <a:buNone/>
              <a:defRPr sz="2657" b="1"/>
            </a:lvl4pPr>
            <a:lvl5pPr marL="3004137" indent="0">
              <a:buNone/>
              <a:defRPr sz="2657" b="1"/>
            </a:lvl5pPr>
            <a:lvl6pPr marL="3755173" indent="0">
              <a:buNone/>
              <a:defRPr sz="2657" b="1"/>
            </a:lvl6pPr>
            <a:lvl7pPr marL="4506208" indent="0">
              <a:buNone/>
              <a:defRPr sz="2657" b="1"/>
            </a:lvl7pPr>
            <a:lvl8pPr marL="5257242" indent="0">
              <a:buNone/>
              <a:defRPr sz="2657" b="1"/>
            </a:lvl8pPr>
            <a:lvl9pPr marL="6008276" indent="0">
              <a:buNone/>
              <a:defRPr sz="2657" b="1"/>
            </a:lvl9pPr>
          </a:lstStyle>
          <a:p>
            <a:pPr lvl="0"/>
            <a:r>
              <a:rPr lang="en-US"/>
              <a:t>Click to edit Master text styles</a:t>
            </a:r>
          </a:p>
        </p:txBody>
      </p:sp>
      <p:sp>
        <p:nvSpPr>
          <p:cNvPr id="4" name="Content Placeholder 3"/>
          <p:cNvSpPr>
            <a:spLocks noGrp="1"/>
          </p:cNvSpPr>
          <p:nvPr>
            <p:ph sz="half" idx="2"/>
          </p:nvPr>
        </p:nvSpPr>
        <p:spPr>
          <a:xfrm>
            <a:off x="2194563" y="10439401"/>
            <a:ext cx="19392901" cy="18967450"/>
          </a:xfrm>
        </p:spPr>
        <p:txBody>
          <a:bodyPr/>
          <a:lstStyle>
            <a:lvl1pPr>
              <a:defRPr sz="3943"/>
            </a:lvl1pPr>
            <a:lvl2pPr>
              <a:defRPr sz="3257"/>
            </a:lvl2pPr>
            <a:lvl3pPr>
              <a:defRPr sz="2914"/>
            </a:lvl3pPr>
            <a:lvl4pPr>
              <a:defRPr sz="2657"/>
            </a:lvl4pPr>
            <a:lvl5pPr>
              <a:defRPr sz="2657"/>
            </a:lvl5pPr>
            <a:lvl6pPr>
              <a:defRPr sz="2657"/>
            </a:lvl6pPr>
            <a:lvl7pPr>
              <a:defRPr sz="2657"/>
            </a:lvl7pPr>
            <a:lvl8pPr>
              <a:defRPr sz="2657"/>
            </a:lvl8pPr>
            <a:lvl9pPr>
              <a:defRPr sz="26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1" y="7369176"/>
            <a:ext cx="19400520" cy="3070224"/>
          </a:xfrm>
        </p:spPr>
        <p:txBody>
          <a:bodyPr anchor="b"/>
          <a:lstStyle>
            <a:lvl1pPr marL="0" indent="0">
              <a:buNone/>
              <a:defRPr sz="3943" b="1"/>
            </a:lvl1pPr>
            <a:lvl2pPr marL="751035" indent="0">
              <a:buNone/>
              <a:defRPr sz="3257" b="1"/>
            </a:lvl2pPr>
            <a:lvl3pPr marL="1502069" indent="0">
              <a:buNone/>
              <a:defRPr sz="2914" b="1"/>
            </a:lvl3pPr>
            <a:lvl4pPr marL="2253103" indent="0">
              <a:buNone/>
              <a:defRPr sz="2657" b="1"/>
            </a:lvl4pPr>
            <a:lvl5pPr marL="3004137" indent="0">
              <a:buNone/>
              <a:defRPr sz="2657" b="1"/>
            </a:lvl5pPr>
            <a:lvl6pPr marL="3755173" indent="0">
              <a:buNone/>
              <a:defRPr sz="2657" b="1"/>
            </a:lvl6pPr>
            <a:lvl7pPr marL="4506208" indent="0">
              <a:buNone/>
              <a:defRPr sz="2657" b="1"/>
            </a:lvl7pPr>
            <a:lvl8pPr marL="5257242" indent="0">
              <a:buNone/>
              <a:defRPr sz="2657" b="1"/>
            </a:lvl8pPr>
            <a:lvl9pPr marL="6008276" indent="0">
              <a:buNone/>
              <a:defRPr sz="2657" b="1"/>
            </a:lvl9pPr>
          </a:lstStyle>
          <a:p>
            <a:pPr lvl="0"/>
            <a:r>
              <a:rPr lang="en-US"/>
              <a:t>Click to edit Master text styles</a:t>
            </a:r>
          </a:p>
        </p:txBody>
      </p:sp>
      <p:sp>
        <p:nvSpPr>
          <p:cNvPr id="6" name="Content Placeholder 5"/>
          <p:cNvSpPr>
            <a:spLocks noGrp="1"/>
          </p:cNvSpPr>
          <p:nvPr>
            <p:ph sz="quarter" idx="4"/>
          </p:nvPr>
        </p:nvSpPr>
        <p:spPr>
          <a:xfrm>
            <a:off x="22296121" y="10439401"/>
            <a:ext cx="19400520" cy="18967450"/>
          </a:xfrm>
        </p:spPr>
        <p:txBody>
          <a:bodyPr/>
          <a:lstStyle>
            <a:lvl1pPr>
              <a:defRPr sz="3943"/>
            </a:lvl1pPr>
            <a:lvl2pPr>
              <a:defRPr sz="3257"/>
            </a:lvl2pPr>
            <a:lvl3pPr>
              <a:defRPr sz="2914"/>
            </a:lvl3pPr>
            <a:lvl4pPr>
              <a:defRPr sz="2657"/>
            </a:lvl4pPr>
            <a:lvl5pPr>
              <a:defRPr sz="2657"/>
            </a:lvl5pPr>
            <a:lvl6pPr>
              <a:defRPr sz="2657"/>
            </a:lvl6pPr>
            <a:lvl7pPr>
              <a:defRPr sz="2657"/>
            </a:lvl7pPr>
            <a:lvl8pPr>
              <a:defRPr sz="2657"/>
            </a:lvl8pPr>
            <a:lvl9pPr>
              <a:defRPr sz="26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EC934B7-99FB-4F91-A495-75486DD704F6}" type="slidenum">
              <a:rPr lang="en-US" altLang="en-US"/>
              <a:pPr>
                <a:defRPr/>
              </a:pPr>
              <a:t>‹#›</a:t>
            </a:fld>
            <a:endParaRPr lang="en-US" altLang="en-US" dirty="0"/>
          </a:p>
        </p:txBody>
      </p:sp>
    </p:spTree>
    <p:extLst>
      <p:ext uri="{BB962C8B-B14F-4D97-AF65-F5344CB8AC3E}">
        <p14:creationId xmlns:p14="http://schemas.microsoft.com/office/powerpoint/2010/main" val="347672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92EF78C-F702-475C-9EFB-9AF4A2AD2B9C}" type="slidenum">
              <a:rPr lang="en-US" altLang="en-US"/>
              <a:pPr>
                <a:defRPr/>
              </a:pPr>
              <a:t>‹#›</a:t>
            </a:fld>
            <a:endParaRPr lang="en-US" altLang="en-US" dirty="0"/>
          </a:p>
        </p:txBody>
      </p:sp>
    </p:spTree>
    <p:extLst>
      <p:ext uri="{BB962C8B-B14F-4D97-AF65-F5344CB8AC3E}">
        <p14:creationId xmlns:p14="http://schemas.microsoft.com/office/powerpoint/2010/main" val="249565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E5F1DC4-92C5-4BBE-BC71-6676491C5794}" type="slidenum">
              <a:rPr lang="en-US" altLang="en-US"/>
              <a:pPr>
                <a:defRPr/>
              </a:pPr>
              <a:t>‹#›</a:t>
            </a:fld>
            <a:endParaRPr lang="en-US" altLang="en-US" dirty="0"/>
          </a:p>
        </p:txBody>
      </p:sp>
    </p:spTree>
    <p:extLst>
      <p:ext uri="{BB962C8B-B14F-4D97-AF65-F5344CB8AC3E}">
        <p14:creationId xmlns:p14="http://schemas.microsoft.com/office/powerpoint/2010/main" val="391071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2" y="1311277"/>
            <a:ext cx="14439901" cy="5578474"/>
          </a:xfrm>
        </p:spPr>
        <p:txBody>
          <a:bodyPr anchor="b"/>
          <a:lstStyle>
            <a:lvl1pPr algn="l">
              <a:defRPr sz="3257" b="1"/>
            </a:lvl1pPr>
          </a:lstStyle>
          <a:p>
            <a:r>
              <a:rPr lang="en-US"/>
              <a:t>Click to edit Master title style</a:t>
            </a:r>
          </a:p>
        </p:txBody>
      </p:sp>
      <p:sp>
        <p:nvSpPr>
          <p:cNvPr id="3" name="Content Placeholder 2"/>
          <p:cNvSpPr>
            <a:spLocks noGrp="1"/>
          </p:cNvSpPr>
          <p:nvPr>
            <p:ph idx="1"/>
          </p:nvPr>
        </p:nvSpPr>
        <p:spPr>
          <a:xfrm>
            <a:off x="17160240" y="1311277"/>
            <a:ext cx="24536400" cy="28095574"/>
          </a:xfrm>
        </p:spPr>
        <p:txBody>
          <a:bodyPr/>
          <a:lstStyle>
            <a:lvl1pPr>
              <a:defRPr sz="5228"/>
            </a:lvl1pPr>
            <a:lvl2pPr>
              <a:defRPr sz="4627"/>
            </a:lvl2pPr>
            <a:lvl3pPr>
              <a:defRPr sz="3943"/>
            </a:lvl3pPr>
            <a:lvl4pPr>
              <a:defRPr sz="3257"/>
            </a:lvl4pPr>
            <a:lvl5pPr>
              <a:defRPr sz="3257"/>
            </a:lvl5pPr>
            <a:lvl6pPr>
              <a:defRPr sz="3257"/>
            </a:lvl6pPr>
            <a:lvl7pPr>
              <a:defRPr sz="3257"/>
            </a:lvl7pPr>
            <a:lvl8pPr>
              <a:defRPr sz="3257"/>
            </a:lvl8pPr>
            <a:lvl9pPr>
              <a:defRPr sz="32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2" y="6889750"/>
            <a:ext cx="14439901" cy="22517100"/>
          </a:xfrm>
        </p:spPr>
        <p:txBody>
          <a:bodyPr/>
          <a:lstStyle>
            <a:lvl1pPr marL="0" indent="0">
              <a:buNone/>
              <a:defRPr sz="2314"/>
            </a:lvl1pPr>
            <a:lvl2pPr marL="751035" indent="0">
              <a:buNone/>
              <a:defRPr sz="1971"/>
            </a:lvl2pPr>
            <a:lvl3pPr marL="1502069" indent="0">
              <a:buNone/>
              <a:defRPr sz="1628"/>
            </a:lvl3pPr>
            <a:lvl4pPr marL="2253103" indent="0">
              <a:buNone/>
              <a:defRPr sz="1457"/>
            </a:lvl4pPr>
            <a:lvl5pPr marL="3004137" indent="0">
              <a:buNone/>
              <a:defRPr sz="1457"/>
            </a:lvl5pPr>
            <a:lvl6pPr marL="3755173" indent="0">
              <a:buNone/>
              <a:defRPr sz="1457"/>
            </a:lvl6pPr>
            <a:lvl7pPr marL="4506208" indent="0">
              <a:buNone/>
              <a:defRPr sz="1457"/>
            </a:lvl7pPr>
            <a:lvl8pPr marL="5257242" indent="0">
              <a:buNone/>
              <a:defRPr sz="1457"/>
            </a:lvl8pPr>
            <a:lvl9pPr marL="6008276" indent="0">
              <a:buNone/>
              <a:defRPr sz="145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0F7B11-0F76-43B4-804E-02619D62A0E6}" type="slidenum">
              <a:rPr lang="en-US" altLang="en-US"/>
              <a:pPr>
                <a:defRPr/>
              </a:pPr>
              <a:t>‹#›</a:t>
            </a:fld>
            <a:endParaRPr lang="en-US" altLang="en-US" dirty="0"/>
          </a:p>
        </p:txBody>
      </p:sp>
    </p:spTree>
    <p:extLst>
      <p:ext uri="{BB962C8B-B14F-4D97-AF65-F5344CB8AC3E}">
        <p14:creationId xmlns:p14="http://schemas.microsoft.com/office/powerpoint/2010/main" val="295985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1" y="23044150"/>
            <a:ext cx="26334720" cy="2717800"/>
          </a:xfrm>
        </p:spPr>
        <p:txBody>
          <a:bodyPr anchor="b"/>
          <a:lstStyle>
            <a:lvl1pPr algn="l">
              <a:defRPr sz="3257" b="1"/>
            </a:lvl1pPr>
          </a:lstStyle>
          <a:p>
            <a:r>
              <a:rPr lang="en-US"/>
              <a:t>Click to edit Master title style</a:t>
            </a:r>
          </a:p>
        </p:txBody>
      </p:sp>
      <p:sp>
        <p:nvSpPr>
          <p:cNvPr id="3" name="Picture Placeholder 2"/>
          <p:cNvSpPr>
            <a:spLocks noGrp="1"/>
          </p:cNvSpPr>
          <p:nvPr>
            <p:ph type="pic" idx="1"/>
          </p:nvPr>
        </p:nvSpPr>
        <p:spPr>
          <a:xfrm>
            <a:off x="8602981" y="2940050"/>
            <a:ext cx="26334720" cy="19751676"/>
          </a:xfrm>
        </p:spPr>
        <p:txBody>
          <a:bodyPr/>
          <a:lstStyle>
            <a:lvl1pPr marL="0" indent="0">
              <a:buNone/>
              <a:defRPr sz="5228"/>
            </a:lvl1pPr>
            <a:lvl2pPr marL="751035" indent="0">
              <a:buNone/>
              <a:defRPr sz="4627"/>
            </a:lvl2pPr>
            <a:lvl3pPr marL="1502069" indent="0">
              <a:buNone/>
              <a:defRPr sz="3943"/>
            </a:lvl3pPr>
            <a:lvl4pPr marL="2253103" indent="0">
              <a:buNone/>
              <a:defRPr sz="3257"/>
            </a:lvl4pPr>
            <a:lvl5pPr marL="3004137" indent="0">
              <a:buNone/>
              <a:defRPr sz="3257"/>
            </a:lvl5pPr>
            <a:lvl6pPr marL="3755173" indent="0">
              <a:buNone/>
              <a:defRPr sz="3257"/>
            </a:lvl6pPr>
            <a:lvl7pPr marL="4506208" indent="0">
              <a:buNone/>
              <a:defRPr sz="3257"/>
            </a:lvl7pPr>
            <a:lvl8pPr marL="5257242" indent="0">
              <a:buNone/>
              <a:defRPr sz="3257"/>
            </a:lvl8pPr>
            <a:lvl9pPr marL="6008276" indent="0">
              <a:buNone/>
              <a:defRPr sz="3257"/>
            </a:lvl9pPr>
          </a:lstStyle>
          <a:p>
            <a:pPr lvl="0"/>
            <a:endParaRPr lang="en-US" noProof="0" dirty="0"/>
          </a:p>
        </p:txBody>
      </p:sp>
      <p:sp>
        <p:nvSpPr>
          <p:cNvPr id="4" name="Text Placeholder 3"/>
          <p:cNvSpPr>
            <a:spLocks noGrp="1"/>
          </p:cNvSpPr>
          <p:nvPr>
            <p:ph type="body" sz="half" idx="2"/>
          </p:nvPr>
        </p:nvSpPr>
        <p:spPr>
          <a:xfrm>
            <a:off x="8602981" y="25761950"/>
            <a:ext cx="26334720" cy="3863976"/>
          </a:xfrm>
        </p:spPr>
        <p:txBody>
          <a:bodyPr/>
          <a:lstStyle>
            <a:lvl1pPr marL="0" indent="0">
              <a:buNone/>
              <a:defRPr sz="2314"/>
            </a:lvl1pPr>
            <a:lvl2pPr marL="751035" indent="0">
              <a:buNone/>
              <a:defRPr sz="1971"/>
            </a:lvl2pPr>
            <a:lvl3pPr marL="1502069" indent="0">
              <a:buNone/>
              <a:defRPr sz="1628"/>
            </a:lvl3pPr>
            <a:lvl4pPr marL="2253103" indent="0">
              <a:buNone/>
              <a:defRPr sz="1457"/>
            </a:lvl4pPr>
            <a:lvl5pPr marL="3004137" indent="0">
              <a:buNone/>
              <a:defRPr sz="1457"/>
            </a:lvl5pPr>
            <a:lvl6pPr marL="3755173" indent="0">
              <a:buNone/>
              <a:defRPr sz="1457"/>
            </a:lvl6pPr>
            <a:lvl7pPr marL="4506208" indent="0">
              <a:buNone/>
              <a:defRPr sz="1457"/>
            </a:lvl7pPr>
            <a:lvl8pPr marL="5257242" indent="0">
              <a:buNone/>
              <a:defRPr sz="1457"/>
            </a:lvl8pPr>
            <a:lvl9pPr marL="6008276" indent="0">
              <a:buNone/>
              <a:defRPr sz="145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2CC015B-9DFA-43F1-A354-A064AEA4EAF9}" type="slidenum">
              <a:rPr lang="en-US" altLang="en-US"/>
              <a:pPr>
                <a:defRPr/>
              </a:pPr>
              <a:t>‹#›</a:t>
            </a:fld>
            <a:endParaRPr lang="en-US" altLang="en-US" dirty="0"/>
          </a:p>
        </p:txBody>
      </p:sp>
    </p:spTree>
    <p:extLst>
      <p:ext uri="{BB962C8B-B14F-4D97-AF65-F5344CB8AC3E}">
        <p14:creationId xmlns:p14="http://schemas.microsoft.com/office/powerpoint/2010/main" val="91647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835" y="1320800"/>
            <a:ext cx="3950153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6504" tIns="173253" rIns="346504" bIns="173253"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194835" y="7680325"/>
            <a:ext cx="39501536" cy="2172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6504" tIns="173253" rIns="346504" bIns="1732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194835" y="29975175"/>
            <a:ext cx="1024073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6504" tIns="173253" rIns="346504" bIns="173253" numCol="1" anchor="t" anchorCtr="0" compatLnSpc="1">
            <a:prstTxWarp prst="textNoShape">
              <a:avLst/>
            </a:prstTxWarp>
          </a:bodyPr>
          <a:lstStyle>
            <a:lvl1pPr defTabSz="2970237" eaLnBrk="1" hangingPunct="1">
              <a:defRPr sz="4457">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14996435" y="29975175"/>
            <a:ext cx="1389833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6504" tIns="173253" rIns="346504" bIns="173253" numCol="1" anchor="t" anchorCtr="0" compatLnSpc="1">
            <a:prstTxWarp prst="textNoShape">
              <a:avLst/>
            </a:prstTxWarp>
          </a:bodyPr>
          <a:lstStyle>
            <a:lvl1pPr algn="ctr" defTabSz="2970237" eaLnBrk="1" hangingPunct="1">
              <a:defRPr sz="4457">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31455635" y="29975175"/>
            <a:ext cx="1024073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6504" tIns="173253" rIns="346504" bIns="173253" numCol="1" anchor="t" anchorCtr="0" compatLnSpc="1">
            <a:prstTxWarp prst="textNoShape">
              <a:avLst/>
            </a:prstTxWarp>
          </a:bodyPr>
          <a:lstStyle>
            <a:lvl1pPr algn="r" defTabSz="2970228" eaLnBrk="1" hangingPunct="1">
              <a:defRPr sz="4457" smtClean="0"/>
            </a:lvl1pPr>
          </a:lstStyle>
          <a:p>
            <a:pPr>
              <a:defRPr/>
            </a:pPr>
            <a:fld id="{F148F8D9-2716-432A-BDF7-E246A931943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70228" rtl="0" eaLnBrk="0" fontAlgn="base" hangingPunct="0">
        <a:spcBef>
          <a:spcPct val="0"/>
        </a:spcBef>
        <a:spcAft>
          <a:spcPct val="0"/>
        </a:spcAft>
        <a:defRPr sz="14314">
          <a:solidFill>
            <a:schemeClr val="tx2"/>
          </a:solidFill>
          <a:latin typeface="+mj-lt"/>
          <a:ea typeface="+mj-ea"/>
          <a:cs typeface="+mj-cs"/>
        </a:defRPr>
      </a:lvl1pPr>
      <a:lvl2pPr algn="ctr" defTabSz="2970228" rtl="0" eaLnBrk="0" fontAlgn="base" hangingPunct="0">
        <a:spcBef>
          <a:spcPct val="0"/>
        </a:spcBef>
        <a:spcAft>
          <a:spcPct val="0"/>
        </a:spcAft>
        <a:defRPr sz="14314">
          <a:solidFill>
            <a:schemeClr val="tx2"/>
          </a:solidFill>
          <a:latin typeface="Arial" charset="0"/>
        </a:defRPr>
      </a:lvl2pPr>
      <a:lvl3pPr algn="ctr" defTabSz="2970228" rtl="0" eaLnBrk="0" fontAlgn="base" hangingPunct="0">
        <a:spcBef>
          <a:spcPct val="0"/>
        </a:spcBef>
        <a:spcAft>
          <a:spcPct val="0"/>
        </a:spcAft>
        <a:defRPr sz="14314">
          <a:solidFill>
            <a:schemeClr val="tx2"/>
          </a:solidFill>
          <a:latin typeface="Arial" charset="0"/>
        </a:defRPr>
      </a:lvl3pPr>
      <a:lvl4pPr algn="ctr" defTabSz="2970228" rtl="0" eaLnBrk="0" fontAlgn="base" hangingPunct="0">
        <a:spcBef>
          <a:spcPct val="0"/>
        </a:spcBef>
        <a:spcAft>
          <a:spcPct val="0"/>
        </a:spcAft>
        <a:defRPr sz="14314">
          <a:solidFill>
            <a:schemeClr val="tx2"/>
          </a:solidFill>
          <a:latin typeface="Arial" charset="0"/>
        </a:defRPr>
      </a:lvl4pPr>
      <a:lvl5pPr algn="ctr" defTabSz="2970228" rtl="0" eaLnBrk="0" fontAlgn="base" hangingPunct="0">
        <a:spcBef>
          <a:spcPct val="0"/>
        </a:spcBef>
        <a:spcAft>
          <a:spcPct val="0"/>
        </a:spcAft>
        <a:defRPr sz="14314">
          <a:solidFill>
            <a:schemeClr val="tx2"/>
          </a:solidFill>
          <a:latin typeface="Arial" charset="0"/>
        </a:defRPr>
      </a:lvl5pPr>
      <a:lvl6pPr marL="751035" algn="ctr" defTabSz="2970237" rtl="0" fontAlgn="base">
        <a:spcBef>
          <a:spcPct val="0"/>
        </a:spcBef>
        <a:spcAft>
          <a:spcPct val="0"/>
        </a:spcAft>
        <a:defRPr sz="14314">
          <a:solidFill>
            <a:schemeClr val="tx2"/>
          </a:solidFill>
          <a:latin typeface="Arial" charset="0"/>
        </a:defRPr>
      </a:lvl6pPr>
      <a:lvl7pPr marL="1502069" algn="ctr" defTabSz="2970237" rtl="0" fontAlgn="base">
        <a:spcBef>
          <a:spcPct val="0"/>
        </a:spcBef>
        <a:spcAft>
          <a:spcPct val="0"/>
        </a:spcAft>
        <a:defRPr sz="14314">
          <a:solidFill>
            <a:schemeClr val="tx2"/>
          </a:solidFill>
          <a:latin typeface="Arial" charset="0"/>
        </a:defRPr>
      </a:lvl7pPr>
      <a:lvl8pPr marL="2253103" algn="ctr" defTabSz="2970237" rtl="0" fontAlgn="base">
        <a:spcBef>
          <a:spcPct val="0"/>
        </a:spcBef>
        <a:spcAft>
          <a:spcPct val="0"/>
        </a:spcAft>
        <a:defRPr sz="14314">
          <a:solidFill>
            <a:schemeClr val="tx2"/>
          </a:solidFill>
          <a:latin typeface="Arial" charset="0"/>
        </a:defRPr>
      </a:lvl8pPr>
      <a:lvl9pPr marL="3004137" algn="ctr" defTabSz="2970237" rtl="0" fontAlgn="base">
        <a:spcBef>
          <a:spcPct val="0"/>
        </a:spcBef>
        <a:spcAft>
          <a:spcPct val="0"/>
        </a:spcAft>
        <a:defRPr sz="14314">
          <a:solidFill>
            <a:schemeClr val="tx2"/>
          </a:solidFill>
          <a:latin typeface="Arial" charset="0"/>
        </a:defRPr>
      </a:lvl9pPr>
    </p:titleStyle>
    <p:bodyStyle>
      <a:lvl1pPr marL="1112985" indent="-1112985" algn="l" defTabSz="2970228" rtl="0" eaLnBrk="0" fontAlgn="base" hangingPunct="0">
        <a:spcBef>
          <a:spcPct val="20000"/>
        </a:spcBef>
        <a:spcAft>
          <a:spcPct val="0"/>
        </a:spcAft>
        <a:buChar char="•"/>
        <a:defRPr sz="10371">
          <a:solidFill>
            <a:schemeClr val="tx1"/>
          </a:solidFill>
          <a:latin typeface="+mn-lt"/>
          <a:ea typeface="+mn-ea"/>
          <a:cs typeface="+mn-cs"/>
        </a:defRPr>
      </a:lvl1pPr>
      <a:lvl2pPr marL="2411014" indent="-927941" algn="l" defTabSz="2970228" rtl="0" eaLnBrk="0" fontAlgn="base" hangingPunct="0">
        <a:spcBef>
          <a:spcPct val="20000"/>
        </a:spcBef>
        <a:spcAft>
          <a:spcPct val="0"/>
        </a:spcAft>
        <a:buChar char="–"/>
        <a:defRPr sz="9000">
          <a:solidFill>
            <a:schemeClr val="tx1"/>
          </a:solidFill>
          <a:latin typeface="+mn-lt"/>
        </a:defRPr>
      </a:lvl2pPr>
      <a:lvl3pPr marL="3713124" indent="-742897" algn="l" defTabSz="2970228" rtl="0" eaLnBrk="0" fontAlgn="base" hangingPunct="0">
        <a:spcBef>
          <a:spcPct val="20000"/>
        </a:spcBef>
        <a:spcAft>
          <a:spcPct val="0"/>
        </a:spcAft>
        <a:buChar char="•"/>
        <a:defRPr sz="7714">
          <a:solidFill>
            <a:schemeClr val="tx1"/>
          </a:solidFill>
          <a:latin typeface="+mn-lt"/>
        </a:defRPr>
      </a:lvl3pPr>
      <a:lvl4pPr marL="5196197" indent="-742897" algn="l" defTabSz="2970228" rtl="0" eaLnBrk="0" fontAlgn="base" hangingPunct="0">
        <a:spcBef>
          <a:spcPct val="20000"/>
        </a:spcBef>
        <a:spcAft>
          <a:spcPct val="0"/>
        </a:spcAft>
        <a:buChar char="–"/>
        <a:defRPr sz="6600">
          <a:solidFill>
            <a:schemeClr val="tx1"/>
          </a:solidFill>
          <a:latin typeface="+mn-lt"/>
        </a:defRPr>
      </a:lvl4pPr>
      <a:lvl5pPr marL="6680630" indent="-740176" algn="l" defTabSz="2970228" rtl="0" eaLnBrk="0" fontAlgn="base" hangingPunct="0">
        <a:spcBef>
          <a:spcPct val="20000"/>
        </a:spcBef>
        <a:spcAft>
          <a:spcPct val="0"/>
        </a:spcAft>
        <a:buChar char="»"/>
        <a:defRPr sz="6600">
          <a:solidFill>
            <a:schemeClr val="tx1"/>
          </a:solidFill>
          <a:latin typeface="+mn-lt"/>
        </a:defRPr>
      </a:lvl5pPr>
      <a:lvl6pPr marL="7432113" indent="-740603" algn="l" defTabSz="2970237" rtl="0" fontAlgn="base">
        <a:spcBef>
          <a:spcPct val="20000"/>
        </a:spcBef>
        <a:spcAft>
          <a:spcPct val="0"/>
        </a:spcAft>
        <a:buChar char="»"/>
        <a:defRPr sz="6600">
          <a:solidFill>
            <a:schemeClr val="tx1"/>
          </a:solidFill>
          <a:latin typeface="+mn-lt"/>
        </a:defRPr>
      </a:lvl6pPr>
      <a:lvl7pPr marL="8183148" indent="-740603" algn="l" defTabSz="2970237" rtl="0" fontAlgn="base">
        <a:spcBef>
          <a:spcPct val="20000"/>
        </a:spcBef>
        <a:spcAft>
          <a:spcPct val="0"/>
        </a:spcAft>
        <a:buChar char="»"/>
        <a:defRPr sz="6600">
          <a:solidFill>
            <a:schemeClr val="tx1"/>
          </a:solidFill>
          <a:latin typeface="+mn-lt"/>
        </a:defRPr>
      </a:lvl7pPr>
      <a:lvl8pPr marL="8934182" indent="-740603" algn="l" defTabSz="2970237" rtl="0" fontAlgn="base">
        <a:spcBef>
          <a:spcPct val="20000"/>
        </a:spcBef>
        <a:spcAft>
          <a:spcPct val="0"/>
        </a:spcAft>
        <a:buChar char="»"/>
        <a:defRPr sz="6600">
          <a:solidFill>
            <a:schemeClr val="tx1"/>
          </a:solidFill>
          <a:latin typeface="+mn-lt"/>
        </a:defRPr>
      </a:lvl8pPr>
      <a:lvl9pPr marL="9685216" indent="-740603" algn="l" defTabSz="2970237" rtl="0" fontAlgn="base">
        <a:spcBef>
          <a:spcPct val="20000"/>
        </a:spcBef>
        <a:spcAft>
          <a:spcPct val="0"/>
        </a:spcAft>
        <a:buChar char="»"/>
        <a:defRPr sz="6600">
          <a:solidFill>
            <a:schemeClr val="tx1"/>
          </a:solidFill>
          <a:latin typeface="+mn-lt"/>
        </a:defRPr>
      </a:lvl9pPr>
    </p:bodyStyle>
    <p:otherStyle>
      <a:defPPr>
        <a:defRPr lang="en-US"/>
      </a:defPPr>
      <a:lvl1pPr marL="0" algn="l" defTabSz="1502069" rtl="0" eaLnBrk="1" latinLnBrk="0" hangingPunct="1">
        <a:defRPr sz="2914" kern="1200">
          <a:solidFill>
            <a:schemeClr val="tx1"/>
          </a:solidFill>
          <a:latin typeface="+mn-lt"/>
          <a:ea typeface="+mn-ea"/>
          <a:cs typeface="+mn-cs"/>
        </a:defRPr>
      </a:lvl1pPr>
      <a:lvl2pPr marL="751035" algn="l" defTabSz="1502069" rtl="0" eaLnBrk="1" latinLnBrk="0" hangingPunct="1">
        <a:defRPr sz="2914" kern="1200">
          <a:solidFill>
            <a:schemeClr val="tx1"/>
          </a:solidFill>
          <a:latin typeface="+mn-lt"/>
          <a:ea typeface="+mn-ea"/>
          <a:cs typeface="+mn-cs"/>
        </a:defRPr>
      </a:lvl2pPr>
      <a:lvl3pPr marL="1502069" algn="l" defTabSz="1502069" rtl="0" eaLnBrk="1" latinLnBrk="0" hangingPunct="1">
        <a:defRPr sz="2914" kern="1200">
          <a:solidFill>
            <a:schemeClr val="tx1"/>
          </a:solidFill>
          <a:latin typeface="+mn-lt"/>
          <a:ea typeface="+mn-ea"/>
          <a:cs typeface="+mn-cs"/>
        </a:defRPr>
      </a:lvl3pPr>
      <a:lvl4pPr marL="2253103" algn="l" defTabSz="1502069" rtl="0" eaLnBrk="1" latinLnBrk="0" hangingPunct="1">
        <a:defRPr sz="2914" kern="1200">
          <a:solidFill>
            <a:schemeClr val="tx1"/>
          </a:solidFill>
          <a:latin typeface="+mn-lt"/>
          <a:ea typeface="+mn-ea"/>
          <a:cs typeface="+mn-cs"/>
        </a:defRPr>
      </a:lvl4pPr>
      <a:lvl5pPr marL="3004137" algn="l" defTabSz="1502069" rtl="0" eaLnBrk="1" latinLnBrk="0" hangingPunct="1">
        <a:defRPr sz="2914" kern="1200">
          <a:solidFill>
            <a:schemeClr val="tx1"/>
          </a:solidFill>
          <a:latin typeface="+mn-lt"/>
          <a:ea typeface="+mn-ea"/>
          <a:cs typeface="+mn-cs"/>
        </a:defRPr>
      </a:lvl5pPr>
      <a:lvl6pPr marL="3755173" algn="l" defTabSz="1502069" rtl="0" eaLnBrk="1" latinLnBrk="0" hangingPunct="1">
        <a:defRPr sz="2914" kern="1200">
          <a:solidFill>
            <a:schemeClr val="tx1"/>
          </a:solidFill>
          <a:latin typeface="+mn-lt"/>
          <a:ea typeface="+mn-ea"/>
          <a:cs typeface="+mn-cs"/>
        </a:defRPr>
      </a:lvl6pPr>
      <a:lvl7pPr marL="4506208" algn="l" defTabSz="1502069" rtl="0" eaLnBrk="1" latinLnBrk="0" hangingPunct="1">
        <a:defRPr sz="2914" kern="1200">
          <a:solidFill>
            <a:schemeClr val="tx1"/>
          </a:solidFill>
          <a:latin typeface="+mn-lt"/>
          <a:ea typeface="+mn-ea"/>
          <a:cs typeface="+mn-cs"/>
        </a:defRPr>
      </a:lvl7pPr>
      <a:lvl8pPr marL="5257242" algn="l" defTabSz="1502069" rtl="0" eaLnBrk="1" latinLnBrk="0" hangingPunct="1">
        <a:defRPr sz="2914" kern="1200">
          <a:solidFill>
            <a:schemeClr val="tx1"/>
          </a:solidFill>
          <a:latin typeface="+mn-lt"/>
          <a:ea typeface="+mn-ea"/>
          <a:cs typeface="+mn-cs"/>
        </a:defRPr>
      </a:lvl8pPr>
      <a:lvl9pPr marL="6008276" algn="l" defTabSz="1502069" rtl="0" eaLnBrk="1" latinLnBrk="0" hangingPunct="1">
        <a:defRPr sz="29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doi.org/10.1016/j.jspd.2018.08.015"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txBox="1">
            <a:spLocks noChangeArrowheads="1"/>
          </p:cNvSpPr>
          <p:nvPr/>
        </p:nvSpPr>
        <p:spPr bwMode="auto">
          <a:xfrm>
            <a:off x="14920769" y="5503637"/>
            <a:ext cx="13716000" cy="2566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97003" tIns="148503" rIns="297003" bIns="148503" numCol="1" anchor="t" anchorCtr="0" compatLnSpc="1">
            <a:prstTxWarp prst="textNoShape">
              <a:avLst/>
            </a:prstTxWarp>
          </a:bodyPr>
          <a:lstStyle>
            <a:lvl1pPr marL="0" indent="0" algn="ctr" defTabSz="3465513" rtl="0" eaLnBrk="0" fontAlgn="base" hangingPunct="0">
              <a:spcBef>
                <a:spcPct val="20000"/>
              </a:spcBef>
              <a:spcAft>
                <a:spcPct val="0"/>
              </a:spcAft>
              <a:buNone/>
              <a:defRPr sz="12100">
                <a:solidFill>
                  <a:schemeClr val="tx1"/>
                </a:solidFill>
                <a:latin typeface="+mn-lt"/>
                <a:ea typeface="+mn-ea"/>
                <a:cs typeface="+mn-cs"/>
              </a:defRPr>
            </a:lvl1pPr>
            <a:lvl2pPr marL="876270" indent="0" algn="ctr" defTabSz="3465513" rtl="0" eaLnBrk="0" fontAlgn="base" hangingPunct="0">
              <a:spcBef>
                <a:spcPct val="20000"/>
              </a:spcBef>
              <a:spcAft>
                <a:spcPct val="0"/>
              </a:spcAft>
              <a:buNone/>
              <a:defRPr sz="10500">
                <a:solidFill>
                  <a:schemeClr val="tx1"/>
                </a:solidFill>
                <a:latin typeface="+mn-lt"/>
              </a:defRPr>
            </a:lvl2pPr>
            <a:lvl3pPr marL="1752539" indent="0" algn="ctr" defTabSz="3465513" rtl="0" eaLnBrk="0" fontAlgn="base" hangingPunct="0">
              <a:spcBef>
                <a:spcPct val="20000"/>
              </a:spcBef>
              <a:spcAft>
                <a:spcPct val="0"/>
              </a:spcAft>
              <a:buNone/>
              <a:defRPr sz="9000">
                <a:solidFill>
                  <a:schemeClr val="tx1"/>
                </a:solidFill>
                <a:latin typeface="+mn-lt"/>
              </a:defRPr>
            </a:lvl3pPr>
            <a:lvl4pPr marL="2628809" indent="0" algn="ctr" defTabSz="3465513" rtl="0" eaLnBrk="0" fontAlgn="base" hangingPunct="0">
              <a:spcBef>
                <a:spcPct val="20000"/>
              </a:spcBef>
              <a:spcAft>
                <a:spcPct val="0"/>
              </a:spcAft>
              <a:buNone/>
              <a:defRPr sz="7700">
                <a:solidFill>
                  <a:schemeClr val="tx1"/>
                </a:solidFill>
                <a:latin typeface="+mn-lt"/>
              </a:defRPr>
            </a:lvl4pPr>
            <a:lvl5pPr marL="3505078" indent="0" algn="ctr" defTabSz="3465513" rtl="0" eaLnBrk="0" fontAlgn="base" hangingPunct="0">
              <a:spcBef>
                <a:spcPct val="20000"/>
              </a:spcBef>
              <a:spcAft>
                <a:spcPct val="0"/>
              </a:spcAft>
              <a:buNone/>
              <a:defRPr sz="7700">
                <a:solidFill>
                  <a:schemeClr val="tx1"/>
                </a:solidFill>
                <a:latin typeface="+mn-lt"/>
              </a:defRPr>
            </a:lvl5pPr>
            <a:lvl6pPr marL="4381348" indent="0" algn="ctr" defTabSz="3465525" rtl="0" fontAlgn="base">
              <a:spcBef>
                <a:spcPct val="20000"/>
              </a:spcBef>
              <a:spcAft>
                <a:spcPct val="0"/>
              </a:spcAft>
              <a:buNone/>
              <a:defRPr sz="7700">
                <a:solidFill>
                  <a:schemeClr val="tx1"/>
                </a:solidFill>
                <a:latin typeface="+mn-lt"/>
              </a:defRPr>
            </a:lvl6pPr>
            <a:lvl7pPr marL="5257617" indent="0" algn="ctr" defTabSz="3465525" rtl="0" fontAlgn="base">
              <a:spcBef>
                <a:spcPct val="20000"/>
              </a:spcBef>
              <a:spcAft>
                <a:spcPct val="0"/>
              </a:spcAft>
              <a:buNone/>
              <a:defRPr sz="7700">
                <a:solidFill>
                  <a:schemeClr val="tx1"/>
                </a:solidFill>
                <a:latin typeface="+mn-lt"/>
              </a:defRPr>
            </a:lvl7pPr>
            <a:lvl8pPr marL="6133887" indent="0" algn="ctr" defTabSz="3465525" rtl="0" fontAlgn="base">
              <a:spcBef>
                <a:spcPct val="20000"/>
              </a:spcBef>
              <a:spcAft>
                <a:spcPct val="0"/>
              </a:spcAft>
              <a:buNone/>
              <a:defRPr sz="7700">
                <a:solidFill>
                  <a:schemeClr val="tx1"/>
                </a:solidFill>
                <a:latin typeface="+mn-lt"/>
              </a:defRPr>
            </a:lvl8pPr>
            <a:lvl9pPr marL="7010156" indent="0" algn="ctr" defTabSz="3465525" rtl="0" fontAlgn="base">
              <a:spcBef>
                <a:spcPct val="20000"/>
              </a:spcBef>
              <a:spcAft>
                <a:spcPct val="0"/>
              </a:spcAft>
              <a:buNone/>
              <a:defRPr sz="7700">
                <a:solidFill>
                  <a:schemeClr val="tx1"/>
                </a:solidFill>
                <a:latin typeface="+mn-lt"/>
              </a:defRPr>
            </a:lvl9pPr>
          </a:lstStyle>
          <a:p>
            <a:pPr algn="l" defTabSz="2970237" eaLnBrk="1" hangingPunct="1">
              <a:lnSpc>
                <a:spcPct val="50000"/>
              </a:lnSpc>
              <a:spcBef>
                <a:spcPts val="0"/>
              </a:spcBef>
              <a:spcAft>
                <a:spcPts val="600"/>
              </a:spcAft>
              <a:defRPr/>
            </a:pPr>
            <a:endParaRPr lang="en-US" sz="4000" dirty="0">
              <a:latin typeface="Arial (Headings)"/>
              <a:cs typeface="Times New Roman" pitchFamily="18" charset="0"/>
            </a:endParaRPr>
          </a:p>
          <a:p>
            <a:pPr marL="493776" indent="-493776" algn="l" defTabSz="2970237" eaLnBrk="1" hangingPunct="1">
              <a:lnSpc>
                <a:spcPct val="125000"/>
              </a:lnSpc>
              <a:spcBef>
                <a:spcPts val="0"/>
              </a:spcBef>
              <a:spcAft>
                <a:spcPts val="600"/>
              </a:spcAft>
              <a:buFontTx/>
              <a:buChar char="•"/>
              <a:defRPr/>
            </a:pPr>
            <a:r>
              <a:rPr lang="en-US" sz="4500" dirty="0">
                <a:latin typeface="Arial (Headings)"/>
                <a:cs typeface="Times New Roman" pitchFamily="18" charset="0"/>
              </a:rPr>
              <a:t>Pre-spinal fusion, her spinal curvature was a 59% curve in her T2-T8 and a 35% curve in her T8-T12 (see Figure 1A).</a:t>
            </a:r>
          </a:p>
          <a:p>
            <a:pPr marL="493776" indent="-493776" algn="l" defTabSz="2970237" eaLnBrk="1" hangingPunct="1">
              <a:lnSpc>
                <a:spcPct val="125000"/>
              </a:lnSpc>
              <a:spcBef>
                <a:spcPts val="0"/>
              </a:spcBef>
              <a:spcAft>
                <a:spcPts val="600"/>
              </a:spcAft>
              <a:buFontTx/>
              <a:buChar char="•"/>
              <a:defRPr/>
            </a:pPr>
            <a:r>
              <a:rPr lang="en-US" sz="4500" dirty="0">
                <a:latin typeface="Arial (Headings)"/>
                <a:cs typeface="Times New Roman" pitchFamily="18" charset="0"/>
              </a:rPr>
              <a:t>Due to the excessive curvature, surgery was required. It was causing stretched ligaments and rotating ribs resulting in organ distress.</a:t>
            </a:r>
          </a:p>
          <a:p>
            <a:pPr marL="493776" indent="-493776" algn="l" defTabSz="2970237" eaLnBrk="1" hangingPunct="1">
              <a:lnSpc>
                <a:spcPct val="125000"/>
              </a:lnSpc>
              <a:spcBef>
                <a:spcPts val="0"/>
              </a:spcBef>
              <a:spcAft>
                <a:spcPts val="600"/>
              </a:spcAft>
              <a:buFont typeface="Arial" panose="020B0604020202020204" pitchFamily="34" charset="0"/>
              <a:buChar char="•"/>
              <a:defRPr/>
            </a:pPr>
            <a:r>
              <a:rPr lang="en-US" sz="4500" dirty="0">
                <a:latin typeface="Arial (Headings)"/>
                <a:cs typeface="Times New Roman" pitchFamily="18" charset="0"/>
              </a:rPr>
              <a:t>Suffered from major back pain and stiffness.</a:t>
            </a:r>
          </a:p>
          <a:p>
            <a:pPr marL="493776" indent="-493776" algn="l" defTabSz="2970237" eaLnBrk="1" hangingPunct="1">
              <a:lnSpc>
                <a:spcPct val="125000"/>
              </a:lnSpc>
              <a:spcBef>
                <a:spcPts val="0"/>
              </a:spcBef>
              <a:spcAft>
                <a:spcPts val="600"/>
              </a:spcAft>
              <a:defRPr/>
            </a:pPr>
            <a:endParaRPr lang="en-US" sz="4000" dirty="0">
              <a:solidFill>
                <a:srgbClr val="000000"/>
              </a:solidFill>
              <a:latin typeface="Arial" panose="020B0604020202020204" pitchFamily="34" charset="0"/>
              <a:ea typeface="Calibri" panose="020F0502020204030204" pitchFamily="34" charset="0"/>
            </a:endParaRPr>
          </a:p>
          <a:p>
            <a:pPr marL="493776" indent="-493776" algn="l" defTabSz="2970237" eaLnBrk="1" hangingPunct="1">
              <a:lnSpc>
                <a:spcPct val="125000"/>
              </a:lnSpc>
              <a:spcBef>
                <a:spcPts val="0"/>
              </a:spcBef>
              <a:spcAft>
                <a:spcPts val="600"/>
              </a:spcAft>
              <a:defRPr/>
            </a:pPr>
            <a:endParaRPr lang="en-US" sz="4000" dirty="0">
              <a:latin typeface="+mj-lt"/>
              <a:ea typeface="Calibri" panose="020F0502020204030204" pitchFamily="34" charset="0"/>
            </a:endParaRPr>
          </a:p>
          <a:p>
            <a:pPr marL="493776" indent="-493776" algn="l" defTabSz="2970237" eaLnBrk="1" hangingPunct="1">
              <a:lnSpc>
                <a:spcPct val="125000"/>
              </a:lnSpc>
              <a:spcBef>
                <a:spcPts val="0"/>
              </a:spcBef>
              <a:spcAft>
                <a:spcPts val="600"/>
              </a:spcAft>
              <a:defRPr/>
            </a:pPr>
            <a:endParaRPr lang="en-US" sz="4000" dirty="0">
              <a:latin typeface="+mj-lt"/>
              <a:ea typeface="Calibri" panose="020F0502020204030204" pitchFamily="34" charset="0"/>
            </a:endParaRPr>
          </a:p>
          <a:p>
            <a:pPr marL="493776" indent="-493776" algn="l" defTabSz="2970237" eaLnBrk="1" hangingPunct="1">
              <a:lnSpc>
                <a:spcPct val="125000"/>
              </a:lnSpc>
              <a:spcBef>
                <a:spcPts val="0"/>
              </a:spcBef>
              <a:spcAft>
                <a:spcPts val="600"/>
              </a:spcAft>
              <a:defRPr/>
            </a:pPr>
            <a:endParaRPr lang="en-US" sz="4000" dirty="0">
              <a:latin typeface="+mj-lt"/>
              <a:ea typeface="Calibri" panose="020F0502020204030204" pitchFamily="34" charset="0"/>
            </a:endParaRPr>
          </a:p>
          <a:p>
            <a:pPr marL="493776" indent="-493776" algn="l" defTabSz="2970237" eaLnBrk="1" hangingPunct="1">
              <a:lnSpc>
                <a:spcPct val="125000"/>
              </a:lnSpc>
              <a:spcBef>
                <a:spcPts val="0"/>
              </a:spcBef>
              <a:spcAft>
                <a:spcPts val="600"/>
              </a:spcAft>
              <a:buFont typeface="Arial" panose="020B0604020202020204" pitchFamily="34" charset="0"/>
              <a:buChar char="•"/>
              <a:defRPr/>
            </a:pPr>
            <a:r>
              <a:rPr lang="en-US" sz="4500" dirty="0">
                <a:latin typeface="+mj-lt"/>
                <a:ea typeface="Calibri" panose="020F0502020204030204" pitchFamily="34" charset="0"/>
              </a:rPr>
              <a:t>Congenital Scoliosis</a:t>
            </a:r>
          </a:p>
          <a:p>
            <a:pPr marL="493776" indent="-493776" algn="l" defTabSz="2970237" eaLnBrk="1" hangingPunct="1">
              <a:lnSpc>
                <a:spcPct val="125000"/>
              </a:lnSpc>
              <a:spcBef>
                <a:spcPts val="0"/>
              </a:spcBef>
              <a:spcAft>
                <a:spcPts val="600"/>
              </a:spcAft>
              <a:buFont typeface="Arial" panose="020B0604020202020204" pitchFamily="34" charset="0"/>
              <a:buChar char="•"/>
              <a:defRPr/>
            </a:pPr>
            <a:r>
              <a:rPr lang="en-US" sz="4500" dirty="0">
                <a:latin typeface="+mj-lt"/>
                <a:ea typeface="Calibri" panose="020F0502020204030204" pitchFamily="34" charset="0"/>
              </a:rPr>
              <a:t>Spina Bifida</a:t>
            </a:r>
          </a:p>
          <a:p>
            <a:pPr marL="493776" indent="-493776" algn="l" defTabSz="2970237" eaLnBrk="1" hangingPunct="1">
              <a:lnSpc>
                <a:spcPct val="125000"/>
              </a:lnSpc>
              <a:spcBef>
                <a:spcPts val="0"/>
              </a:spcBef>
              <a:spcAft>
                <a:spcPts val="600"/>
              </a:spcAft>
              <a:buFont typeface="Arial" panose="020B0604020202020204" pitchFamily="34" charset="0"/>
              <a:buChar char="•"/>
              <a:defRPr/>
            </a:pPr>
            <a:r>
              <a:rPr lang="en-US" sz="4500" dirty="0">
                <a:latin typeface="+mj-lt"/>
                <a:ea typeface="Calibri" panose="020F0502020204030204" pitchFamily="34" charset="0"/>
              </a:rPr>
              <a:t>Syringomyelia</a:t>
            </a:r>
          </a:p>
          <a:p>
            <a:pPr marL="493776" indent="-493776" algn="l" defTabSz="2970237" eaLnBrk="1" hangingPunct="1">
              <a:lnSpc>
                <a:spcPct val="125000"/>
              </a:lnSpc>
              <a:spcBef>
                <a:spcPts val="0"/>
              </a:spcBef>
              <a:spcAft>
                <a:spcPts val="600"/>
              </a:spcAft>
              <a:buFont typeface="Arial" panose="020B0604020202020204" pitchFamily="34" charset="0"/>
              <a:buChar char="•"/>
              <a:defRPr/>
            </a:pPr>
            <a:r>
              <a:rPr lang="en-US" sz="4500" dirty="0">
                <a:latin typeface="+mj-lt"/>
                <a:ea typeface="Calibri" panose="020F0502020204030204" pitchFamily="34" charset="0"/>
              </a:rPr>
              <a:t>Leg-Length Discrepancy</a:t>
            </a:r>
          </a:p>
          <a:p>
            <a:pPr marL="493776" indent="-493776" algn="l" defTabSz="2970237" eaLnBrk="1" hangingPunct="1">
              <a:lnSpc>
                <a:spcPct val="125000"/>
              </a:lnSpc>
              <a:spcBef>
                <a:spcPts val="0"/>
              </a:spcBef>
              <a:spcAft>
                <a:spcPts val="600"/>
              </a:spcAft>
              <a:buFont typeface="Arial" panose="020B0604020202020204" pitchFamily="34" charset="0"/>
              <a:buChar char="•"/>
              <a:defRPr/>
            </a:pPr>
            <a:r>
              <a:rPr lang="en-US" sz="4500" dirty="0">
                <a:latin typeface="+mj-lt"/>
                <a:ea typeface="Calibri" panose="020F0502020204030204" pitchFamily="34" charset="0"/>
              </a:rPr>
              <a:t>Cerebral Palsy</a:t>
            </a:r>
            <a:endParaRPr lang="en-US" sz="4000" dirty="0">
              <a:latin typeface="+mj-lt"/>
              <a:ea typeface="Calibri" panose="020F0502020204030204" pitchFamily="34" charset="0"/>
            </a:endParaRPr>
          </a:p>
          <a:p>
            <a:pPr algn="l" defTabSz="2970237" eaLnBrk="1" hangingPunct="1">
              <a:lnSpc>
                <a:spcPct val="125000"/>
              </a:lnSpc>
              <a:spcBef>
                <a:spcPts val="0"/>
              </a:spcBef>
              <a:spcAft>
                <a:spcPts val="600"/>
              </a:spcAft>
              <a:defRPr/>
            </a:pPr>
            <a:endParaRPr lang="en-US" sz="4000" dirty="0">
              <a:latin typeface="Arial" panose="020B0604020202020204" pitchFamily="34" charset="0"/>
              <a:ea typeface="Calibri" panose="020F0502020204030204" pitchFamily="34" charset="0"/>
            </a:endParaRPr>
          </a:p>
          <a:p>
            <a:pPr algn="l" defTabSz="2970237" eaLnBrk="1" hangingPunct="1">
              <a:lnSpc>
                <a:spcPct val="125000"/>
              </a:lnSpc>
              <a:spcBef>
                <a:spcPts val="0"/>
              </a:spcBef>
              <a:spcAft>
                <a:spcPts val="600"/>
              </a:spcAft>
              <a:defRPr/>
            </a:pPr>
            <a:endParaRPr lang="en-US" sz="4000" dirty="0">
              <a:latin typeface="Arial" panose="020B0604020202020204" pitchFamily="34" charset="0"/>
              <a:ea typeface="Calibri" panose="020F0502020204030204" pitchFamily="34" charset="0"/>
            </a:endParaRPr>
          </a:p>
          <a:p>
            <a:pPr marL="493776" indent="-493776" algn="l" defTabSz="2970237" eaLnBrk="1" hangingPunct="1">
              <a:lnSpc>
                <a:spcPct val="125000"/>
              </a:lnSpc>
              <a:spcBef>
                <a:spcPts val="0"/>
              </a:spcBef>
              <a:spcAft>
                <a:spcPts val="600"/>
              </a:spcAft>
              <a:defRPr/>
            </a:pPr>
            <a:endParaRPr lang="en-US" sz="4000" dirty="0">
              <a:latin typeface="Arial" panose="020B0604020202020204" pitchFamily="34" charset="0"/>
              <a:ea typeface="Calibri" panose="020F0502020204030204" pitchFamily="34" charset="0"/>
            </a:endParaRPr>
          </a:p>
          <a:p>
            <a:pPr marL="493776" indent="-493776" algn="l" defTabSz="2970237" eaLnBrk="1" hangingPunct="1">
              <a:lnSpc>
                <a:spcPct val="125000"/>
              </a:lnSpc>
              <a:spcBef>
                <a:spcPts val="0"/>
              </a:spcBef>
              <a:spcAft>
                <a:spcPts val="600"/>
              </a:spcAft>
              <a:buFont typeface="Arial" panose="020B0604020202020204" pitchFamily="34" charset="0"/>
              <a:buChar char="•"/>
              <a:defRPr/>
            </a:pPr>
            <a:r>
              <a:rPr lang="en-US" sz="3300" dirty="0">
                <a:latin typeface="Arial" panose="020B0604020202020204" pitchFamily="34" charset="0"/>
                <a:ea typeface="Calibri" panose="020F0502020204030204" pitchFamily="34" charset="0"/>
              </a:rPr>
              <a:t>Thoracic spinal fusion surgery from T2-T12 using 12 screws and two titanium rods in 2017.</a:t>
            </a:r>
          </a:p>
          <a:p>
            <a:pPr marL="493776" indent="-493776" algn="l" defTabSz="2970237" eaLnBrk="1" hangingPunct="1">
              <a:lnSpc>
                <a:spcPct val="125000"/>
              </a:lnSpc>
              <a:spcBef>
                <a:spcPts val="0"/>
              </a:spcBef>
              <a:spcAft>
                <a:spcPts val="600"/>
              </a:spcAft>
              <a:buFont typeface="Arial" panose="020B0604020202020204" pitchFamily="34" charset="0"/>
              <a:buChar char="•"/>
              <a:defRPr/>
            </a:pPr>
            <a:r>
              <a:rPr lang="en-US" sz="3300" dirty="0">
                <a:latin typeface="Arial" panose="020B0604020202020204" pitchFamily="34" charset="0"/>
                <a:ea typeface="Calibri" panose="020F0502020204030204" pitchFamily="34" charset="0"/>
              </a:rPr>
              <a:t>Prescription pain killers made patient ill and nauseous, so ingested 600 mg ibuprofen every six hours and 800mg acetaminophen every eight hours. </a:t>
            </a:r>
          </a:p>
          <a:p>
            <a:pPr marL="493776" indent="-493776" algn="l" defTabSz="2970237" eaLnBrk="1" hangingPunct="1">
              <a:lnSpc>
                <a:spcPct val="125000"/>
              </a:lnSpc>
              <a:spcBef>
                <a:spcPts val="0"/>
              </a:spcBef>
              <a:spcAft>
                <a:spcPts val="600"/>
              </a:spcAft>
              <a:buFont typeface="Arial" panose="020B0604020202020204" pitchFamily="34" charset="0"/>
              <a:buChar char="•"/>
              <a:defRPr/>
            </a:pPr>
            <a:r>
              <a:rPr lang="en-US" sz="3300" dirty="0">
                <a:latin typeface="Arial" panose="020B0604020202020204" pitchFamily="34" charset="0"/>
                <a:ea typeface="Calibri" panose="020F0502020204030204" pitchFamily="34" charset="0"/>
              </a:rPr>
              <a:t>Patient was hospitalized for seven days after her surgery; had to be able to pass stool independently and walk five consecutive laps around her hospital floor in order to be released.</a:t>
            </a:r>
          </a:p>
          <a:p>
            <a:pPr marL="493776" indent="-493776" algn="l" defTabSz="2970237" eaLnBrk="1" hangingPunct="1">
              <a:lnSpc>
                <a:spcPct val="125000"/>
              </a:lnSpc>
              <a:spcBef>
                <a:spcPts val="0"/>
              </a:spcBef>
              <a:spcAft>
                <a:spcPts val="600"/>
              </a:spcAft>
              <a:buFont typeface="Arial" panose="020B0604020202020204" pitchFamily="34" charset="0"/>
              <a:buChar char="•"/>
              <a:defRPr/>
            </a:pPr>
            <a:r>
              <a:rPr lang="en-US" sz="3300" dirty="0">
                <a:latin typeface="Arial" panose="020B0604020202020204" pitchFamily="34" charset="0"/>
                <a:ea typeface="Calibri" panose="020F0502020204030204" pitchFamily="34" charset="0"/>
              </a:rPr>
              <a:t>Back brace was mandatory and worn 24/7 for three months.</a:t>
            </a:r>
          </a:p>
          <a:p>
            <a:pPr algn="l" defTabSz="2970237" eaLnBrk="1" hangingPunct="1">
              <a:lnSpc>
                <a:spcPct val="125000"/>
              </a:lnSpc>
              <a:spcBef>
                <a:spcPts val="0"/>
              </a:spcBef>
              <a:spcAft>
                <a:spcPts val="600"/>
              </a:spcAft>
              <a:defRPr/>
            </a:pPr>
            <a:r>
              <a:rPr lang="en-US" sz="3300" dirty="0">
                <a:latin typeface="Arial" panose="020B0604020202020204" pitchFamily="34" charset="0"/>
                <a:ea typeface="Calibri" panose="020F0502020204030204" pitchFamily="34" charset="0"/>
              </a:rPr>
              <a:t>CURRENT TREATMENT:</a:t>
            </a:r>
          </a:p>
          <a:p>
            <a:pPr marL="493776" indent="-493776" algn="l" defTabSz="2970237" eaLnBrk="1" hangingPunct="1">
              <a:lnSpc>
                <a:spcPct val="125000"/>
              </a:lnSpc>
              <a:spcBef>
                <a:spcPts val="0"/>
              </a:spcBef>
              <a:spcAft>
                <a:spcPts val="600"/>
              </a:spcAft>
              <a:buFont typeface="Arial" panose="020B0604020202020204" pitchFamily="34" charset="0"/>
              <a:buChar char="•"/>
              <a:defRPr/>
            </a:pPr>
            <a:r>
              <a:rPr lang="en-US" sz="3300" dirty="0">
                <a:latin typeface="Arial" panose="020B0604020202020204" pitchFamily="34" charset="0"/>
                <a:ea typeface="Calibri" panose="020F0502020204030204" pitchFamily="34" charset="0"/>
              </a:rPr>
              <a:t>Instrument-assisted soft tissue mobilization using </a:t>
            </a:r>
            <a:r>
              <a:rPr lang="en-US" sz="3300" dirty="0" err="1">
                <a:latin typeface="Arial" panose="020B0604020202020204" pitchFamily="34" charset="0"/>
                <a:ea typeface="Calibri" panose="020F0502020204030204" pitchFamily="34" charset="0"/>
              </a:rPr>
              <a:t>Graston</a:t>
            </a:r>
            <a:r>
              <a:rPr lang="en-US" sz="3300" dirty="0">
                <a:latin typeface="Arial" panose="020B0604020202020204" pitchFamily="34" charset="0"/>
                <a:ea typeface="Calibri" panose="020F0502020204030204" pitchFamily="34" charset="0"/>
              </a:rPr>
              <a:t> technique (Fig. 2).</a:t>
            </a:r>
          </a:p>
          <a:p>
            <a:pPr marL="493776" indent="-493776" algn="l" defTabSz="2970237" eaLnBrk="1" hangingPunct="1">
              <a:lnSpc>
                <a:spcPct val="125000"/>
              </a:lnSpc>
              <a:spcBef>
                <a:spcPts val="0"/>
              </a:spcBef>
              <a:spcAft>
                <a:spcPts val="600"/>
              </a:spcAft>
              <a:buFont typeface="Arial" panose="020B0604020202020204" pitchFamily="34" charset="0"/>
              <a:buChar char="•"/>
              <a:defRPr/>
            </a:pPr>
            <a:r>
              <a:rPr lang="en-US" sz="3300" dirty="0">
                <a:latin typeface="Arial" panose="020B0604020202020204" pitchFamily="34" charset="0"/>
                <a:ea typeface="Calibri" panose="020F0502020204030204" pitchFamily="34" charset="0"/>
              </a:rPr>
              <a:t>Occasional 800mg ibuprofen for sporadic back pain</a:t>
            </a:r>
            <a:r>
              <a:rPr lang="en-US" sz="3500" dirty="0">
                <a:latin typeface="Arial" panose="020B0604020202020204" pitchFamily="34" charset="0"/>
                <a:ea typeface="Calibri" panose="020F0502020204030204" pitchFamily="34" charset="0"/>
              </a:rPr>
              <a:t>.</a:t>
            </a:r>
          </a:p>
          <a:p>
            <a:pPr marL="636769" indent="-636769" algn="l" defTabSz="2970237" eaLnBrk="1" hangingPunct="1">
              <a:lnSpc>
                <a:spcPct val="125000"/>
              </a:lnSpc>
              <a:spcBef>
                <a:spcPts val="0"/>
              </a:spcBef>
              <a:spcAft>
                <a:spcPts val="0"/>
              </a:spcAft>
              <a:buFont typeface="Arial" panose="020B0604020202020204" pitchFamily="34" charset="0"/>
              <a:buChar char="•"/>
              <a:defRPr/>
            </a:pPr>
            <a:endParaRPr lang="en-US" sz="3600" dirty="0">
              <a:latin typeface="Arial" panose="020B0604020202020204" pitchFamily="34" charset="0"/>
              <a:ea typeface="Calibri" panose="020F0502020204030204" pitchFamily="34" charset="0"/>
            </a:endParaRPr>
          </a:p>
          <a:p>
            <a:pPr marL="636769" indent="-636769" algn="l" defTabSz="2970237" eaLnBrk="1" hangingPunct="1">
              <a:lnSpc>
                <a:spcPct val="125000"/>
              </a:lnSpc>
              <a:spcBef>
                <a:spcPts val="0"/>
              </a:spcBef>
              <a:spcAft>
                <a:spcPts val="0"/>
              </a:spcAft>
              <a:buFont typeface="Arial" panose="020B0604020202020204" pitchFamily="34" charset="0"/>
              <a:buChar char="•"/>
              <a:defRPr/>
            </a:pPr>
            <a:endParaRPr lang="en-US" sz="3600" dirty="0">
              <a:latin typeface="Arial" panose="020B0604020202020204" pitchFamily="34" charset="0"/>
              <a:ea typeface="Calibri" panose="020F0502020204030204" pitchFamily="34" charset="0"/>
            </a:endParaRPr>
          </a:p>
          <a:p>
            <a:pPr marL="636769" indent="-636769" algn="l" defTabSz="2970237" eaLnBrk="1" hangingPunct="1">
              <a:lnSpc>
                <a:spcPct val="125000"/>
              </a:lnSpc>
              <a:spcBef>
                <a:spcPts val="0"/>
              </a:spcBef>
              <a:spcAft>
                <a:spcPts val="0"/>
              </a:spcAft>
              <a:buFont typeface="Arial" panose="020B0604020202020204" pitchFamily="34" charset="0"/>
              <a:buChar char="•"/>
              <a:defRPr/>
            </a:pPr>
            <a:endParaRPr lang="en-US" sz="3428" dirty="0">
              <a:latin typeface="Arial" panose="020B0604020202020204" pitchFamily="34" charset="0"/>
              <a:ea typeface="Calibri" panose="020F0502020204030204" pitchFamily="34" charset="0"/>
            </a:endParaRPr>
          </a:p>
        </p:txBody>
      </p:sp>
      <p:sp>
        <p:nvSpPr>
          <p:cNvPr id="3074" name="Rectangle 2"/>
          <p:cNvSpPr>
            <a:spLocks noGrp="1" noChangeArrowheads="1"/>
          </p:cNvSpPr>
          <p:nvPr>
            <p:ph type="ctrTitle"/>
          </p:nvPr>
        </p:nvSpPr>
        <p:spPr>
          <a:xfrm>
            <a:off x="550627" y="572604"/>
            <a:ext cx="43026251" cy="3844509"/>
          </a:xfrm>
          <a:solidFill>
            <a:schemeClr val="bg1"/>
          </a:solidFill>
        </p:spPr>
        <p:txBody>
          <a:bodyPr/>
          <a:lstStyle/>
          <a:p>
            <a:pPr eaLnBrk="1" hangingPunct="1"/>
            <a:r>
              <a:rPr lang="en-US" sz="7714" b="1" dirty="0">
                <a:solidFill>
                  <a:schemeClr val="tx1"/>
                </a:solidFill>
              </a:rPr>
              <a:t>   </a:t>
            </a:r>
            <a:r>
              <a:rPr lang="en-US" sz="6000" b="1" dirty="0">
                <a:solidFill>
                  <a:schemeClr val="tx1"/>
                </a:solidFill>
              </a:rPr>
              <a:t>Idiopathic and Neuromuscular Scoliosis in a Female College Basketball Player </a:t>
            </a:r>
            <a:br>
              <a:rPr lang="en-US" sz="6000" b="1" dirty="0">
                <a:solidFill>
                  <a:schemeClr val="tx1"/>
                </a:solidFill>
              </a:rPr>
            </a:br>
            <a:r>
              <a:rPr lang="en-US" sz="6000" b="1" dirty="0">
                <a:solidFill>
                  <a:schemeClr val="tx1"/>
                </a:solidFill>
              </a:rPr>
              <a:t>Requiring Spinal Correction Surgery</a:t>
            </a:r>
            <a:br>
              <a:rPr lang="en-US" sz="7714" dirty="0">
                <a:solidFill>
                  <a:schemeClr val="tx1"/>
                </a:solidFill>
              </a:rPr>
            </a:br>
            <a:r>
              <a:rPr lang="en-US" sz="7714" dirty="0">
                <a:solidFill>
                  <a:schemeClr val="tx1"/>
                </a:solidFill>
              </a:rPr>
              <a:t>    </a:t>
            </a:r>
            <a:r>
              <a:rPr lang="en-US" sz="5000" b="1" dirty="0">
                <a:solidFill>
                  <a:schemeClr val="tx1"/>
                </a:solidFill>
              </a:rPr>
              <a:t>Magan Kim</a:t>
            </a:r>
            <a:r>
              <a:rPr lang="en-US" sz="5000" b="1" dirty="0">
                <a:solidFill>
                  <a:schemeClr val="tx1"/>
                </a:solidFill>
                <a:cs typeface="Times New Roman" pitchFamily="18" charset="0"/>
              </a:rPr>
              <a:t>, ATS</a:t>
            </a:r>
            <a:br>
              <a:rPr lang="en-US" sz="5143" b="1" dirty="0">
                <a:solidFill>
                  <a:schemeClr val="tx1"/>
                </a:solidFill>
                <a:ea typeface="Calibri" panose="020F0502020204030204" pitchFamily="34" charset="0"/>
              </a:rPr>
            </a:br>
            <a:r>
              <a:rPr lang="en-US" sz="4627" dirty="0">
                <a:solidFill>
                  <a:schemeClr val="tx1"/>
                </a:solidFill>
                <a:ea typeface="Calibri" panose="020F0502020204030204" pitchFamily="34" charset="0"/>
              </a:rPr>
              <a:t>University of Nebraska at Omaha, Omaha, NE</a:t>
            </a:r>
            <a:endParaRPr lang="en-US" altLang="en-US" sz="4114" dirty="0">
              <a:solidFill>
                <a:schemeClr val="tx1"/>
              </a:solidFill>
              <a:cs typeface="Times New Roman" panose="02020603050405020304" pitchFamily="18" charset="0"/>
            </a:endParaRPr>
          </a:p>
        </p:txBody>
      </p:sp>
      <p:sp>
        <p:nvSpPr>
          <p:cNvPr id="2" name="Rectangle 3"/>
          <p:cNvSpPr>
            <a:spLocks noGrp="1" noChangeArrowheads="1"/>
          </p:cNvSpPr>
          <p:nvPr>
            <p:ph type="subTitle" idx="1"/>
          </p:nvPr>
        </p:nvSpPr>
        <p:spPr>
          <a:xfrm>
            <a:off x="317848" y="5824166"/>
            <a:ext cx="13716000" cy="26129039"/>
          </a:xfrm>
        </p:spPr>
        <p:txBody>
          <a:bodyPr/>
          <a:lstStyle/>
          <a:p>
            <a:pPr marL="489822" indent="-489822" algn="l" defTabSz="2970237" eaLnBrk="1" hangingPunct="1">
              <a:lnSpc>
                <a:spcPct val="125000"/>
              </a:lnSpc>
              <a:spcBef>
                <a:spcPts val="0"/>
              </a:spcBef>
              <a:spcAft>
                <a:spcPts val="600"/>
              </a:spcAft>
              <a:buFont typeface="Arial" panose="020B0604020202020204" pitchFamily="34" charset="0"/>
              <a:buChar char="•"/>
              <a:defRPr/>
            </a:pPr>
            <a:r>
              <a:rPr lang="en-US" sz="3400" dirty="0">
                <a:latin typeface="Arial (Headings)"/>
                <a:cs typeface="Times New Roman" pitchFamily="18" charset="0"/>
              </a:rPr>
              <a:t>Individuals with scoliosis, operative or non-operative, reported to participate in less than 1–3 days/week of physical exercise.</a:t>
            </a:r>
            <a:r>
              <a:rPr lang="en-US" sz="3400" baseline="30000" dirty="0">
                <a:latin typeface="Arial (Headings)"/>
                <a:cs typeface="Times New Roman" pitchFamily="18" charset="0"/>
              </a:rPr>
              <a:t>1</a:t>
            </a:r>
          </a:p>
          <a:p>
            <a:pPr marL="489822" indent="-489822" algn="l" defTabSz="2970237" eaLnBrk="1" hangingPunct="1">
              <a:lnSpc>
                <a:spcPct val="125000"/>
              </a:lnSpc>
              <a:spcBef>
                <a:spcPts val="0"/>
              </a:spcBef>
              <a:spcAft>
                <a:spcPts val="600"/>
              </a:spcAft>
              <a:buFont typeface="Arial" panose="020B0604020202020204" pitchFamily="34" charset="0"/>
              <a:buChar char="•"/>
              <a:defRPr/>
            </a:pPr>
            <a:r>
              <a:rPr lang="en-US" sz="3400" dirty="0">
                <a:latin typeface="Arial (Headings)"/>
                <a:cs typeface="Times New Roman" pitchFamily="18" charset="0"/>
              </a:rPr>
              <a:t>Non-contact sports are recommended for patients with scoliosis; prevalence of idiopathic scoliosis is highest in ballet dance.</a:t>
            </a:r>
            <a:r>
              <a:rPr lang="en-US" sz="3400" baseline="30000" dirty="0">
                <a:latin typeface="Arial (Headings)"/>
                <a:cs typeface="Times New Roman" pitchFamily="18" charset="0"/>
              </a:rPr>
              <a:t>3 </a:t>
            </a:r>
          </a:p>
          <a:p>
            <a:pPr marL="489822" indent="-489822" algn="l" defTabSz="2970237" eaLnBrk="1" hangingPunct="1">
              <a:lnSpc>
                <a:spcPct val="125000"/>
              </a:lnSpc>
              <a:spcBef>
                <a:spcPts val="0"/>
              </a:spcBef>
              <a:spcAft>
                <a:spcPts val="600"/>
              </a:spcAft>
              <a:buFont typeface="Arial" panose="020B0604020202020204" pitchFamily="34" charset="0"/>
              <a:buChar char="•"/>
              <a:defRPr/>
            </a:pPr>
            <a:r>
              <a:rPr lang="en-US" sz="3400" dirty="0">
                <a:latin typeface="Arial" panose="020B0604020202020204" pitchFamily="34" charset="0"/>
                <a:ea typeface="Calibri" panose="020F0502020204030204" pitchFamily="34" charset="0"/>
              </a:rPr>
              <a:t>Scoliosis patients have a loss of spinal flexibility post-spinal fusion, and athletes produce massive spinal rotations during high-effort running.</a:t>
            </a:r>
            <a:r>
              <a:rPr lang="en-US" sz="3400" baseline="30000" dirty="0">
                <a:latin typeface="Arial" panose="020B0604020202020204" pitchFamily="34" charset="0"/>
                <a:ea typeface="Calibri" panose="020F0502020204030204" pitchFamily="34" charset="0"/>
              </a:rPr>
              <a:t>2</a:t>
            </a:r>
            <a:endParaRPr lang="en-US" sz="3400" dirty="0">
              <a:latin typeface="Arial" panose="020B0604020202020204" pitchFamily="34" charset="0"/>
              <a:ea typeface="Calibri" panose="020F0502020204030204" pitchFamily="34" charset="0"/>
            </a:endParaRPr>
          </a:p>
          <a:p>
            <a:pPr marL="489822" indent="-489822" algn="l" defTabSz="2970237" eaLnBrk="1" hangingPunct="1">
              <a:lnSpc>
                <a:spcPct val="125000"/>
              </a:lnSpc>
              <a:spcBef>
                <a:spcPts val="0"/>
              </a:spcBef>
              <a:spcAft>
                <a:spcPts val="600"/>
              </a:spcAft>
              <a:buFont typeface="Arial" panose="020B0604020202020204" pitchFamily="34" charset="0"/>
              <a:buChar char="•"/>
              <a:defRPr/>
            </a:pPr>
            <a:r>
              <a:rPr lang="en-US" sz="3400" dirty="0">
                <a:latin typeface="Arial" panose="020B0604020202020204" pitchFamily="34" charset="0"/>
                <a:ea typeface="Calibri" panose="020F0502020204030204" pitchFamily="34" charset="0"/>
              </a:rPr>
              <a:t>Currently, there is very little existing research following patients that have undergone scoliosis correction surgeries and now participate in athletics.</a:t>
            </a:r>
          </a:p>
          <a:p>
            <a:pPr algn="l" defTabSz="2970237" eaLnBrk="1" hangingPunct="1">
              <a:lnSpc>
                <a:spcPct val="125000"/>
              </a:lnSpc>
              <a:spcBef>
                <a:spcPts val="0"/>
              </a:spcBef>
              <a:spcAft>
                <a:spcPts val="0"/>
              </a:spcAft>
              <a:defRPr/>
            </a:pPr>
            <a:endParaRPr lang="en-US" sz="3300" dirty="0">
              <a:latin typeface="Arial" panose="020B0604020202020204" pitchFamily="34" charset="0"/>
              <a:ea typeface="Calibri" panose="020F0502020204030204" pitchFamily="34" charset="0"/>
            </a:endParaRPr>
          </a:p>
          <a:p>
            <a:pPr algn="l" defTabSz="2970237" eaLnBrk="1" hangingPunct="1">
              <a:lnSpc>
                <a:spcPct val="125000"/>
              </a:lnSpc>
              <a:spcBef>
                <a:spcPts val="0"/>
              </a:spcBef>
              <a:spcAft>
                <a:spcPts val="0"/>
              </a:spcAft>
              <a:defRPr/>
            </a:pPr>
            <a:endParaRPr lang="en-US" sz="3300" dirty="0">
              <a:latin typeface="Arial" panose="020B0604020202020204" pitchFamily="34" charset="0"/>
              <a:ea typeface="Calibri" panose="020F0502020204030204" pitchFamily="34" charset="0"/>
            </a:endParaRPr>
          </a:p>
          <a:p>
            <a:pPr algn="l" defTabSz="2970237" eaLnBrk="1" hangingPunct="1">
              <a:lnSpc>
                <a:spcPct val="125000"/>
              </a:lnSpc>
              <a:spcBef>
                <a:spcPts val="0"/>
              </a:spcBef>
              <a:spcAft>
                <a:spcPts val="0"/>
              </a:spcAft>
              <a:defRPr/>
            </a:pPr>
            <a:endParaRPr lang="en-US" sz="3300" dirty="0">
              <a:latin typeface="Arial" panose="020B0604020202020204" pitchFamily="34" charset="0"/>
              <a:ea typeface="Calibri" panose="020F0502020204030204" pitchFamily="34" charset="0"/>
            </a:endParaRPr>
          </a:p>
          <a:p>
            <a:pPr marL="493776" indent="-493776" algn="l" defTabSz="2970237" eaLnBrk="1" hangingPunct="1">
              <a:lnSpc>
                <a:spcPct val="125000"/>
              </a:lnSpc>
              <a:spcBef>
                <a:spcPts val="0"/>
              </a:spcBef>
              <a:spcAft>
                <a:spcPts val="600"/>
              </a:spcAft>
              <a:buFontTx/>
              <a:buChar char="•"/>
              <a:defRPr/>
            </a:pPr>
            <a:r>
              <a:rPr lang="en-US" sz="3500" dirty="0">
                <a:latin typeface="Arial (Headings)"/>
                <a:cs typeface="Times New Roman" pitchFamily="18" charset="0"/>
              </a:rPr>
              <a:t>Sophomore NAIA female basketball player (20 years old, height=1.91 m, mass=86.2 kg).</a:t>
            </a:r>
          </a:p>
          <a:p>
            <a:pPr marL="493776" indent="-493776" algn="l" defTabSz="2970237" eaLnBrk="1" hangingPunct="1">
              <a:lnSpc>
                <a:spcPct val="125000"/>
              </a:lnSpc>
              <a:spcBef>
                <a:spcPts val="0"/>
              </a:spcBef>
              <a:spcAft>
                <a:spcPts val="600"/>
              </a:spcAft>
              <a:buFontTx/>
              <a:buChar char="•"/>
              <a:defRPr/>
            </a:pPr>
            <a:r>
              <a:rPr lang="en-US" sz="3500" dirty="0">
                <a:latin typeface="Arial (Headings)"/>
                <a:cs typeface="Times New Roman" pitchFamily="18" charset="0"/>
              </a:rPr>
              <a:t>Participation in sports since she was able to walk (her father was a basketball player, now basketball coach).</a:t>
            </a:r>
          </a:p>
          <a:p>
            <a:pPr marL="493776" indent="-493776" algn="l" defTabSz="2970237" eaLnBrk="1" hangingPunct="1">
              <a:lnSpc>
                <a:spcPct val="125000"/>
              </a:lnSpc>
              <a:spcBef>
                <a:spcPts val="0"/>
              </a:spcBef>
              <a:spcAft>
                <a:spcPts val="600"/>
              </a:spcAft>
              <a:buFontTx/>
              <a:buChar char="•"/>
              <a:defRPr/>
            </a:pPr>
            <a:r>
              <a:rPr lang="en-US" sz="3500" dirty="0">
                <a:latin typeface="Arial (Headings)"/>
                <a:cs typeface="Times New Roman" pitchFamily="18" charset="0"/>
              </a:rPr>
              <a:t>Diagnosed with a combination of neuromuscular and idiopathic scoliosis back in 2015, while only in the sixth grade.</a:t>
            </a:r>
          </a:p>
          <a:p>
            <a:pPr marL="493776" indent="-493776" algn="l" defTabSz="2970237" eaLnBrk="1" hangingPunct="1">
              <a:lnSpc>
                <a:spcPct val="125000"/>
              </a:lnSpc>
              <a:spcBef>
                <a:spcPts val="0"/>
              </a:spcBef>
              <a:spcAft>
                <a:spcPts val="600"/>
              </a:spcAft>
              <a:buFontTx/>
              <a:buChar char="•"/>
              <a:defRPr/>
            </a:pPr>
            <a:r>
              <a:rPr lang="en-US" sz="3500" dirty="0">
                <a:latin typeface="Arial (Headings)"/>
                <a:cs typeface="Times New Roman" pitchFamily="18" charset="0"/>
              </a:rPr>
              <a:t>Scoliosis is “genetic” on mom’s side of the family and skips a generation (her mom’s dad (grandpa) had it but not her mom).</a:t>
            </a:r>
          </a:p>
          <a:p>
            <a:pPr marL="493776" indent="-493776" algn="l" defTabSz="2970237" eaLnBrk="1" hangingPunct="1">
              <a:lnSpc>
                <a:spcPct val="125000"/>
              </a:lnSpc>
              <a:spcBef>
                <a:spcPts val="0"/>
              </a:spcBef>
              <a:spcAft>
                <a:spcPts val="600"/>
              </a:spcAft>
              <a:buFontTx/>
              <a:buChar char="•"/>
              <a:defRPr/>
            </a:pPr>
            <a:r>
              <a:rPr lang="en-US" sz="3500" dirty="0">
                <a:latin typeface="Arial (Headings)"/>
                <a:cs typeface="Times New Roman" pitchFamily="18" charset="0"/>
              </a:rPr>
              <a:t>Wore a back brace for roughly three years while waiting to proceed with spinal correction surgery because surgeons had to wait for her growth plates to fully form.</a:t>
            </a:r>
          </a:p>
          <a:p>
            <a:pPr algn="l" defTabSz="2970237" eaLnBrk="1" hangingPunct="1">
              <a:lnSpc>
                <a:spcPct val="125000"/>
              </a:lnSpc>
              <a:spcBef>
                <a:spcPts val="0"/>
              </a:spcBef>
              <a:spcAft>
                <a:spcPts val="0"/>
              </a:spcAft>
              <a:defRPr/>
            </a:pPr>
            <a:endParaRPr lang="en-US" sz="3428" dirty="0">
              <a:latin typeface="Arial (Headings)"/>
              <a:cs typeface="Times New Roman" pitchFamily="18" charset="0"/>
            </a:endParaRPr>
          </a:p>
          <a:p>
            <a:pPr lvl="1" algn="l" defTabSz="2970237" eaLnBrk="1" hangingPunct="1">
              <a:lnSpc>
                <a:spcPct val="125000"/>
              </a:lnSpc>
              <a:spcBef>
                <a:spcPts val="0"/>
              </a:spcBef>
              <a:spcAft>
                <a:spcPts val="0"/>
              </a:spcAft>
              <a:defRPr/>
            </a:pPr>
            <a:endParaRPr lang="en-US" sz="3428" dirty="0">
              <a:solidFill>
                <a:srgbClr val="000000"/>
              </a:solidFill>
              <a:latin typeface="Arial" panose="020B0604020202020204" pitchFamily="34" charset="0"/>
              <a:ea typeface="Calibri" panose="020F0502020204030204" pitchFamily="34" charset="0"/>
            </a:endParaRPr>
          </a:p>
          <a:p>
            <a:pPr lvl="1" algn="l" defTabSz="2970237" eaLnBrk="1" hangingPunct="1">
              <a:lnSpc>
                <a:spcPct val="150000"/>
              </a:lnSpc>
              <a:spcBef>
                <a:spcPts val="0"/>
              </a:spcBef>
              <a:spcAft>
                <a:spcPts val="0"/>
              </a:spcAft>
              <a:defRPr/>
            </a:pPr>
            <a:br>
              <a:rPr lang="en-US" sz="3428" dirty="0">
                <a:solidFill>
                  <a:srgbClr val="000000"/>
                </a:solidFill>
                <a:latin typeface="Arial" panose="020B0604020202020204" pitchFamily="34" charset="0"/>
                <a:ea typeface="Calibri" panose="020F0502020204030204" pitchFamily="34" charset="0"/>
              </a:rPr>
            </a:br>
            <a:endParaRPr lang="en-US" sz="3428" dirty="0">
              <a:solidFill>
                <a:srgbClr val="000000"/>
              </a:solidFill>
              <a:latin typeface="Arial" panose="020B0604020202020204" pitchFamily="34" charset="0"/>
              <a:ea typeface="Calibri" panose="020F0502020204030204" pitchFamily="34" charset="0"/>
            </a:endParaRPr>
          </a:p>
          <a:p>
            <a:pPr algn="l" defTabSz="2970237" eaLnBrk="1" hangingPunct="1">
              <a:lnSpc>
                <a:spcPct val="150000"/>
              </a:lnSpc>
              <a:spcBef>
                <a:spcPts val="0"/>
              </a:spcBef>
              <a:spcAft>
                <a:spcPts val="0"/>
              </a:spcAft>
              <a:defRPr/>
            </a:pPr>
            <a:endParaRPr lang="en-US" sz="1714" b="1" dirty="0">
              <a:latin typeface="Arial" panose="020B0604020202020204" pitchFamily="34" charset="0"/>
              <a:ea typeface="Calibri" panose="020F0502020204030204" pitchFamily="34" charset="0"/>
            </a:endParaRPr>
          </a:p>
        </p:txBody>
      </p:sp>
      <p:sp>
        <p:nvSpPr>
          <p:cNvPr id="3076" name="Line 6"/>
          <p:cNvSpPr>
            <a:spLocks noChangeShapeType="1"/>
          </p:cNvSpPr>
          <p:nvPr/>
        </p:nvSpPr>
        <p:spPr bwMode="auto">
          <a:xfrm>
            <a:off x="11841" y="4417113"/>
            <a:ext cx="43809648" cy="0"/>
          </a:xfrm>
          <a:prstGeom prst="line">
            <a:avLst/>
          </a:prstGeom>
          <a:ln w="28575">
            <a:headEnd/>
            <a:tailEnd/>
          </a:ln>
        </p:spPr>
        <p:style>
          <a:lnRef idx="1">
            <a:schemeClr val="dk1"/>
          </a:lnRef>
          <a:fillRef idx="0">
            <a:schemeClr val="dk1"/>
          </a:fillRef>
          <a:effectRef idx="0">
            <a:schemeClr val="dk1"/>
          </a:effectRef>
          <a:fontRef idx="minor">
            <a:schemeClr val="tx1"/>
          </a:fontRef>
        </p:style>
        <p:txBody>
          <a:bodyPr lIns="150218" tIns="75109" rIns="150218" bIns="75109"/>
          <a:lstStyle/>
          <a:p>
            <a:endParaRPr lang="en-US" sz="5914" dirty="0"/>
          </a:p>
        </p:txBody>
      </p:sp>
      <p:sp>
        <p:nvSpPr>
          <p:cNvPr id="2060" name="Rectangle 12"/>
          <p:cNvSpPr>
            <a:spLocks noChangeArrowheads="1"/>
          </p:cNvSpPr>
          <p:nvPr/>
        </p:nvSpPr>
        <p:spPr bwMode="auto">
          <a:xfrm>
            <a:off x="20114081" y="15912196"/>
            <a:ext cx="148955" cy="75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725" tIns="36863" rIns="73725" bIns="36863">
            <a:spAutoFit/>
          </a:bodyPr>
          <a:lstStyle/>
          <a:p>
            <a:pPr defTabSz="2970237" eaLnBrk="1" hangingPunct="1">
              <a:lnSpc>
                <a:spcPct val="90000"/>
              </a:lnSpc>
              <a:spcBef>
                <a:spcPct val="20000"/>
              </a:spcBef>
              <a:defRPr/>
            </a:pPr>
            <a:endParaRPr lang="en-US" sz="4885" dirty="0">
              <a:effectLst>
                <a:outerShdw blurRad="38100" dist="38100" dir="2700000" algn="tl">
                  <a:srgbClr val="C0C0C0"/>
                </a:outerShdw>
              </a:effectLst>
              <a:latin typeface="Times New Roman" pitchFamily="18" charset="0"/>
              <a:cs typeface="+mn-cs"/>
            </a:endParaRPr>
          </a:p>
        </p:txBody>
      </p:sp>
      <p:sp>
        <p:nvSpPr>
          <p:cNvPr id="2081" name="Rectangle 33"/>
          <p:cNvSpPr>
            <a:spLocks noChangeArrowheads="1"/>
          </p:cNvSpPr>
          <p:nvPr/>
        </p:nvSpPr>
        <p:spPr bwMode="auto">
          <a:xfrm>
            <a:off x="15579993" y="7133954"/>
            <a:ext cx="14891657" cy="2351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725" tIns="36863" rIns="73725" bIns="36863"/>
          <a:lstStyle/>
          <a:p>
            <a:pPr defTabSz="2970237" eaLnBrk="1" hangingPunct="1">
              <a:lnSpc>
                <a:spcPct val="140000"/>
              </a:lnSpc>
              <a:spcBef>
                <a:spcPts val="0"/>
              </a:spcBef>
              <a:defRPr/>
            </a:pPr>
            <a:endParaRPr lang="en-US" sz="3857" dirty="0">
              <a:latin typeface="+mj-lt"/>
              <a:cs typeface="Times New Roman" pitchFamily="18" charset="0"/>
            </a:endParaRPr>
          </a:p>
          <a:p>
            <a:pPr marL="359203" indent="-359203" defTabSz="2970237" eaLnBrk="1" hangingPunct="1">
              <a:lnSpc>
                <a:spcPct val="140000"/>
              </a:lnSpc>
              <a:spcBef>
                <a:spcPts val="0"/>
              </a:spcBef>
              <a:defRPr/>
            </a:pPr>
            <a:endParaRPr lang="en-US" sz="2571" b="1" dirty="0">
              <a:latin typeface="+mj-lt"/>
              <a:cs typeface="Times New Roman" pitchFamily="18" charset="0"/>
            </a:endParaRPr>
          </a:p>
          <a:p>
            <a:pPr marL="359203" indent="-359203" defTabSz="2970237" eaLnBrk="1" hangingPunct="1">
              <a:lnSpc>
                <a:spcPct val="140000"/>
              </a:lnSpc>
              <a:spcBef>
                <a:spcPts val="0"/>
              </a:spcBef>
              <a:defRPr/>
            </a:pPr>
            <a:endParaRPr lang="en-US" sz="2571" b="1" dirty="0">
              <a:latin typeface="+mj-lt"/>
              <a:cs typeface="Times New Roman" pitchFamily="18" charset="0"/>
            </a:endParaRPr>
          </a:p>
          <a:p>
            <a:pPr marL="359203" indent="-359203" defTabSz="2970237" eaLnBrk="1" hangingPunct="1">
              <a:lnSpc>
                <a:spcPct val="140000"/>
              </a:lnSpc>
              <a:spcBef>
                <a:spcPts val="0"/>
              </a:spcBef>
              <a:defRPr/>
            </a:pPr>
            <a:endParaRPr lang="en-US" sz="2571" b="1" dirty="0">
              <a:latin typeface="+mj-lt"/>
              <a:cs typeface="Times New Roman" pitchFamily="18" charset="0"/>
            </a:endParaRPr>
          </a:p>
          <a:p>
            <a:pPr marL="359203" indent="-359203" defTabSz="2970237" eaLnBrk="1" hangingPunct="1">
              <a:lnSpc>
                <a:spcPct val="140000"/>
              </a:lnSpc>
              <a:spcBef>
                <a:spcPts val="0"/>
              </a:spcBef>
              <a:defRPr/>
            </a:pPr>
            <a:endParaRPr lang="en-US" sz="2571" b="1" dirty="0">
              <a:latin typeface="+mj-lt"/>
              <a:cs typeface="Times New Roman" pitchFamily="18" charset="0"/>
            </a:endParaRPr>
          </a:p>
          <a:p>
            <a:pPr marL="359203" indent="-359203" defTabSz="2970237" eaLnBrk="1" hangingPunct="1">
              <a:lnSpc>
                <a:spcPct val="140000"/>
              </a:lnSpc>
              <a:spcBef>
                <a:spcPts val="0"/>
              </a:spcBef>
              <a:defRPr/>
            </a:pPr>
            <a:endParaRPr lang="en-US" sz="2571" b="1" dirty="0">
              <a:latin typeface="+mj-lt"/>
              <a:cs typeface="Times New Roman" pitchFamily="18" charset="0"/>
            </a:endParaRPr>
          </a:p>
          <a:p>
            <a:pPr marL="359203" indent="-359203" defTabSz="2970237" eaLnBrk="1" hangingPunct="1">
              <a:lnSpc>
                <a:spcPct val="140000"/>
              </a:lnSpc>
              <a:spcBef>
                <a:spcPts val="0"/>
              </a:spcBef>
              <a:defRPr/>
            </a:pPr>
            <a:endParaRPr lang="en-US" sz="2571" b="1" dirty="0">
              <a:latin typeface="+mj-lt"/>
              <a:cs typeface="Times New Roman" pitchFamily="18" charset="0"/>
            </a:endParaRPr>
          </a:p>
          <a:p>
            <a:pPr marL="359203" indent="-359203" defTabSz="2970237" eaLnBrk="1" hangingPunct="1">
              <a:lnSpc>
                <a:spcPct val="140000"/>
              </a:lnSpc>
              <a:spcBef>
                <a:spcPts val="0"/>
              </a:spcBef>
              <a:defRPr/>
            </a:pPr>
            <a:endParaRPr lang="en-US" sz="2571" b="1" dirty="0">
              <a:latin typeface="+mj-lt"/>
              <a:cs typeface="Times New Roman" pitchFamily="18" charset="0"/>
            </a:endParaRPr>
          </a:p>
          <a:p>
            <a:pPr marL="359203" indent="-359203" defTabSz="2970237" eaLnBrk="1" hangingPunct="1">
              <a:lnSpc>
                <a:spcPct val="140000"/>
              </a:lnSpc>
              <a:spcBef>
                <a:spcPts val="0"/>
              </a:spcBef>
              <a:defRPr/>
            </a:pPr>
            <a:endParaRPr lang="en-US" sz="2571" b="1" dirty="0">
              <a:latin typeface="+mj-lt"/>
              <a:cs typeface="Times New Roman" pitchFamily="18" charset="0"/>
            </a:endParaRPr>
          </a:p>
          <a:p>
            <a:pPr marL="359203" indent="-359203" defTabSz="2970237" eaLnBrk="1" hangingPunct="1">
              <a:lnSpc>
                <a:spcPct val="140000"/>
              </a:lnSpc>
              <a:spcBef>
                <a:spcPts val="0"/>
              </a:spcBef>
              <a:defRPr/>
            </a:pPr>
            <a:endParaRPr lang="en-US" sz="2400" b="1" dirty="0">
              <a:latin typeface="+mj-lt"/>
              <a:cs typeface="Times New Roman" pitchFamily="18" charset="0"/>
            </a:endParaRPr>
          </a:p>
          <a:p>
            <a:pPr defTabSz="2970237" eaLnBrk="1" hangingPunct="1">
              <a:lnSpc>
                <a:spcPct val="150000"/>
              </a:lnSpc>
              <a:spcBef>
                <a:spcPts val="0"/>
              </a:spcBef>
              <a:defRPr/>
            </a:pPr>
            <a:endParaRPr lang="en-US" sz="3857" dirty="0">
              <a:latin typeface="+mj-lt"/>
              <a:cs typeface="+mn-cs"/>
            </a:endParaRPr>
          </a:p>
        </p:txBody>
      </p:sp>
      <p:sp>
        <p:nvSpPr>
          <p:cNvPr id="3109" name="Rectangle 23"/>
          <p:cNvSpPr>
            <a:spLocks noChangeArrowheads="1"/>
          </p:cNvSpPr>
          <p:nvPr/>
        </p:nvSpPr>
        <p:spPr bwMode="auto">
          <a:xfrm>
            <a:off x="0" y="0"/>
            <a:ext cx="457200" cy="32918400"/>
          </a:xfrm>
          <a:prstGeom prst="rect">
            <a:avLst/>
          </a:prstGeom>
          <a:solidFill>
            <a:schemeClr val="tx1"/>
          </a:solidFill>
          <a:ln>
            <a:noFill/>
          </a:ln>
        </p:spPr>
        <p:txBody>
          <a:bodyPr wrap="none" lIns="150218" tIns="75109" rIns="150218" bIns="75109" anchor="ctr"/>
          <a:lstStyle>
            <a:lvl1pPr>
              <a:spcBef>
                <a:spcPct val="20000"/>
              </a:spcBef>
              <a:buChar char="•"/>
              <a:defRPr sz="12100">
                <a:solidFill>
                  <a:schemeClr val="tx1"/>
                </a:solidFill>
                <a:latin typeface="Arial" panose="020B0604020202020204" pitchFamily="34" charset="0"/>
              </a:defRPr>
            </a:lvl1pPr>
            <a:lvl2pPr marL="742950" indent="-285750">
              <a:spcBef>
                <a:spcPct val="20000"/>
              </a:spcBef>
              <a:buChar char="–"/>
              <a:defRPr sz="10500">
                <a:solidFill>
                  <a:schemeClr val="tx1"/>
                </a:solidFill>
                <a:latin typeface="Arial" panose="020B0604020202020204" pitchFamily="34" charset="0"/>
              </a:defRPr>
            </a:lvl2pPr>
            <a:lvl3pPr marL="1143000" indent="-228600">
              <a:spcBef>
                <a:spcPct val="20000"/>
              </a:spcBef>
              <a:buChar char="•"/>
              <a:defRPr sz="9000">
                <a:solidFill>
                  <a:schemeClr val="tx1"/>
                </a:solidFill>
                <a:latin typeface="Arial" panose="020B0604020202020204" pitchFamily="34" charset="0"/>
              </a:defRPr>
            </a:lvl3pPr>
            <a:lvl4pPr marL="1600200" indent="-228600">
              <a:spcBef>
                <a:spcPct val="20000"/>
              </a:spcBef>
              <a:buChar char="–"/>
              <a:defRPr sz="7700">
                <a:solidFill>
                  <a:schemeClr val="tx1"/>
                </a:solidFill>
                <a:latin typeface="Arial" panose="020B0604020202020204" pitchFamily="34" charset="0"/>
              </a:defRPr>
            </a:lvl4pPr>
            <a:lvl5pPr marL="2057400" indent="-228600">
              <a:spcBef>
                <a:spcPct val="20000"/>
              </a:spcBef>
              <a:buChar char="»"/>
              <a:defRPr sz="7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7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7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7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7700">
                <a:solidFill>
                  <a:schemeClr val="tx1"/>
                </a:solidFill>
                <a:latin typeface="Arial" panose="020B0604020202020204" pitchFamily="34" charset="0"/>
              </a:defRPr>
            </a:lvl9pPr>
          </a:lstStyle>
          <a:p>
            <a:pPr eaLnBrk="1" hangingPunct="1">
              <a:spcBef>
                <a:spcPct val="0"/>
              </a:spcBef>
              <a:buFontTx/>
              <a:buNone/>
            </a:pPr>
            <a:endParaRPr lang="en-US" altLang="en-US" sz="5914" dirty="0"/>
          </a:p>
        </p:txBody>
      </p:sp>
      <p:sp>
        <p:nvSpPr>
          <p:cNvPr id="3112" name="Rectangle 23"/>
          <p:cNvSpPr>
            <a:spLocks noChangeArrowheads="1"/>
          </p:cNvSpPr>
          <p:nvPr/>
        </p:nvSpPr>
        <p:spPr bwMode="auto">
          <a:xfrm>
            <a:off x="43481289" y="1"/>
            <a:ext cx="457200" cy="32918399"/>
          </a:xfrm>
          <a:prstGeom prst="rect">
            <a:avLst/>
          </a:prstGeom>
          <a:solidFill>
            <a:schemeClr val="tx1"/>
          </a:solidFill>
          <a:ln>
            <a:noFill/>
          </a:ln>
        </p:spPr>
        <p:txBody>
          <a:bodyPr wrap="none" lIns="150218" tIns="75109" rIns="150218" bIns="75109" anchor="ctr"/>
          <a:lstStyle>
            <a:lvl1pPr>
              <a:spcBef>
                <a:spcPct val="20000"/>
              </a:spcBef>
              <a:buChar char="•"/>
              <a:defRPr sz="12100">
                <a:solidFill>
                  <a:schemeClr val="tx1"/>
                </a:solidFill>
                <a:latin typeface="Arial" panose="020B0604020202020204" pitchFamily="34" charset="0"/>
              </a:defRPr>
            </a:lvl1pPr>
            <a:lvl2pPr marL="742950" indent="-285750">
              <a:spcBef>
                <a:spcPct val="20000"/>
              </a:spcBef>
              <a:buChar char="–"/>
              <a:defRPr sz="10500">
                <a:solidFill>
                  <a:schemeClr val="tx1"/>
                </a:solidFill>
                <a:latin typeface="Arial" panose="020B0604020202020204" pitchFamily="34" charset="0"/>
              </a:defRPr>
            </a:lvl2pPr>
            <a:lvl3pPr marL="1143000" indent="-228600">
              <a:spcBef>
                <a:spcPct val="20000"/>
              </a:spcBef>
              <a:buChar char="•"/>
              <a:defRPr sz="9000">
                <a:solidFill>
                  <a:schemeClr val="tx1"/>
                </a:solidFill>
                <a:latin typeface="Arial" panose="020B0604020202020204" pitchFamily="34" charset="0"/>
              </a:defRPr>
            </a:lvl3pPr>
            <a:lvl4pPr marL="1600200" indent="-228600">
              <a:spcBef>
                <a:spcPct val="20000"/>
              </a:spcBef>
              <a:buChar char="–"/>
              <a:defRPr sz="7700">
                <a:solidFill>
                  <a:schemeClr val="tx1"/>
                </a:solidFill>
                <a:latin typeface="Arial" panose="020B0604020202020204" pitchFamily="34" charset="0"/>
              </a:defRPr>
            </a:lvl4pPr>
            <a:lvl5pPr marL="2057400" indent="-228600">
              <a:spcBef>
                <a:spcPct val="20000"/>
              </a:spcBef>
              <a:buChar char="»"/>
              <a:defRPr sz="7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7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7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7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7700">
                <a:solidFill>
                  <a:schemeClr val="tx1"/>
                </a:solidFill>
                <a:latin typeface="Arial" panose="020B0604020202020204" pitchFamily="34" charset="0"/>
              </a:defRPr>
            </a:lvl9pPr>
          </a:lstStyle>
          <a:p>
            <a:pPr eaLnBrk="1" hangingPunct="1">
              <a:spcBef>
                <a:spcPct val="0"/>
              </a:spcBef>
              <a:buFontTx/>
              <a:buNone/>
            </a:pPr>
            <a:endParaRPr lang="en-US" altLang="en-US" sz="5914" dirty="0"/>
          </a:p>
        </p:txBody>
      </p:sp>
      <p:sp>
        <p:nvSpPr>
          <p:cNvPr id="4" name="TextBox 3"/>
          <p:cNvSpPr txBox="1"/>
          <p:nvPr/>
        </p:nvSpPr>
        <p:spPr>
          <a:xfrm>
            <a:off x="29575699" y="26956470"/>
            <a:ext cx="13716000" cy="4781437"/>
          </a:xfrm>
          <a:prstGeom prst="rect">
            <a:avLst/>
          </a:prstGeom>
          <a:noFill/>
        </p:spPr>
        <p:txBody>
          <a:bodyPr wrap="square" rtlCol="0">
            <a:spAutoFit/>
          </a:bodyPr>
          <a:lstStyle/>
          <a:p>
            <a:pPr lvl="0"/>
            <a:endParaRPr lang="en-US" sz="2571" dirty="0"/>
          </a:p>
          <a:p>
            <a:pPr lvl="0"/>
            <a:r>
              <a:rPr lang="en-US" sz="2600" b="1" dirty="0">
                <a:latin typeface="Arial (Headings)"/>
                <a:cs typeface="Times New Roman" pitchFamily="18" charset="0"/>
              </a:rPr>
              <a:t>References</a:t>
            </a:r>
            <a:endParaRPr lang="en-US" sz="2600" dirty="0">
              <a:latin typeface="Arial (Headings)"/>
            </a:endParaRPr>
          </a:p>
          <a:p>
            <a:pPr marL="391858" indent="-391858" defTabSz="2970237">
              <a:spcBef>
                <a:spcPts val="0"/>
              </a:spcBef>
              <a:spcAft>
                <a:spcPts val="0"/>
              </a:spcAft>
              <a:buAutoNum type="arabicPeriod"/>
              <a:defRPr/>
            </a:pPr>
            <a:r>
              <a:rPr lang="en-US" sz="2200" dirty="0"/>
              <a:t>Kakar RS, Simpson KJ, DAS BM, Brown CN. Review of Physical Activity Benefits and Potential Considerations for Individuals with Surgical Fusion of Spine for Scoliosis. Int J </a:t>
            </a:r>
            <a:r>
              <a:rPr lang="en-US" sz="2200" dirty="0" err="1"/>
              <a:t>Exerc</a:t>
            </a:r>
            <a:r>
              <a:rPr lang="en-US" sz="2200" dirty="0"/>
              <a:t> Sci. 2017 Mar 1;10(2):166-177. PMID: 28344731; PMCID: PMC5360376.Moffet et al.. Early and intensive physiotherapy accelerates recovery </a:t>
            </a:r>
            <a:r>
              <a:rPr lang="en-US" sz="2200" dirty="0" err="1"/>
              <a:t>postarthroscopic</a:t>
            </a:r>
            <a:r>
              <a:rPr lang="en-US" sz="2200" dirty="0"/>
              <a:t> meniscectomy: results of a randomized controlled study. </a:t>
            </a:r>
            <a:r>
              <a:rPr lang="en-US" sz="2200" i="1" dirty="0"/>
              <a:t>Arch Phys Med </a:t>
            </a:r>
            <a:r>
              <a:rPr lang="en-US" sz="2200" i="1" dirty="0" err="1"/>
              <a:t>Rehabil</a:t>
            </a:r>
            <a:r>
              <a:rPr lang="en-US" sz="2200" dirty="0"/>
              <a:t>. (1994);75:415-426.</a:t>
            </a:r>
          </a:p>
          <a:p>
            <a:pPr marL="391858" indent="-391858" defTabSz="2970237">
              <a:spcBef>
                <a:spcPts val="0"/>
              </a:spcBef>
              <a:spcAft>
                <a:spcPts val="0"/>
              </a:spcAft>
              <a:buAutoNum type="arabicPeriod"/>
              <a:defRPr/>
            </a:pPr>
            <a:r>
              <a:rPr lang="en-US" sz="2200" dirty="0">
                <a:solidFill>
                  <a:srgbClr val="222222"/>
                </a:solidFill>
              </a:rPr>
              <a:t>Kakar, R. S., Li, Y., Brown, C. N., Oswald, T. S., &amp; Simpson, K. J. (2019). Spine and Lower Extremity Kinematics Exhibited During Running by Adolescent Idiopathic Scoliosis Patients With Spinal Fusion. Spine deformity, 7(2), 254–261. </a:t>
            </a:r>
            <a:r>
              <a:rPr lang="en-US" sz="2200" dirty="0">
                <a:solidFill>
                  <a:srgbClr val="222222"/>
                </a:solidFill>
                <a:hlinkClick r:id="rId3"/>
              </a:rPr>
              <a:t>https://doi.org/10.1016/j.jspd.2018.08.015</a:t>
            </a:r>
            <a:endParaRPr lang="en-US" sz="2200" dirty="0">
              <a:solidFill>
                <a:srgbClr val="222222"/>
              </a:solidFill>
            </a:endParaRPr>
          </a:p>
          <a:p>
            <a:pPr marL="391858" indent="-391858" defTabSz="2970237">
              <a:spcBef>
                <a:spcPts val="0"/>
              </a:spcBef>
              <a:spcAft>
                <a:spcPts val="0"/>
              </a:spcAft>
              <a:buAutoNum type="arabicPeriod"/>
              <a:defRPr/>
            </a:pPr>
            <a:r>
              <a:rPr lang="en-US" sz="2200" dirty="0">
                <a:solidFill>
                  <a:srgbClr val="222222"/>
                </a:solidFill>
              </a:rPr>
              <a:t>Mousavi L, </a:t>
            </a:r>
            <a:r>
              <a:rPr lang="en-US" sz="2200" dirty="0" err="1">
                <a:solidFill>
                  <a:srgbClr val="222222"/>
                </a:solidFill>
              </a:rPr>
              <a:t>Seidi</a:t>
            </a:r>
            <a:r>
              <a:rPr lang="en-US" sz="2200" dirty="0">
                <a:solidFill>
                  <a:srgbClr val="222222"/>
                </a:solidFill>
              </a:rPr>
              <a:t> F, </a:t>
            </a:r>
            <a:r>
              <a:rPr lang="en-US" sz="2200" dirty="0" err="1">
                <a:solidFill>
                  <a:srgbClr val="222222"/>
                </a:solidFill>
              </a:rPr>
              <a:t>Minoonejad</a:t>
            </a:r>
            <a:r>
              <a:rPr lang="en-US" sz="2200" dirty="0">
                <a:solidFill>
                  <a:srgbClr val="222222"/>
                </a:solidFill>
              </a:rPr>
              <a:t> H, </a:t>
            </a:r>
            <a:r>
              <a:rPr lang="en-US" sz="2200" dirty="0" err="1">
                <a:solidFill>
                  <a:srgbClr val="222222"/>
                </a:solidFill>
              </a:rPr>
              <a:t>Nikouei</a:t>
            </a:r>
            <a:r>
              <a:rPr lang="en-US" sz="2200" dirty="0">
                <a:solidFill>
                  <a:srgbClr val="222222"/>
                </a:solidFill>
              </a:rPr>
              <a:t> F. Prevalence of idiopathic scoliosis in athletes: a systematic review and meta-analysis. BMJ Open Sport </a:t>
            </a:r>
            <a:r>
              <a:rPr lang="en-US" sz="2200" dirty="0" err="1">
                <a:solidFill>
                  <a:srgbClr val="222222"/>
                </a:solidFill>
              </a:rPr>
              <a:t>Exerc</a:t>
            </a:r>
            <a:r>
              <a:rPr lang="en-US" sz="2200" dirty="0">
                <a:solidFill>
                  <a:srgbClr val="222222"/>
                </a:solidFill>
              </a:rPr>
              <a:t> Med. 2022;8(3):e001312. Published 2022 Aug 5. doi:10.1136/bmjsem-2022-001312</a:t>
            </a:r>
          </a:p>
        </p:txBody>
      </p:sp>
      <p:sp>
        <p:nvSpPr>
          <p:cNvPr id="3105" name="Line 6"/>
          <p:cNvSpPr>
            <a:spLocks noChangeShapeType="1"/>
          </p:cNvSpPr>
          <p:nvPr/>
        </p:nvSpPr>
        <p:spPr bwMode="auto">
          <a:xfrm>
            <a:off x="29566736" y="27278434"/>
            <a:ext cx="13981216" cy="51490"/>
          </a:xfrm>
          <a:prstGeom prst="line">
            <a:avLst/>
          </a:prstGeom>
          <a:noFill/>
          <a:ln w="76200">
            <a:solidFill>
              <a:srgbClr val="D719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0218" tIns="75109" rIns="150218" bIns="75109"/>
          <a:lstStyle/>
          <a:p>
            <a:endParaRPr lang="en-US" sz="5914" dirty="0"/>
          </a:p>
        </p:txBody>
      </p:sp>
      <p:sp>
        <p:nvSpPr>
          <p:cNvPr id="41" name="TextBox 40"/>
          <p:cNvSpPr txBox="1"/>
          <p:nvPr/>
        </p:nvSpPr>
        <p:spPr>
          <a:xfrm>
            <a:off x="29652953" y="12196734"/>
            <a:ext cx="4685388" cy="2492734"/>
          </a:xfrm>
          <a:prstGeom prst="rect">
            <a:avLst/>
          </a:prstGeom>
          <a:noFill/>
        </p:spPr>
        <p:txBody>
          <a:bodyPr wrap="square" rtlCol="0">
            <a:spAutoFit/>
          </a:bodyPr>
          <a:lstStyle/>
          <a:p>
            <a:r>
              <a:rPr lang="en-US" sz="3428" b="1" u="sng" dirty="0"/>
              <a:t>Figure 3.</a:t>
            </a:r>
            <a:r>
              <a:rPr lang="en-US" sz="2743" dirty="0"/>
              <a:t> </a:t>
            </a:r>
          </a:p>
          <a:p>
            <a:r>
              <a:rPr lang="en-US" sz="2914" dirty="0"/>
              <a:t>Yoga ball trunk strengthening exercises (Source: </a:t>
            </a:r>
            <a:r>
              <a:rPr lang="en-US" sz="2914" dirty="0" err="1"/>
              <a:t>scoliosissosclinic</a:t>
            </a:r>
            <a:r>
              <a:rPr lang="en-US" sz="2914" dirty="0"/>
              <a:t>)</a:t>
            </a:r>
          </a:p>
          <a:p>
            <a:r>
              <a:rPr lang="en-US" sz="3428" b="1" dirty="0"/>
              <a:t> </a:t>
            </a:r>
            <a:endParaRPr lang="en-US" sz="3428" dirty="0"/>
          </a:p>
        </p:txBody>
      </p:sp>
      <p:sp>
        <p:nvSpPr>
          <p:cNvPr id="31" name="Rectangle 23"/>
          <p:cNvSpPr>
            <a:spLocks noChangeArrowheads="1"/>
          </p:cNvSpPr>
          <p:nvPr/>
        </p:nvSpPr>
        <p:spPr bwMode="auto">
          <a:xfrm flipH="1">
            <a:off x="14730" y="-18375"/>
            <a:ext cx="43876470" cy="457200"/>
          </a:xfrm>
          <a:prstGeom prst="rect">
            <a:avLst/>
          </a:prstGeom>
          <a:solidFill>
            <a:schemeClr val="tx1"/>
          </a:solidFill>
          <a:ln>
            <a:noFill/>
          </a:ln>
        </p:spPr>
        <p:txBody>
          <a:bodyPr wrap="none" lIns="150218" tIns="75109" rIns="150218" bIns="75109" anchor="ctr"/>
          <a:lstStyle>
            <a:lvl1pPr>
              <a:spcBef>
                <a:spcPct val="20000"/>
              </a:spcBef>
              <a:buChar char="•"/>
              <a:defRPr sz="12100">
                <a:solidFill>
                  <a:schemeClr val="tx1"/>
                </a:solidFill>
                <a:latin typeface="Arial" panose="020B0604020202020204" pitchFamily="34" charset="0"/>
              </a:defRPr>
            </a:lvl1pPr>
            <a:lvl2pPr marL="742950" indent="-285750">
              <a:spcBef>
                <a:spcPct val="20000"/>
              </a:spcBef>
              <a:buChar char="–"/>
              <a:defRPr sz="10500">
                <a:solidFill>
                  <a:schemeClr val="tx1"/>
                </a:solidFill>
                <a:latin typeface="Arial" panose="020B0604020202020204" pitchFamily="34" charset="0"/>
              </a:defRPr>
            </a:lvl2pPr>
            <a:lvl3pPr marL="1143000" indent="-228600">
              <a:spcBef>
                <a:spcPct val="20000"/>
              </a:spcBef>
              <a:buChar char="•"/>
              <a:defRPr sz="9000">
                <a:solidFill>
                  <a:schemeClr val="tx1"/>
                </a:solidFill>
                <a:latin typeface="Arial" panose="020B0604020202020204" pitchFamily="34" charset="0"/>
              </a:defRPr>
            </a:lvl3pPr>
            <a:lvl4pPr marL="1600200" indent="-228600">
              <a:spcBef>
                <a:spcPct val="20000"/>
              </a:spcBef>
              <a:buChar char="–"/>
              <a:defRPr sz="7700">
                <a:solidFill>
                  <a:schemeClr val="tx1"/>
                </a:solidFill>
                <a:latin typeface="Arial" panose="020B0604020202020204" pitchFamily="34" charset="0"/>
              </a:defRPr>
            </a:lvl4pPr>
            <a:lvl5pPr marL="2057400" indent="-228600">
              <a:spcBef>
                <a:spcPct val="20000"/>
              </a:spcBef>
              <a:buChar char="»"/>
              <a:defRPr sz="7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7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7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7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7700">
                <a:solidFill>
                  <a:schemeClr val="tx1"/>
                </a:solidFill>
                <a:latin typeface="Arial" panose="020B0604020202020204" pitchFamily="34" charset="0"/>
              </a:defRPr>
            </a:lvl9pPr>
          </a:lstStyle>
          <a:p>
            <a:pPr eaLnBrk="1" hangingPunct="1">
              <a:spcBef>
                <a:spcPct val="0"/>
              </a:spcBef>
              <a:buFontTx/>
              <a:buNone/>
            </a:pPr>
            <a:endParaRPr lang="en-US" altLang="en-US" sz="5914" dirty="0"/>
          </a:p>
        </p:txBody>
      </p:sp>
      <p:sp>
        <p:nvSpPr>
          <p:cNvPr id="42" name="TextBox 42"/>
          <p:cNvSpPr txBox="1">
            <a:spLocks noChangeArrowheads="1"/>
          </p:cNvSpPr>
          <p:nvPr/>
        </p:nvSpPr>
        <p:spPr bwMode="auto">
          <a:xfrm>
            <a:off x="1135206" y="4759246"/>
            <a:ext cx="12801600" cy="914400"/>
          </a:xfrm>
          <a:prstGeom prst="rect">
            <a:avLst/>
          </a:prstGeom>
          <a:solidFill>
            <a:schemeClr val="tx1"/>
          </a:solidFill>
          <a:ln>
            <a:noFill/>
          </a:ln>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143" dirty="0">
                <a:solidFill>
                  <a:srgbClr val="FFFFFF"/>
                </a:solidFill>
                <a:latin typeface="Arial" panose="020B0604020202020204" pitchFamily="34" charset="0"/>
                <a:cs typeface="Arial" panose="020B0604020202020204" pitchFamily="34" charset="0"/>
              </a:rPr>
              <a:t>Context</a:t>
            </a:r>
          </a:p>
        </p:txBody>
      </p:sp>
      <p:pic>
        <p:nvPicPr>
          <p:cNvPr id="4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856" y="1257537"/>
            <a:ext cx="5588623" cy="253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182726" y="619164"/>
            <a:ext cx="3800330" cy="350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29873711" y="31729680"/>
            <a:ext cx="13905431" cy="1143000"/>
          </a:xfrm>
          <a:prstGeom prst="rect">
            <a:avLst/>
          </a:prstGeom>
          <a:solidFill>
            <a:schemeClr val="tx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8377" tIns="39189" rIns="78377" bIns="39189" numCol="1" rtlCol="0" anchor="t" anchorCtr="0" compatLnSpc="1">
            <a:prstTxWarp prst="textNoShape">
              <a:avLst/>
            </a:prstTxWarp>
          </a:bodyPr>
          <a:lstStyle/>
          <a:p>
            <a:pPr defTabSz="1549744" eaLnBrk="1" hangingPunct="1"/>
            <a:endParaRPr lang="en-US" sz="3086">
              <a:solidFill>
                <a:schemeClr val="tx1"/>
              </a:solidFill>
              <a:latin typeface="Arial" charset="0"/>
            </a:endParaRPr>
          </a:p>
        </p:txBody>
      </p:sp>
      <p:sp>
        <p:nvSpPr>
          <p:cNvPr id="46" name="Rectangle 45"/>
          <p:cNvSpPr/>
          <p:nvPr/>
        </p:nvSpPr>
        <p:spPr bwMode="auto">
          <a:xfrm>
            <a:off x="261782" y="31729680"/>
            <a:ext cx="15007786" cy="1143000"/>
          </a:xfrm>
          <a:prstGeom prst="rect">
            <a:avLst/>
          </a:prstGeom>
          <a:solidFill>
            <a:schemeClr val="tx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8377" tIns="39189" rIns="78377" bIns="39189" numCol="1" rtlCol="0" anchor="t" anchorCtr="0" compatLnSpc="1">
            <a:prstTxWarp prst="textNoShape">
              <a:avLst/>
            </a:prstTxWarp>
          </a:bodyPr>
          <a:lstStyle/>
          <a:p>
            <a:pPr defTabSz="1549744" eaLnBrk="1" hangingPunct="1"/>
            <a:endParaRPr lang="en-US" sz="3086">
              <a:solidFill>
                <a:schemeClr val="tx1"/>
              </a:solidFill>
              <a:latin typeface="Arial" charset="0"/>
            </a:endParaRPr>
          </a:p>
        </p:txBody>
      </p:sp>
      <p:sp>
        <p:nvSpPr>
          <p:cNvPr id="47" name="TextBox 42"/>
          <p:cNvSpPr txBox="1">
            <a:spLocks noChangeArrowheads="1"/>
          </p:cNvSpPr>
          <p:nvPr/>
        </p:nvSpPr>
        <p:spPr bwMode="auto">
          <a:xfrm>
            <a:off x="15675429" y="14374325"/>
            <a:ext cx="12801600" cy="914400"/>
          </a:xfrm>
          <a:prstGeom prst="rect">
            <a:avLst/>
          </a:prstGeom>
          <a:solidFill>
            <a:schemeClr val="tx1"/>
          </a:solidFill>
          <a:ln>
            <a:noFill/>
          </a:ln>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143" dirty="0">
                <a:solidFill>
                  <a:srgbClr val="FFFFFF"/>
                </a:solidFill>
                <a:latin typeface="Arial" panose="020B0604020202020204" pitchFamily="34" charset="0"/>
                <a:cs typeface="Arial" panose="020B0604020202020204" pitchFamily="34" charset="0"/>
              </a:rPr>
              <a:t>Differential Diagnosis </a:t>
            </a:r>
          </a:p>
        </p:txBody>
      </p:sp>
      <p:sp>
        <p:nvSpPr>
          <p:cNvPr id="48" name="TextBox 42"/>
          <p:cNvSpPr txBox="1">
            <a:spLocks noChangeArrowheads="1"/>
          </p:cNvSpPr>
          <p:nvPr/>
        </p:nvSpPr>
        <p:spPr bwMode="auto">
          <a:xfrm>
            <a:off x="1097281" y="13464360"/>
            <a:ext cx="12801600" cy="914400"/>
          </a:xfrm>
          <a:prstGeom prst="rect">
            <a:avLst/>
          </a:prstGeom>
          <a:solidFill>
            <a:schemeClr val="tx1"/>
          </a:solidFill>
          <a:ln>
            <a:noFill/>
          </a:ln>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143" dirty="0">
                <a:solidFill>
                  <a:srgbClr val="FFFFFF"/>
                </a:solidFill>
                <a:latin typeface="Arial" panose="020B0604020202020204" pitchFamily="34" charset="0"/>
                <a:cs typeface="Arial" panose="020B0604020202020204" pitchFamily="34" charset="0"/>
              </a:rPr>
              <a:t>Background</a:t>
            </a:r>
          </a:p>
        </p:txBody>
      </p:sp>
      <p:sp>
        <p:nvSpPr>
          <p:cNvPr id="49" name="TextBox 42"/>
          <p:cNvSpPr txBox="1">
            <a:spLocks noChangeArrowheads="1"/>
          </p:cNvSpPr>
          <p:nvPr/>
        </p:nvSpPr>
        <p:spPr bwMode="auto">
          <a:xfrm>
            <a:off x="15675429" y="4759246"/>
            <a:ext cx="12801600" cy="914400"/>
          </a:xfrm>
          <a:prstGeom prst="rect">
            <a:avLst/>
          </a:prstGeom>
          <a:solidFill>
            <a:schemeClr val="tx1"/>
          </a:solidFill>
          <a:ln>
            <a:noFill/>
          </a:ln>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143" dirty="0">
                <a:solidFill>
                  <a:srgbClr val="FFFFFF"/>
                </a:solidFill>
                <a:latin typeface="Arial" panose="020B0604020202020204" pitchFamily="34" charset="0"/>
                <a:cs typeface="Arial" panose="020B0604020202020204" pitchFamily="34" charset="0"/>
              </a:rPr>
              <a:t>Signs and Symptoms</a:t>
            </a:r>
          </a:p>
        </p:txBody>
      </p:sp>
      <p:sp>
        <p:nvSpPr>
          <p:cNvPr id="50" name="TextBox 42"/>
          <p:cNvSpPr txBox="1">
            <a:spLocks noChangeArrowheads="1"/>
          </p:cNvSpPr>
          <p:nvPr/>
        </p:nvSpPr>
        <p:spPr bwMode="auto">
          <a:xfrm>
            <a:off x="30171850" y="4759246"/>
            <a:ext cx="12801600" cy="914400"/>
          </a:xfrm>
          <a:prstGeom prst="rect">
            <a:avLst/>
          </a:prstGeom>
          <a:solidFill>
            <a:schemeClr val="tx1"/>
          </a:solidFill>
          <a:ln>
            <a:noFill/>
          </a:ln>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143" dirty="0">
                <a:solidFill>
                  <a:srgbClr val="FFFFFF"/>
                </a:solidFill>
                <a:latin typeface="Arial" panose="020B0604020202020204" pitchFamily="34" charset="0"/>
                <a:cs typeface="Arial" panose="020B0604020202020204" pitchFamily="34" charset="0"/>
              </a:rPr>
              <a:t>Rehabilitation</a:t>
            </a:r>
          </a:p>
        </p:txBody>
      </p:sp>
      <p:sp>
        <p:nvSpPr>
          <p:cNvPr id="51" name="TextBox 42"/>
          <p:cNvSpPr txBox="1">
            <a:spLocks noChangeArrowheads="1"/>
          </p:cNvSpPr>
          <p:nvPr/>
        </p:nvSpPr>
        <p:spPr bwMode="auto">
          <a:xfrm>
            <a:off x="30171850" y="20826648"/>
            <a:ext cx="12801600" cy="914400"/>
          </a:xfrm>
          <a:prstGeom prst="rect">
            <a:avLst/>
          </a:prstGeom>
          <a:solidFill>
            <a:schemeClr val="tx1"/>
          </a:solidFill>
          <a:ln>
            <a:noFill/>
          </a:ln>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143" dirty="0">
                <a:solidFill>
                  <a:srgbClr val="FFFFFF"/>
                </a:solidFill>
                <a:latin typeface="Arial" panose="020B0604020202020204" pitchFamily="34" charset="0"/>
                <a:cs typeface="Arial" panose="020B0604020202020204" pitchFamily="34" charset="0"/>
              </a:rPr>
              <a:t>Conclusion</a:t>
            </a:r>
          </a:p>
        </p:txBody>
      </p:sp>
      <p:sp>
        <p:nvSpPr>
          <p:cNvPr id="38" name="TextBox 42"/>
          <p:cNvSpPr txBox="1">
            <a:spLocks noChangeArrowheads="1"/>
          </p:cNvSpPr>
          <p:nvPr/>
        </p:nvSpPr>
        <p:spPr bwMode="auto">
          <a:xfrm>
            <a:off x="30171850" y="17946716"/>
            <a:ext cx="12801600" cy="914400"/>
          </a:xfrm>
          <a:prstGeom prst="rect">
            <a:avLst/>
          </a:prstGeom>
          <a:solidFill>
            <a:schemeClr val="tx1"/>
          </a:solidFill>
          <a:ln>
            <a:noFill/>
          </a:ln>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143" dirty="0">
                <a:solidFill>
                  <a:srgbClr val="FFFFFF"/>
                </a:solidFill>
                <a:latin typeface="Arial" panose="020B0604020202020204" pitchFamily="34" charset="0"/>
                <a:cs typeface="Arial" panose="020B0604020202020204" pitchFamily="34" charset="0"/>
              </a:rPr>
              <a:t>Uniqueness</a:t>
            </a:r>
          </a:p>
        </p:txBody>
      </p:sp>
      <p:sp>
        <p:nvSpPr>
          <p:cNvPr id="52" name="Rectangle 3"/>
          <p:cNvSpPr txBox="1">
            <a:spLocks noChangeArrowheads="1"/>
          </p:cNvSpPr>
          <p:nvPr/>
        </p:nvSpPr>
        <p:spPr bwMode="auto">
          <a:xfrm>
            <a:off x="29523690" y="18706410"/>
            <a:ext cx="13716000" cy="166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97003" tIns="148503" rIns="297003" bIns="148503" numCol="1" anchor="t" anchorCtr="0" compatLnSpc="1">
            <a:prstTxWarp prst="textNoShape">
              <a:avLst/>
            </a:prstTxWarp>
          </a:bodyPr>
          <a:lstStyle>
            <a:lvl1pPr marL="0" indent="0" algn="ctr" defTabSz="3465513" rtl="0" eaLnBrk="0" fontAlgn="base" hangingPunct="0">
              <a:spcBef>
                <a:spcPct val="20000"/>
              </a:spcBef>
              <a:spcAft>
                <a:spcPct val="0"/>
              </a:spcAft>
              <a:buNone/>
              <a:defRPr sz="12100">
                <a:solidFill>
                  <a:schemeClr val="tx1"/>
                </a:solidFill>
                <a:latin typeface="+mn-lt"/>
                <a:ea typeface="+mn-ea"/>
                <a:cs typeface="+mn-cs"/>
              </a:defRPr>
            </a:lvl1pPr>
            <a:lvl2pPr marL="876270" indent="0" algn="ctr" defTabSz="3465513" rtl="0" eaLnBrk="0" fontAlgn="base" hangingPunct="0">
              <a:spcBef>
                <a:spcPct val="20000"/>
              </a:spcBef>
              <a:spcAft>
                <a:spcPct val="0"/>
              </a:spcAft>
              <a:buNone/>
              <a:defRPr sz="10500">
                <a:solidFill>
                  <a:schemeClr val="tx1"/>
                </a:solidFill>
                <a:latin typeface="+mn-lt"/>
              </a:defRPr>
            </a:lvl2pPr>
            <a:lvl3pPr marL="1752539" indent="0" algn="ctr" defTabSz="3465513" rtl="0" eaLnBrk="0" fontAlgn="base" hangingPunct="0">
              <a:spcBef>
                <a:spcPct val="20000"/>
              </a:spcBef>
              <a:spcAft>
                <a:spcPct val="0"/>
              </a:spcAft>
              <a:buNone/>
              <a:defRPr sz="9000">
                <a:solidFill>
                  <a:schemeClr val="tx1"/>
                </a:solidFill>
                <a:latin typeface="+mn-lt"/>
              </a:defRPr>
            </a:lvl3pPr>
            <a:lvl4pPr marL="2628809" indent="0" algn="ctr" defTabSz="3465513" rtl="0" eaLnBrk="0" fontAlgn="base" hangingPunct="0">
              <a:spcBef>
                <a:spcPct val="20000"/>
              </a:spcBef>
              <a:spcAft>
                <a:spcPct val="0"/>
              </a:spcAft>
              <a:buNone/>
              <a:defRPr sz="7700">
                <a:solidFill>
                  <a:schemeClr val="tx1"/>
                </a:solidFill>
                <a:latin typeface="+mn-lt"/>
              </a:defRPr>
            </a:lvl4pPr>
            <a:lvl5pPr marL="3505078" indent="0" algn="ctr" defTabSz="3465513" rtl="0" eaLnBrk="0" fontAlgn="base" hangingPunct="0">
              <a:spcBef>
                <a:spcPct val="20000"/>
              </a:spcBef>
              <a:spcAft>
                <a:spcPct val="0"/>
              </a:spcAft>
              <a:buNone/>
              <a:defRPr sz="7700">
                <a:solidFill>
                  <a:schemeClr val="tx1"/>
                </a:solidFill>
                <a:latin typeface="+mn-lt"/>
              </a:defRPr>
            </a:lvl5pPr>
            <a:lvl6pPr marL="4381348" indent="0" algn="ctr" defTabSz="3465525" rtl="0" fontAlgn="base">
              <a:spcBef>
                <a:spcPct val="20000"/>
              </a:spcBef>
              <a:spcAft>
                <a:spcPct val="0"/>
              </a:spcAft>
              <a:buNone/>
              <a:defRPr sz="7700">
                <a:solidFill>
                  <a:schemeClr val="tx1"/>
                </a:solidFill>
                <a:latin typeface="+mn-lt"/>
              </a:defRPr>
            </a:lvl6pPr>
            <a:lvl7pPr marL="5257617" indent="0" algn="ctr" defTabSz="3465525" rtl="0" fontAlgn="base">
              <a:spcBef>
                <a:spcPct val="20000"/>
              </a:spcBef>
              <a:spcAft>
                <a:spcPct val="0"/>
              </a:spcAft>
              <a:buNone/>
              <a:defRPr sz="7700">
                <a:solidFill>
                  <a:schemeClr val="tx1"/>
                </a:solidFill>
                <a:latin typeface="+mn-lt"/>
              </a:defRPr>
            </a:lvl7pPr>
            <a:lvl8pPr marL="6133887" indent="0" algn="ctr" defTabSz="3465525" rtl="0" fontAlgn="base">
              <a:spcBef>
                <a:spcPct val="20000"/>
              </a:spcBef>
              <a:spcAft>
                <a:spcPct val="0"/>
              </a:spcAft>
              <a:buNone/>
              <a:defRPr sz="7700">
                <a:solidFill>
                  <a:schemeClr val="tx1"/>
                </a:solidFill>
                <a:latin typeface="+mn-lt"/>
              </a:defRPr>
            </a:lvl8pPr>
            <a:lvl9pPr marL="7010156" indent="0" algn="ctr" defTabSz="3465525" rtl="0" fontAlgn="base">
              <a:spcBef>
                <a:spcPct val="20000"/>
              </a:spcBef>
              <a:spcAft>
                <a:spcPct val="0"/>
              </a:spcAft>
              <a:buNone/>
              <a:defRPr sz="7700">
                <a:solidFill>
                  <a:schemeClr val="tx1"/>
                </a:solidFill>
                <a:latin typeface="+mn-lt"/>
              </a:defRPr>
            </a:lvl9pPr>
          </a:lstStyle>
          <a:p>
            <a:pPr marL="489822" indent="-489822" algn="l" defTabSz="2970237" eaLnBrk="1" hangingPunct="1">
              <a:lnSpc>
                <a:spcPct val="125000"/>
              </a:lnSpc>
              <a:spcBef>
                <a:spcPts val="0"/>
              </a:spcBef>
              <a:spcAft>
                <a:spcPts val="514"/>
              </a:spcAft>
              <a:buFont typeface="Arial" panose="020B0604020202020204" pitchFamily="34" charset="0"/>
              <a:buChar char="•"/>
              <a:defRPr/>
            </a:pPr>
            <a:r>
              <a:rPr lang="en-US" sz="2500" dirty="0">
                <a:latin typeface="+mj-lt"/>
                <a:ea typeface="Calibri" panose="020F0502020204030204" pitchFamily="34" charset="0"/>
              </a:rPr>
              <a:t>Not all cases of scoliosis require surgery, but the severeness of this case made surgery urgent.</a:t>
            </a:r>
          </a:p>
          <a:p>
            <a:pPr marL="489822" indent="-489822" algn="l" defTabSz="2970237" eaLnBrk="1" hangingPunct="1">
              <a:lnSpc>
                <a:spcPct val="125000"/>
              </a:lnSpc>
              <a:spcBef>
                <a:spcPts val="0"/>
              </a:spcBef>
              <a:spcAft>
                <a:spcPts val="514"/>
              </a:spcAft>
              <a:buFont typeface="Arial" panose="020B0604020202020204" pitchFamily="34" charset="0"/>
              <a:buChar char="•"/>
              <a:defRPr/>
            </a:pPr>
            <a:r>
              <a:rPr lang="en-US" sz="2500" dirty="0">
                <a:latin typeface="+mj-lt"/>
                <a:ea typeface="Calibri" panose="020F0502020204030204" pitchFamily="34" charset="0"/>
              </a:rPr>
              <a:t>It is rare to be diagnosed with more than one form of scoliosis and participate in a collegiate contact sport.</a:t>
            </a:r>
          </a:p>
        </p:txBody>
      </p:sp>
      <p:grpSp>
        <p:nvGrpSpPr>
          <p:cNvPr id="3" name="Group 2"/>
          <p:cNvGrpSpPr/>
          <p:nvPr/>
        </p:nvGrpSpPr>
        <p:grpSpPr>
          <a:xfrm>
            <a:off x="1097280" y="22495265"/>
            <a:ext cx="12772378" cy="8478992"/>
            <a:chOff x="17781287" y="12807350"/>
            <a:chExt cx="15465744" cy="9229436"/>
          </a:xfrm>
        </p:grpSpPr>
        <p:sp>
          <p:nvSpPr>
            <p:cNvPr id="39" name="TextBox 38"/>
            <p:cNvSpPr txBox="1"/>
            <p:nvPr/>
          </p:nvSpPr>
          <p:spPr>
            <a:xfrm>
              <a:off x="17781287" y="20902615"/>
              <a:ext cx="15465744" cy="1134171"/>
            </a:xfrm>
            <a:prstGeom prst="rect">
              <a:avLst/>
            </a:prstGeom>
            <a:noFill/>
          </p:spPr>
          <p:txBody>
            <a:bodyPr wrap="square" rtlCol="0">
              <a:spAutoFit/>
            </a:bodyPr>
            <a:lstStyle/>
            <a:p>
              <a:r>
                <a:rPr lang="en-US" sz="3428" b="1" u="sng" dirty="0"/>
                <a:t>Figure 1.</a:t>
              </a:r>
              <a:r>
                <a:rPr lang="en-US" sz="3428" b="1" dirty="0"/>
                <a:t> </a:t>
              </a:r>
              <a:r>
                <a:rPr lang="en-US" sz="2743" dirty="0"/>
                <a:t>X-Ray. </a:t>
              </a:r>
              <a:r>
                <a:rPr lang="en-US" sz="2743" b="1" dirty="0"/>
                <a:t>(A) </a:t>
              </a:r>
              <a:r>
                <a:rPr lang="en-US" sz="2743" dirty="0"/>
                <a:t>posterior</a:t>
              </a:r>
              <a:r>
                <a:rPr lang="en-US" sz="2743" b="1" dirty="0"/>
                <a:t> </a:t>
              </a:r>
              <a:r>
                <a:rPr lang="en-US" sz="2743" dirty="0"/>
                <a:t>view, pre-surgical spine with extreme curvature</a:t>
              </a:r>
            </a:p>
            <a:p>
              <a:r>
                <a:rPr lang="en-US" sz="2743" b="1" dirty="0"/>
                <a:t>(B)</a:t>
              </a:r>
              <a:r>
                <a:rPr lang="en-US" sz="2743" dirty="0"/>
                <a:t> posterior view, post-surgical spine with two titanium rods.</a:t>
              </a:r>
              <a:endParaRPr lang="en-US" sz="2743" b="1" dirty="0"/>
            </a:p>
          </p:txBody>
        </p:sp>
        <p:grpSp>
          <p:nvGrpSpPr>
            <p:cNvPr id="37" name="Group 36"/>
            <p:cNvGrpSpPr/>
            <p:nvPr/>
          </p:nvGrpSpPr>
          <p:grpSpPr>
            <a:xfrm>
              <a:off x="19200311" y="12807350"/>
              <a:ext cx="10105160" cy="1092627"/>
              <a:chOff x="18889295" y="13002733"/>
              <a:chExt cx="10331334" cy="796002"/>
            </a:xfrm>
          </p:grpSpPr>
          <p:sp>
            <p:nvSpPr>
              <p:cNvPr id="40" name="TextBox 39"/>
              <p:cNvSpPr txBox="1"/>
              <p:nvPr/>
            </p:nvSpPr>
            <p:spPr>
              <a:xfrm>
                <a:off x="18889295" y="13002733"/>
                <a:ext cx="1007471" cy="796002"/>
              </a:xfrm>
              <a:prstGeom prst="rect">
                <a:avLst/>
              </a:prstGeom>
              <a:noFill/>
            </p:spPr>
            <p:txBody>
              <a:bodyPr wrap="square" rtlCol="0">
                <a:spAutoFit/>
              </a:bodyPr>
              <a:lstStyle/>
              <a:p>
                <a:r>
                  <a:rPr lang="en-US" sz="2743" b="1" dirty="0"/>
                  <a:t>   (A)</a:t>
                </a:r>
              </a:p>
            </p:txBody>
          </p:sp>
          <p:sp>
            <p:nvSpPr>
              <p:cNvPr id="53" name="TextBox 52"/>
              <p:cNvSpPr txBox="1"/>
              <p:nvPr/>
            </p:nvSpPr>
            <p:spPr>
              <a:xfrm>
                <a:off x="23619062" y="13288401"/>
                <a:ext cx="1801131" cy="437240"/>
              </a:xfrm>
              <a:prstGeom prst="rect">
                <a:avLst/>
              </a:prstGeom>
              <a:noFill/>
            </p:spPr>
            <p:txBody>
              <a:bodyPr wrap="square" rtlCol="0">
                <a:spAutoFit/>
              </a:bodyPr>
              <a:lstStyle/>
              <a:p>
                <a:r>
                  <a:rPr lang="en-US" sz="2743" dirty="0"/>
                  <a:t>        (</a:t>
                </a:r>
                <a:r>
                  <a:rPr lang="en-US" sz="2743" b="1" dirty="0"/>
                  <a:t>B)</a:t>
                </a:r>
              </a:p>
            </p:txBody>
          </p:sp>
          <p:sp>
            <p:nvSpPr>
              <p:cNvPr id="54" name="TextBox 53"/>
              <p:cNvSpPr txBox="1"/>
              <p:nvPr/>
            </p:nvSpPr>
            <p:spPr>
              <a:xfrm>
                <a:off x="28297093" y="13303048"/>
                <a:ext cx="923536" cy="407948"/>
              </a:xfrm>
              <a:prstGeom prst="rect">
                <a:avLst/>
              </a:prstGeom>
              <a:noFill/>
            </p:spPr>
            <p:txBody>
              <a:bodyPr wrap="square" rtlCol="0">
                <a:spAutoFit/>
              </a:bodyPr>
              <a:lstStyle/>
              <a:p>
                <a:endParaRPr lang="en-US" sz="2743" b="1" dirty="0"/>
              </a:p>
            </p:txBody>
          </p:sp>
        </p:grpSp>
      </p:grpSp>
      <p:sp>
        <p:nvSpPr>
          <p:cNvPr id="59" name="TextBox 42"/>
          <p:cNvSpPr txBox="1">
            <a:spLocks noChangeArrowheads="1"/>
          </p:cNvSpPr>
          <p:nvPr/>
        </p:nvSpPr>
        <p:spPr bwMode="auto">
          <a:xfrm>
            <a:off x="15675429" y="21887287"/>
            <a:ext cx="12801600" cy="914400"/>
          </a:xfrm>
          <a:prstGeom prst="rect">
            <a:avLst/>
          </a:prstGeom>
          <a:solidFill>
            <a:schemeClr val="tx1"/>
          </a:solidFill>
          <a:ln>
            <a:noFill/>
          </a:ln>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143" dirty="0">
                <a:solidFill>
                  <a:srgbClr val="FFFFFF"/>
                </a:solidFill>
                <a:latin typeface="Arial" panose="020B0604020202020204" pitchFamily="34" charset="0"/>
                <a:cs typeface="Arial" panose="020B0604020202020204" pitchFamily="34" charset="0"/>
              </a:rPr>
              <a:t>Treatment</a:t>
            </a:r>
          </a:p>
        </p:txBody>
      </p:sp>
      <p:sp>
        <p:nvSpPr>
          <p:cNvPr id="8" name="TextBox 7"/>
          <p:cNvSpPr txBox="1"/>
          <p:nvPr/>
        </p:nvSpPr>
        <p:spPr>
          <a:xfrm>
            <a:off x="34405480" y="5783484"/>
            <a:ext cx="8600035" cy="8301055"/>
          </a:xfrm>
          <a:prstGeom prst="rect">
            <a:avLst/>
          </a:prstGeom>
          <a:noFill/>
        </p:spPr>
        <p:txBody>
          <a:bodyPr wrap="square" rtlCol="0">
            <a:spAutoFit/>
          </a:bodyPr>
          <a:lstStyle/>
          <a:p>
            <a:pPr marL="489822" indent="-489822">
              <a:lnSpc>
                <a:spcPct val="125000"/>
              </a:lnSpc>
              <a:spcAft>
                <a:spcPts val="514"/>
              </a:spcAft>
              <a:buSzPct val="100000"/>
              <a:buFont typeface="Arial" panose="020B0604020202020204" pitchFamily="34" charset="0"/>
              <a:buChar char="•"/>
            </a:pPr>
            <a:r>
              <a:rPr lang="en-US" sz="3400" dirty="0"/>
              <a:t>Athlete was not to lift over 10 pounds for two months post-op.</a:t>
            </a:r>
          </a:p>
          <a:p>
            <a:pPr marL="489822" indent="-489822">
              <a:lnSpc>
                <a:spcPct val="125000"/>
              </a:lnSpc>
              <a:spcAft>
                <a:spcPts val="514"/>
              </a:spcAft>
              <a:buSzPct val="100000"/>
              <a:buFont typeface="Arial" panose="020B0604020202020204" pitchFamily="34" charset="0"/>
              <a:buChar char="•"/>
            </a:pPr>
            <a:r>
              <a:rPr lang="en-US" sz="3400" dirty="0"/>
              <a:t>Athlete also could not run for three months post-op.</a:t>
            </a:r>
          </a:p>
          <a:p>
            <a:pPr marL="489822" indent="-489822">
              <a:lnSpc>
                <a:spcPct val="125000"/>
              </a:lnSpc>
              <a:spcAft>
                <a:spcPts val="514"/>
              </a:spcAft>
              <a:buSzPct val="100000"/>
              <a:buFont typeface="Arial" panose="020B0604020202020204" pitchFamily="34" charset="0"/>
              <a:buChar char="•"/>
            </a:pPr>
            <a:r>
              <a:rPr lang="en-US" sz="3400" dirty="0"/>
              <a:t>Walking and going up and down stairs was only form of exercise for first two months post-op.</a:t>
            </a:r>
          </a:p>
          <a:p>
            <a:pPr marL="489822" indent="-489822">
              <a:lnSpc>
                <a:spcPct val="125000"/>
              </a:lnSpc>
              <a:spcAft>
                <a:spcPts val="514"/>
              </a:spcAft>
              <a:buSzPct val="100000"/>
              <a:buFont typeface="Arial" panose="020B0604020202020204" pitchFamily="34" charset="0"/>
              <a:buChar char="•"/>
            </a:pPr>
            <a:r>
              <a:rPr lang="en-US" sz="3400" dirty="0"/>
              <a:t>Began stationary biking two months post-op.</a:t>
            </a:r>
          </a:p>
          <a:p>
            <a:pPr marL="489822" indent="-489822">
              <a:lnSpc>
                <a:spcPct val="125000"/>
              </a:lnSpc>
              <a:spcAft>
                <a:spcPts val="514"/>
              </a:spcAft>
              <a:buSzPct val="100000"/>
              <a:buFont typeface="Arial" panose="020B0604020202020204" pitchFamily="34" charset="0"/>
              <a:buChar char="•"/>
            </a:pPr>
            <a:r>
              <a:rPr lang="en-US" sz="3400" dirty="0"/>
              <a:t>Began swimming/aquatic therapy at three months post-op.</a:t>
            </a:r>
          </a:p>
          <a:p>
            <a:pPr marL="489822" indent="-489822">
              <a:lnSpc>
                <a:spcPct val="125000"/>
              </a:lnSpc>
              <a:spcAft>
                <a:spcPts val="514"/>
              </a:spcAft>
              <a:buSzPct val="100000"/>
              <a:buFont typeface="Arial" panose="020B0604020202020204" pitchFamily="34" charset="0"/>
              <a:buChar char="•"/>
            </a:pPr>
            <a:endParaRPr lang="en-US" sz="4000" dirty="0"/>
          </a:p>
        </p:txBody>
      </p:sp>
      <p:sp>
        <p:nvSpPr>
          <p:cNvPr id="9" name="TextBox 8"/>
          <p:cNvSpPr txBox="1"/>
          <p:nvPr/>
        </p:nvSpPr>
        <p:spPr>
          <a:xfrm>
            <a:off x="29730925" y="14095483"/>
            <a:ext cx="13817027" cy="4543616"/>
          </a:xfrm>
          <a:prstGeom prst="rect">
            <a:avLst/>
          </a:prstGeom>
          <a:noFill/>
        </p:spPr>
        <p:txBody>
          <a:bodyPr wrap="square" rtlCol="0">
            <a:spAutoFit/>
          </a:bodyPr>
          <a:lstStyle/>
          <a:p>
            <a:pPr marL="489822" indent="-489822">
              <a:lnSpc>
                <a:spcPct val="125000"/>
              </a:lnSpc>
              <a:spcAft>
                <a:spcPts val="514"/>
              </a:spcAft>
              <a:buFont typeface="Arial" panose="020B0604020202020204" pitchFamily="34" charset="0"/>
              <a:buChar char="•"/>
            </a:pPr>
            <a:r>
              <a:rPr lang="en-US" sz="2600" dirty="0"/>
              <a:t>PT used a lot of resistance band work and yoga ball work to improve mobility and strength of the abdomen, back and shoulder muscles. </a:t>
            </a:r>
          </a:p>
          <a:p>
            <a:pPr marL="489822" indent="-489822">
              <a:lnSpc>
                <a:spcPct val="125000"/>
              </a:lnSpc>
              <a:spcAft>
                <a:spcPts val="514"/>
              </a:spcAft>
              <a:buFont typeface="Arial" panose="020B0604020202020204" pitchFamily="34" charset="0"/>
              <a:buChar char="•"/>
            </a:pPr>
            <a:r>
              <a:rPr lang="en-US" sz="2600" dirty="0"/>
              <a:t>Core stability exercises, SL yoga ball bridge and  seated yoga ball balancing to strengthen pertinent abdomen and back muscles (Fig. 3).</a:t>
            </a:r>
          </a:p>
          <a:p>
            <a:pPr marL="489822" indent="-489822">
              <a:lnSpc>
                <a:spcPct val="125000"/>
              </a:lnSpc>
              <a:spcAft>
                <a:spcPts val="514"/>
              </a:spcAft>
              <a:buFont typeface="Arial" panose="020B0604020202020204" pitchFamily="34" charset="0"/>
              <a:buChar char="•"/>
            </a:pPr>
            <a:r>
              <a:rPr lang="en-US" sz="2600" dirty="0"/>
              <a:t>Began RTP protocol for sport at seven months post-op.</a:t>
            </a:r>
          </a:p>
          <a:p>
            <a:pPr marL="489822" indent="-489822">
              <a:lnSpc>
                <a:spcPct val="125000"/>
              </a:lnSpc>
              <a:spcAft>
                <a:spcPts val="514"/>
              </a:spcAft>
              <a:buFont typeface="Arial" panose="020B0604020202020204" pitchFamily="34" charset="0"/>
              <a:buChar char="•"/>
            </a:pPr>
            <a:r>
              <a:rPr lang="en-US" sz="2600" dirty="0"/>
              <a:t>Back brace had to be worn at all times for several years post-surgery and could only remove it to participate in sport.</a:t>
            </a:r>
          </a:p>
          <a:p>
            <a:pPr marL="489822" indent="-489822">
              <a:lnSpc>
                <a:spcPct val="125000"/>
              </a:lnSpc>
              <a:spcAft>
                <a:spcPts val="514"/>
              </a:spcAft>
              <a:buFont typeface="Arial" panose="020B0604020202020204" pitchFamily="34" charset="0"/>
              <a:buChar char="•"/>
            </a:pPr>
            <a:endParaRPr lang="en-US" sz="4000" dirty="0"/>
          </a:p>
        </p:txBody>
      </p:sp>
      <p:sp>
        <p:nvSpPr>
          <p:cNvPr id="60" name="TextBox 59"/>
          <p:cNvSpPr txBox="1"/>
          <p:nvPr/>
        </p:nvSpPr>
        <p:spPr>
          <a:xfrm>
            <a:off x="22368203" y="19540057"/>
            <a:ext cx="6127779" cy="2440027"/>
          </a:xfrm>
          <a:prstGeom prst="rect">
            <a:avLst/>
          </a:prstGeom>
          <a:noFill/>
        </p:spPr>
        <p:txBody>
          <a:bodyPr wrap="square" rtlCol="0">
            <a:spAutoFit/>
          </a:bodyPr>
          <a:lstStyle/>
          <a:p>
            <a:r>
              <a:rPr lang="en-US" sz="3428" b="1" u="sng" dirty="0"/>
              <a:t>Figure 2.</a:t>
            </a:r>
            <a:r>
              <a:rPr lang="en-US" sz="2743" dirty="0"/>
              <a:t> </a:t>
            </a:r>
            <a:r>
              <a:rPr lang="en-US" sz="2800" dirty="0" err="1"/>
              <a:t>Graston</a:t>
            </a:r>
            <a:r>
              <a:rPr lang="en-US" sz="2800" dirty="0"/>
              <a:t> for soft tissue mobilization and scar tissue break up (Source: </a:t>
            </a:r>
            <a:r>
              <a:rPr lang="en-US" sz="2800" dirty="0" err="1"/>
              <a:t>movementstudio</a:t>
            </a:r>
            <a:r>
              <a:rPr lang="en-US" sz="2800" dirty="0"/>
              <a:t>. Image by Dr. Graham Rock)</a:t>
            </a:r>
          </a:p>
          <a:p>
            <a:r>
              <a:rPr lang="en-US" sz="3428" b="1" dirty="0"/>
              <a:t> </a:t>
            </a:r>
            <a:endParaRPr lang="en-US" sz="3428" dirty="0"/>
          </a:p>
        </p:txBody>
      </p:sp>
      <p:sp>
        <p:nvSpPr>
          <p:cNvPr id="11" name="TextBox 10"/>
          <p:cNvSpPr txBox="1"/>
          <p:nvPr/>
        </p:nvSpPr>
        <p:spPr>
          <a:xfrm>
            <a:off x="29733550" y="21865863"/>
            <a:ext cx="13716000" cy="5172442"/>
          </a:xfrm>
          <a:prstGeom prst="rect">
            <a:avLst/>
          </a:prstGeom>
          <a:noFill/>
        </p:spPr>
        <p:txBody>
          <a:bodyPr wrap="square" rtlCol="0">
            <a:spAutoFit/>
          </a:bodyPr>
          <a:lstStyle/>
          <a:p>
            <a:pPr marL="489822" indent="-489822">
              <a:lnSpc>
                <a:spcPct val="125000"/>
              </a:lnSpc>
              <a:spcAft>
                <a:spcPts val="514"/>
              </a:spcAft>
              <a:buFont typeface="Arial" panose="020B0604020202020204" pitchFamily="34" charset="0"/>
              <a:buChar char="•"/>
            </a:pPr>
            <a:r>
              <a:rPr lang="en-US" sz="3300" dirty="0"/>
              <a:t>Scoliosis patients, operative or non-operative, should be encouraged to be fit, and live normal, healthy lives.</a:t>
            </a:r>
          </a:p>
          <a:p>
            <a:pPr marL="489822" indent="-489822">
              <a:lnSpc>
                <a:spcPct val="125000"/>
              </a:lnSpc>
              <a:spcAft>
                <a:spcPts val="514"/>
              </a:spcAft>
              <a:buFont typeface="Arial" panose="020B0604020202020204" pitchFamily="34" charset="0"/>
              <a:buChar char="•"/>
            </a:pPr>
            <a:r>
              <a:rPr lang="en-US" sz="3300" dirty="0"/>
              <a:t>Clinicians, surgeons, other healthcare providers and patients must stop being so hesitant and afraid of athletic participation in contact sports due to scoliosis; other than cases of extreme curvature, our spines are still very durable and sturdy structures. Even with extreme spine curvature,  we now have the technology to perform correction surgeries to give that stability back to the spine. </a:t>
            </a:r>
          </a:p>
        </p:txBody>
      </p:sp>
      <p:pic>
        <p:nvPicPr>
          <p:cNvPr id="45" name="Picture 44"/>
          <p:cNvPicPr>
            <a:picLocks noChangeAspect="1"/>
          </p:cNvPicPr>
          <p:nvPr/>
        </p:nvPicPr>
        <p:blipFill rotWithShape="1">
          <a:blip r:embed="rId6"/>
          <a:srcRect t="7473" b="9279"/>
          <a:stretch/>
        </p:blipFill>
        <p:spPr>
          <a:xfrm>
            <a:off x="14453619" y="31729680"/>
            <a:ext cx="15800842" cy="1188720"/>
          </a:xfrm>
          <a:prstGeom prst="rect">
            <a:avLst/>
          </a:prstGeom>
        </p:spPr>
      </p:pic>
      <p:pic>
        <p:nvPicPr>
          <p:cNvPr id="7" name="Picture 6">
            <a:extLst>
              <a:ext uri="{FF2B5EF4-FFF2-40B4-BE49-F238E27FC236}">
                <a16:creationId xmlns:a16="http://schemas.microsoft.com/office/drawing/2014/main" id="{4AF1C03D-2295-2C9C-C8DF-4558BAB9A722}"/>
              </a:ext>
            </a:extLst>
          </p:cNvPr>
          <p:cNvPicPr>
            <a:picLocks noChangeAspect="1"/>
          </p:cNvPicPr>
          <p:nvPr/>
        </p:nvPicPr>
        <p:blipFill rotWithShape="1">
          <a:blip r:embed="rId7"/>
          <a:srcRect l="48487" t="15225" b="56830"/>
          <a:stretch/>
        </p:blipFill>
        <p:spPr>
          <a:xfrm>
            <a:off x="22161846" y="16371309"/>
            <a:ext cx="6173540" cy="2524664"/>
          </a:xfrm>
          <a:prstGeom prst="rect">
            <a:avLst/>
          </a:prstGeom>
        </p:spPr>
      </p:pic>
      <p:pic>
        <p:nvPicPr>
          <p:cNvPr id="1026" name="Picture 2" descr="Straight Leg Gym Ball Bridge">
            <a:extLst>
              <a:ext uri="{FF2B5EF4-FFF2-40B4-BE49-F238E27FC236}">
                <a16:creationId xmlns:a16="http://schemas.microsoft.com/office/drawing/2014/main" id="{E8294966-D773-9B3C-2D46-4A01C5D09A6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8844"/>
          <a:stretch/>
        </p:blipFill>
        <p:spPr bwMode="auto">
          <a:xfrm>
            <a:off x="30187090" y="5741265"/>
            <a:ext cx="3928649" cy="3158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ym Ball Balancing">
            <a:extLst>
              <a:ext uri="{FF2B5EF4-FFF2-40B4-BE49-F238E27FC236}">
                <a16:creationId xmlns:a16="http://schemas.microsoft.com/office/drawing/2014/main" id="{0BBA976C-273D-39ED-A13C-45721C27F3D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259" t="16785"/>
          <a:stretch/>
        </p:blipFill>
        <p:spPr bwMode="auto">
          <a:xfrm>
            <a:off x="30988810" y="8568681"/>
            <a:ext cx="3096449" cy="36811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FF746DF-744D-4196-823F-D6F8BAF5FA9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0685" r="3523" b="14391"/>
          <a:stretch/>
        </p:blipFill>
        <p:spPr bwMode="auto">
          <a:xfrm>
            <a:off x="2269180" y="23499052"/>
            <a:ext cx="9007500" cy="62918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808163"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808163"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15851</TotalTime>
  <Words>965</Words>
  <Application>Microsoft Office PowerPoint</Application>
  <PresentationFormat>Custom</PresentationFormat>
  <Paragraphs>85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(Headings)</vt:lpstr>
      <vt:lpstr>Calibri</vt:lpstr>
      <vt:lpstr>Times New Roman</vt:lpstr>
      <vt:lpstr>Default Design</vt:lpstr>
      <vt:lpstr>   Idiopathic and Neuromuscular Scoliosis in a Female College Basketball Player  Requiring Spinal Correction Surgery     Magan Kim, ATS University of Nebraska at Omaha, Omaha, NE</vt:lpstr>
    </vt:vector>
  </TitlesOfParts>
  <Company>University of Georgia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CONCUSSION HISTORY IS NOT A PREDICTOR OF  BASELINE CRI OUTCOME Broglio SP, Ferrara MS, Piland SG, Anderson B University of Georgia: NovaCare Athletic Training Laboratory</dc:title>
  <dc:creator>Steven P Broglio</dc:creator>
  <cp:lastModifiedBy>Magan Kim</cp:lastModifiedBy>
  <cp:revision>451</cp:revision>
  <cp:lastPrinted>2014-04-15T16:45:30Z</cp:lastPrinted>
  <dcterms:created xsi:type="dcterms:W3CDTF">2003-02-28T19:22:18Z</dcterms:created>
  <dcterms:modified xsi:type="dcterms:W3CDTF">2023-05-08T22:30:36Z</dcterms:modified>
</cp:coreProperties>
</file>